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9" r:id="rId3"/>
    <p:sldId id="260" r:id="rId5"/>
    <p:sldId id="261" r:id="rId6"/>
    <p:sldId id="263" r:id="rId7"/>
    <p:sldId id="264" r:id="rId8"/>
    <p:sldId id="265" r:id="rId9"/>
    <p:sldId id="266" r:id="rId10"/>
    <p:sldId id="267" r:id="rId11"/>
    <p:sldId id="281" r:id="rId12"/>
    <p:sldId id="268" r:id="rId13"/>
    <p:sldId id="269" r:id="rId14"/>
    <p:sldId id="270" r:id="rId15"/>
    <p:sldId id="271" r:id="rId16"/>
    <p:sldId id="282" r:id="rId17"/>
    <p:sldId id="272" r:id="rId18"/>
    <p:sldId id="273" r:id="rId19"/>
    <p:sldId id="274" r:id="rId20"/>
    <p:sldId id="275" r:id="rId21"/>
    <p:sldId id="283" r:id="rId22"/>
    <p:sldId id="276" r:id="rId23"/>
    <p:sldId id="277" r:id="rId24"/>
    <p:sldId id="278" r:id="rId25"/>
    <p:sldId id="279" r:id="rId26"/>
    <p:sldId id="280" r:id="rId27"/>
    <p:sldId id="284" r:id="rId28"/>
  </p:sldIdLst>
  <p:sldSz cx="12192000" cy="6858000"/>
  <p:notesSz cx="6858000" cy="9144000"/>
  <p:custDataLst>
    <p:tags r:id="rId3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B12C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gs" Target="tags/tag18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829CB1-7AE5-4D6D-9DF5-1392AC3B6B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906405-C6A8-41EC-8A33-2318DD26B71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05-C6A8-41EC-8A33-2318DD26B7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05-C6A8-41EC-8A33-2318DD26B7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05-C6A8-41EC-8A33-2318DD26B7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05-C6A8-41EC-8A33-2318DD26B7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05-C6A8-41EC-8A33-2318DD26B7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05-C6A8-41EC-8A33-2318DD26B7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05-C6A8-41EC-8A33-2318DD26B7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05-C6A8-41EC-8A33-2318DD26B7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05-C6A8-41EC-8A33-2318DD26B7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05-C6A8-41EC-8A33-2318DD26B7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05-C6A8-41EC-8A33-2318DD26B7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05-C6A8-41EC-8A33-2318DD26B7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05-C6A8-41EC-8A33-2318DD26B7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05-C6A8-41EC-8A33-2318DD26B7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05-C6A8-41EC-8A33-2318DD26B7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05-C6A8-41EC-8A33-2318DD26B7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05-C6A8-41EC-8A33-2318DD26B7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05-C6A8-41EC-8A33-2318DD26B7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05-C6A8-41EC-8A33-2318DD26B7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05-C6A8-41EC-8A33-2318DD26B7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05-C6A8-41EC-8A33-2318DD26B7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05-C6A8-41EC-8A33-2318DD26B7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05-C6A8-41EC-8A33-2318DD26B7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05-C6A8-41EC-8A33-2318DD26B7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05-C6A8-41EC-8A33-2318DD26B7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wheel spokes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476520" y="244698"/>
            <a:ext cx="1429554" cy="2730321"/>
          </a:xfrm>
          <a:prstGeom prst="rect">
            <a:avLst/>
          </a:prstGeom>
          <a:noFill/>
          <a:ln w="28575">
            <a:solidFill>
              <a:srgbClr val="FF94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1159099" y="502276"/>
            <a:ext cx="4700788" cy="7598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" name="燕尾形 4"/>
          <p:cNvSpPr/>
          <p:nvPr userDrawn="1"/>
        </p:nvSpPr>
        <p:spPr>
          <a:xfrm rot="5400000">
            <a:off x="9079606" y="3760635"/>
            <a:ext cx="592427" cy="5306097"/>
          </a:xfrm>
          <a:prstGeom prst="chevron">
            <a:avLst>
              <a:gd name="adj" fmla="val 46223"/>
            </a:avLst>
          </a:prstGeom>
          <a:solidFill>
            <a:srgbClr val="FF94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wheel spokes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 spd="slow" advTm="0">
    <p:wheel spokes="1"/>
  </p:transition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Tm="0">
    <p:wheel spokes="1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hemeOverride" Target="../theme/themeOverride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4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5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6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7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8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10.xml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11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12.xml"/><Relationship Id="rId1" Type="http://schemas.openxmlformats.org/officeDocument/2006/relationships/tags" Target="../tags/tag8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13.xml"/><Relationship Id="rId1" Type="http://schemas.openxmlformats.org/officeDocument/2006/relationships/tags" Target="../tags/tag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15.xml"/><Relationship Id="rId1" Type="http://schemas.openxmlformats.org/officeDocument/2006/relationships/tags" Target="../tags/tag10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16.xml"/><Relationship Id="rId1" Type="http://schemas.openxmlformats.org/officeDocument/2006/relationships/tags" Target="../tags/tag11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17.xml"/><Relationship Id="rId1" Type="http://schemas.openxmlformats.org/officeDocument/2006/relationships/tags" Target="../tags/tag12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18.xml"/><Relationship Id="rId1" Type="http://schemas.openxmlformats.org/officeDocument/2006/relationships/tags" Target="../tags/tag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21.xml"/><Relationship Id="rId1" Type="http://schemas.openxmlformats.org/officeDocument/2006/relationships/tags" Target="../tags/tag14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22.xml"/><Relationship Id="rId1" Type="http://schemas.openxmlformats.org/officeDocument/2006/relationships/tags" Target="../tags/tag15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3.xml"/><Relationship Id="rId8" Type="http://schemas.openxmlformats.org/officeDocument/2006/relationships/slideLayout" Target="../slideLayouts/slideLayout2.xml"/><Relationship Id="rId7" Type="http://schemas.openxmlformats.org/officeDocument/2006/relationships/themeOverride" Target="../theme/themeOverride23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tags" Target="../tags/tag16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24.xml"/><Relationship Id="rId1" Type="http://schemas.openxmlformats.org/officeDocument/2006/relationships/tags" Target="../tags/tag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五边形 3"/>
          <p:cNvSpPr>
            <a:spLocks noChangeAspect="1"/>
          </p:cNvSpPr>
          <p:nvPr/>
        </p:nvSpPr>
        <p:spPr>
          <a:xfrm>
            <a:off x="-1" y="218941"/>
            <a:ext cx="9607639" cy="4404575"/>
          </a:xfrm>
          <a:prstGeom prst="homePlate">
            <a:avLst>
              <a:gd name="adj" fmla="val 19006"/>
            </a:avLst>
          </a:prstGeom>
          <a:blipFill dpi="0" rotWithShape="1">
            <a:blip r:embed="rId1"/>
            <a:srcRect/>
            <a:stretch>
              <a:fillRect t="-18839" b="-18536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dk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9017135" y="218940"/>
            <a:ext cx="2027246" cy="4404575"/>
          </a:xfrm>
          <a:prstGeom prst="chevron">
            <a:avLst>
              <a:gd name="adj" fmla="val 41205"/>
            </a:avLst>
          </a:prstGeom>
          <a:solidFill>
            <a:srgbClr val="EAB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6365" y="4597757"/>
            <a:ext cx="34885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财务会计</a:t>
            </a:r>
            <a:endParaRPr lang="zh-CN" altLang="en-US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6365" y="5613420"/>
            <a:ext cx="8976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年终工作总结</a:t>
            </a:r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汇报模板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îşļïḑê"/>
          <p:cNvSpPr/>
          <p:nvPr/>
        </p:nvSpPr>
        <p:spPr>
          <a:xfrm>
            <a:off x="386365" y="6211447"/>
            <a:ext cx="9984128" cy="391877"/>
          </a:xfrm>
          <a:prstGeom prst="rect">
            <a:avLst/>
          </a:prstGeom>
        </p:spPr>
        <p:txBody>
          <a:bodyPr wrap="square" lIns="144000" tIns="0" rIns="144000" bIns="0" anchor="ctr">
            <a:no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dirty="0" smtClean="0">
                <a:ea typeface="微软雅黑" panose="020B0503020204020204" pitchFamily="34" charset="-122"/>
              </a:rPr>
              <a:t>汇报人：</a:t>
            </a:r>
            <a:r>
              <a:rPr lang="en-US" altLang="zh-CN" sz="1400" dirty="0" smtClean="0">
                <a:ea typeface="微软雅黑" panose="020B0503020204020204" pitchFamily="34" charset="-122"/>
              </a:rPr>
              <a:t>XXX</a:t>
            </a:r>
            <a:r>
              <a:rPr lang="zh-CN" altLang="en-US" sz="1400" dirty="0" smtClean="0">
                <a:ea typeface="微软雅黑" panose="020B0503020204020204" pitchFamily="34" charset="-122"/>
              </a:rPr>
              <a:t>   时间：</a:t>
            </a:r>
            <a:r>
              <a:rPr lang="en-US" altLang="zh-CN" sz="1400" dirty="0" smtClean="0">
                <a:ea typeface="微软雅黑" panose="020B0503020204020204" pitchFamily="34" charset="-122"/>
              </a:rPr>
              <a:t>XX</a:t>
            </a:r>
            <a:r>
              <a:rPr lang="zh-CN" altLang="en-US" sz="1400" dirty="0" smtClean="0">
                <a:ea typeface="微软雅黑" panose="020B0503020204020204" pitchFamily="34" charset="-122"/>
              </a:rPr>
              <a:t>年</a:t>
            </a:r>
            <a:r>
              <a:rPr lang="en-US" altLang="zh-CN" sz="1400" dirty="0" smtClean="0">
                <a:ea typeface="微软雅黑" panose="020B0503020204020204" pitchFamily="34" charset="-122"/>
              </a:rPr>
              <a:t>XX</a:t>
            </a:r>
            <a:r>
              <a:rPr lang="zh-CN" altLang="en-US" sz="1400" dirty="0" smtClean="0">
                <a:ea typeface="微软雅黑" panose="020B0503020204020204" pitchFamily="34" charset="-122"/>
              </a:rPr>
              <a:t>月</a:t>
            </a:r>
            <a:endParaRPr lang="zh-CN" altLang="en-US" sz="1400" dirty="0">
              <a:ea typeface="微软雅黑" panose="020B0503020204020204" pitchFamily="34" charset="-122"/>
            </a:endParaRPr>
          </a:p>
        </p:txBody>
      </p:sp>
      <p:pic>
        <p:nvPicPr>
          <p:cNvPr id="10" name="DJ Okawari - Luv Letter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6365" y="-572702"/>
            <a:ext cx="413735" cy="413735"/>
          </a:xfrm>
          <a:prstGeom prst="rect">
            <a:avLst/>
          </a:prstGeom>
        </p:spPr>
      </p:pic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5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" grpId="0" animBg="1"/>
      <p:bldP spid="5" grpId="0" animBg="1"/>
      <p:bldP spid="6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966693" y="1046408"/>
            <a:ext cx="8225307" cy="4765183"/>
          </a:xfrm>
          <a:prstGeom prst="rect">
            <a:avLst/>
          </a:prstGeom>
          <a:solidFill>
            <a:srgbClr val="EAB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1159098" y="1046406"/>
            <a:ext cx="1796603" cy="4765183"/>
          </a:xfrm>
          <a:prstGeom prst="chevron">
            <a:avLst>
              <a:gd name="adj" fmla="val 39054"/>
            </a:avLst>
          </a:prstGeom>
          <a:solidFill>
            <a:srgbClr val="EAB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2537138" y="1046407"/>
            <a:ext cx="2736998" cy="4765183"/>
          </a:xfrm>
          <a:prstGeom prst="chevron">
            <a:avLst>
              <a:gd name="adj" fmla="val 28500"/>
            </a:avLst>
          </a:prstGeom>
          <a:solidFill>
            <a:srgbClr val="EAB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6" name="îś1îḑè"/>
          <p:cNvSpPr/>
          <p:nvPr/>
        </p:nvSpPr>
        <p:spPr>
          <a:xfrm>
            <a:off x="8195257" y="4708896"/>
            <a:ext cx="468000" cy="46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iṣľíḍê"/>
          <p:cNvSpPr txBox="1"/>
          <p:nvPr/>
        </p:nvSpPr>
        <p:spPr>
          <a:xfrm>
            <a:off x="5038024" y="4681787"/>
            <a:ext cx="2494208" cy="502944"/>
          </a:xfrm>
          <a:prstGeom prst="rect">
            <a:avLst/>
          </a:prstGeom>
          <a:noFill/>
        </p:spPr>
        <p:txBody>
          <a:bodyPr wrap="none" lIns="360000" tIns="0" rIns="0" bIns="0" anchor="ctr" anchorCtr="0">
            <a:noAutofit/>
          </a:bodyPr>
          <a:lstStyle/>
          <a:p>
            <a:pPr algn="r"/>
            <a:r>
              <a:rPr lang="zh-CN" altLang="en-US" sz="2400" b="1" dirty="0" smtClean="0">
                <a:ea typeface="微软雅黑" panose="020B0503020204020204" pitchFamily="34" charset="-122"/>
              </a:rPr>
              <a:t>未来的展望</a:t>
            </a:r>
            <a:endParaRPr lang="zh-CN" altLang="en-US" sz="2400" b="1" dirty="0">
              <a:ea typeface="微软雅黑" panose="020B0503020204020204" pitchFamily="34" charset="-122"/>
            </a:endParaRPr>
          </a:p>
        </p:txBody>
      </p:sp>
      <p:sp>
        <p:nvSpPr>
          <p:cNvPr id="10" name="işľíḓê"/>
          <p:cNvSpPr/>
          <p:nvPr/>
        </p:nvSpPr>
        <p:spPr>
          <a:xfrm>
            <a:off x="8195257" y="3745772"/>
            <a:ext cx="468000" cy="46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iš1îḓê"/>
          <p:cNvSpPr txBox="1"/>
          <p:nvPr/>
        </p:nvSpPr>
        <p:spPr>
          <a:xfrm>
            <a:off x="5038024" y="3714820"/>
            <a:ext cx="2494208" cy="502944"/>
          </a:xfrm>
          <a:prstGeom prst="rect">
            <a:avLst/>
          </a:prstGeom>
          <a:noFill/>
        </p:spPr>
        <p:txBody>
          <a:bodyPr wrap="none" lIns="360000" tIns="0" rIns="0" bIns="0" anchor="ctr" anchorCtr="0">
            <a:noAutofit/>
          </a:bodyPr>
          <a:lstStyle/>
          <a:p>
            <a:pPr algn="r"/>
            <a:r>
              <a:rPr lang="zh-CN" altLang="en-US" sz="2400" b="1" dirty="0" smtClean="0">
                <a:ea typeface="微软雅黑" panose="020B0503020204020204" pitchFamily="34" charset="-122"/>
              </a:rPr>
              <a:t>工作的计划</a:t>
            </a:r>
            <a:endParaRPr lang="zh-CN" altLang="en-US" sz="2400" b="1" dirty="0">
              <a:ea typeface="微软雅黑" panose="020B0503020204020204" pitchFamily="34" charset="-122"/>
            </a:endParaRPr>
          </a:p>
        </p:txBody>
      </p:sp>
      <p:sp>
        <p:nvSpPr>
          <p:cNvPr id="14" name="î$ḷîḓê"/>
          <p:cNvSpPr/>
          <p:nvPr/>
        </p:nvSpPr>
        <p:spPr>
          <a:xfrm>
            <a:off x="8195257" y="2782648"/>
            <a:ext cx="468000" cy="46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îŝ1îdê"/>
          <p:cNvSpPr txBox="1"/>
          <p:nvPr/>
        </p:nvSpPr>
        <p:spPr>
          <a:xfrm>
            <a:off x="5038024" y="2747854"/>
            <a:ext cx="2494208" cy="502944"/>
          </a:xfrm>
          <a:prstGeom prst="rect">
            <a:avLst/>
          </a:prstGeom>
          <a:noFill/>
        </p:spPr>
        <p:txBody>
          <a:bodyPr wrap="none" lIns="360000" tIns="0" rIns="0" bIns="0" anchor="ctr" anchorCtr="0">
            <a:noAutofit/>
          </a:bodyPr>
          <a:lstStyle/>
          <a:p>
            <a:pPr algn="r"/>
            <a:r>
              <a:rPr lang="zh-CN" altLang="en-US" sz="2400" b="1" dirty="0" smtClean="0">
                <a:ea typeface="微软雅黑" panose="020B0503020204020204" pitchFamily="34" charset="-122"/>
              </a:rPr>
              <a:t>经验与教训</a:t>
            </a:r>
            <a:endParaRPr lang="zh-CN" altLang="en-US" sz="2400" b="1" dirty="0">
              <a:ea typeface="微软雅黑" panose="020B0503020204020204" pitchFamily="34" charset="-122"/>
            </a:endParaRPr>
          </a:p>
        </p:txBody>
      </p:sp>
      <p:sp>
        <p:nvSpPr>
          <p:cNvPr id="18" name="ïṡļíḑé"/>
          <p:cNvSpPr/>
          <p:nvPr/>
        </p:nvSpPr>
        <p:spPr>
          <a:xfrm>
            <a:off x="8195259" y="1819524"/>
            <a:ext cx="468000" cy="46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iṩḻîḋê"/>
          <p:cNvSpPr txBox="1"/>
          <p:nvPr/>
        </p:nvSpPr>
        <p:spPr>
          <a:xfrm>
            <a:off x="5038024" y="1780888"/>
            <a:ext cx="2494208" cy="502944"/>
          </a:xfrm>
          <a:prstGeom prst="rect">
            <a:avLst/>
          </a:prstGeom>
          <a:noFill/>
        </p:spPr>
        <p:txBody>
          <a:bodyPr wrap="none" lIns="360000" tIns="0" rIns="0" bIns="0" anchor="ctr" anchorCtr="0">
            <a:noAutofit/>
          </a:bodyPr>
          <a:lstStyle/>
          <a:p>
            <a:pPr algn="r"/>
            <a:r>
              <a:rPr lang="zh-CN" altLang="en-US" sz="2400" b="1" dirty="0" smtClean="0">
                <a:ea typeface="微软雅黑" panose="020B0503020204020204" pitchFamily="34" charset="-122"/>
              </a:rPr>
              <a:t>工作的总结</a:t>
            </a:r>
            <a:endParaRPr lang="zh-CN" altLang="en-US" sz="2400" b="1" dirty="0"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092812" y="2546797"/>
            <a:ext cx="861774" cy="176440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4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4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0" grpId="0" animBg="1"/>
      <p:bldP spid="12" grpId="0"/>
      <p:bldP spid="14" grpId="0" animBg="1"/>
      <p:bldP spid="16" grpId="0"/>
      <p:bldP spid="18" grpId="0" animBg="1"/>
      <p:bldP spid="20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086119" y="0"/>
            <a:ext cx="5237408" cy="4314423"/>
            <a:chOff x="2554307" y="0"/>
            <a:chExt cx="7083383" cy="6176802"/>
          </a:xfrm>
        </p:grpSpPr>
        <p:sp>
          <p:nvSpPr>
            <p:cNvPr id="3" name="五边形 2"/>
            <p:cNvSpPr/>
            <p:nvPr/>
          </p:nvSpPr>
          <p:spPr>
            <a:xfrm rot="5400000">
              <a:off x="3790682" y="-1236370"/>
              <a:ext cx="4610637" cy="7083378"/>
            </a:xfrm>
            <a:prstGeom prst="homePlate">
              <a:avLst>
                <a:gd name="adj" fmla="val 25977"/>
              </a:avLst>
            </a:prstGeom>
            <a:solidFill>
              <a:srgbClr val="EAB1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" name="燕尾形 3"/>
            <p:cNvSpPr/>
            <p:nvPr/>
          </p:nvSpPr>
          <p:spPr>
            <a:xfrm rot="5400000">
              <a:off x="4870242" y="1409357"/>
              <a:ext cx="2451510" cy="7083379"/>
            </a:xfrm>
            <a:prstGeom prst="chevron">
              <a:avLst>
                <a:gd name="adj" fmla="val 48514"/>
              </a:avLst>
            </a:prstGeom>
            <a:solidFill>
              <a:srgbClr val="EAB1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5257129" y="4392707"/>
            <a:ext cx="5664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>
                <a:ea typeface="微软雅黑" panose="020B0503020204020204" pitchFamily="34" charset="-122"/>
              </a:rPr>
              <a:t>工作的总结</a:t>
            </a:r>
            <a:endParaRPr lang="zh-CN" altLang="en-US" sz="7200" b="1" dirty="0"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37964" y="1092626"/>
            <a:ext cx="41337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 smtClean="0">
                <a:ea typeface="微软雅黑" panose="020B0503020204020204" pitchFamily="34" charset="-122"/>
              </a:rPr>
              <a:t>第一章</a:t>
            </a:r>
            <a:endParaRPr lang="zh-CN" altLang="en-US" sz="48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f305e01-499c-4e9a-afc5-7673c046081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300517" y="1584103"/>
            <a:ext cx="9512506" cy="4000388"/>
            <a:chOff x="622669" y="1305549"/>
            <a:chExt cx="10852181" cy="4563775"/>
          </a:xfrm>
        </p:grpSpPr>
        <p:sp>
          <p:nvSpPr>
            <p:cNvPr id="4" name="íş1ïḓé"/>
            <p:cNvSpPr txBox="1"/>
            <p:nvPr/>
          </p:nvSpPr>
          <p:spPr>
            <a:xfrm rot="20145">
              <a:off x="1610544" y="2204992"/>
              <a:ext cx="515206" cy="56169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relaxedInset"/>
            </a:sp3d>
          </p:spPr>
          <p:txBody>
            <a:bodyPr wrap="none" lIns="68580" tIns="34290" rIns="68580" bIns="34290">
              <a:normAutofit fontScale="92500" lnSpcReduction="10000"/>
            </a:bodyPr>
            <a:lstStyle/>
            <a:p>
              <a:pPr marL="0" marR="0" lvl="0" indent="0" defTabSz="914400" eaLnBrk="1" fontAlgn="auto" latinLnBrk="0" hangingPunct="1"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</a:rPr>
                <a:t>01</a:t>
              </a:r>
              <a:endParaRPr kumimoji="0" lang="en-US" altLang="zh-CN" sz="3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" name="ïṡlíde"/>
            <p:cNvSpPr txBox="1"/>
            <p:nvPr/>
          </p:nvSpPr>
          <p:spPr>
            <a:xfrm rot="20145">
              <a:off x="2311743" y="1693396"/>
              <a:ext cx="2269359" cy="553998"/>
            </a:xfrm>
            <a:prstGeom prst="rect">
              <a:avLst/>
            </a:prstGeom>
            <a:noFill/>
          </p:spPr>
          <p:txBody>
            <a:bodyPr wrap="square" lIns="68580" tIns="34290" rIns="68580" bIns="34290" anchor="ctr" anchorCtr="0">
              <a:normAutofit fontScale="85000" lnSpcReduction="10000"/>
            </a:bodyPr>
            <a:lstStyle/>
            <a:p>
              <a:pPr lvl="0" defTabSz="914400">
                <a:lnSpc>
                  <a:spcPct val="120000"/>
                </a:lnSpc>
                <a:defRPr/>
              </a:pPr>
              <a:r>
                <a:rPr lang="zh-CN" altLang="en-US" sz="1050" kern="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50" kern="0" dirty="0">
                  <a:ea typeface="微软雅黑" panose="020B0503020204020204" pitchFamily="34" charset="-122"/>
                </a:rPr>
              </a:br>
              <a:r>
                <a:rPr lang="zh-CN" altLang="en-US" sz="1050" kern="0" dirty="0">
                  <a:ea typeface="微软雅黑" panose="020B0503020204020204" pitchFamily="34" charset="-122"/>
                </a:rPr>
                <a:t>（建议使用主题字体）</a:t>
              </a:r>
              <a:endParaRPr lang="zh-CN" altLang="en-US" sz="1050" kern="0" dirty="0">
                <a:ea typeface="微软雅黑" panose="020B0503020204020204" pitchFamily="34" charset="-122"/>
              </a:endParaRPr>
            </a:p>
          </p:txBody>
        </p:sp>
        <p:sp>
          <p:nvSpPr>
            <p:cNvPr id="6" name="iŝḷîḍé"/>
            <p:cNvSpPr txBox="1"/>
            <p:nvPr/>
          </p:nvSpPr>
          <p:spPr>
            <a:xfrm rot="20145">
              <a:off x="2473935" y="2373576"/>
              <a:ext cx="1215717" cy="284693"/>
            </a:xfrm>
            <a:prstGeom prst="rect">
              <a:avLst/>
            </a:prstGeom>
            <a:noFill/>
          </p:spPr>
          <p:txBody>
            <a:bodyPr wrap="none" lIns="68580" tIns="34290" rIns="68580" bIns="34290" anchor="ctr" anchorCtr="0">
              <a:normAutofit fontScale="92500" lnSpcReduction="10000"/>
            </a:bodyPr>
            <a:lstStyle/>
            <a:p>
              <a:pPr lvl="0" defTabSz="914400">
                <a:defRPr/>
              </a:pPr>
              <a:r>
                <a:rPr lang="zh-CN" altLang="en-US" sz="1400" b="1" kern="0" dirty="0">
                  <a:ea typeface="微软雅黑" panose="020B0503020204020204" pitchFamily="34" charset="-122"/>
                </a:rPr>
                <a:t>标题文本预设</a:t>
              </a:r>
              <a:endParaRPr lang="zh-CN" altLang="en-US" sz="1400" b="1" kern="0" dirty="0">
                <a:ea typeface="微软雅黑" panose="020B0503020204020204" pitchFamily="34" charset="-122"/>
              </a:endParaRPr>
            </a:p>
          </p:txBody>
        </p:sp>
        <p:cxnSp>
          <p:nvCxnSpPr>
            <p:cNvPr id="7" name="Straight Connector 9"/>
            <p:cNvCxnSpPr/>
            <p:nvPr/>
          </p:nvCxnSpPr>
          <p:spPr>
            <a:xfrm>
              <a:off x="1058048" y="1351865"/>
              <a:ext cx="1228570" cy="1295474"/>
            </a:xfrm>
            <a:prstGeom prst="line">
              <a:avLst/>
            </a:prstGeom>
            <a:noFill/>
            <a:ln w="3175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  <a:effectLst/>
          </p:spPr>
        </p:cxnSp>
        <p:sp>
          <p:nvSpPr>
            <p:cNvPr id="8" name="iSḻiḍe"/>
            <p:cNvSpPr/>
            <p:nvPr/>
          </p:nvSpPr>
          <p:spPr>
            <a:xfrm>
              <a:off x="1030490" y="1330725"/>
              <a:ext cx="1513718" cy="309535"/>
            </a:xfrm>
            <a:custGeom>
              <a:avLst/>
              <a:gdLst/>
              <a:ahLst/>
              <a:cxnLst/>
              <a:rect l="l" t="t" r="r" b="b"/>
              <a:pathLst>
                <a:path w="2464985" h="504056">
                  <a:moveTo>
                    <a:pt x="0" y="0"/>
                  </a:moveTo>
                  <a:lnTo>
                    <a:pt x="2464985" y="0"/>
                  </a:lnTo>
                  <a:lnTo>
                    <a:pt x="2464985" y="1"/>
                  </a:lnTo>
                  <a:lnTo>
                    <a:pt x="1960930" y="504056"/>
                  </a:lnTo>
                  <a:lnTo>
                    <a:pt x="504056" y="504056"/>
                  </a:lnTo>
                  <a:close/>
                </a:path>
              </a:pathLst>
            </a:cu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íṩľîḑe"/>
            <p:cNvSpPr/>
            <p:nvPr/>
          </p:nvSpPr>
          <p:spPr>
            <a:xfrm rot="16200000">
              <a:off x="420373" y="1932818"/>
              <a:ext cx="1513718" cy="309535"/>
            </a:xfrm>
            <a:custGeom>
              <a:avLst/>
              <a:gdLst/>
              <a:ahLst/>
              <a:cxnLst/>
              <a:rect l="l" t="t" r="r" b="b"/>
              <a:pathLst>
                <a:path w="2464985" h="504056">
                  <a:moveTo>
                    <a:pt x="0" y="0"/>
                  </a:moveTo>
                  <a:lnTo>
                    <a:pt x="2464985" y="0"/>
                  </a:lnTo>
                  <a:lnTo>
                    <a:pt x="2464985" y="1"/>
                  </a:lnTo>
                  <a:lnTo>
                    <a:pt x="1960930" y="504056"/>
                  </a:lnTo>
                  <a:lnTo>
                    <a:pt x="504056" y="50405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</a:p>
          </p:txBody>
        </p:sp>
        <p:cxnSp>
          <p:nvCxnSpPr>
            <p:cNvPr id="10" name="Straight Connector 12"/>
            <p:cNvCxnSpPr/>
            <p:nvPr/>
          </p:nvCxnSpPr>
          <p:spPr>
            <a:xfrm>
              <a:off x="1943452" y="2276758"/>
              <a:ext cx="2114634" cy="0"/>
            </a:xfrm>
            <a:prstGeom prst="line">
              <a:avLst/>
            </a:prstGeom>
            <a:noFill/>
            <a:ln w="3175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  <a:effectLst/>
          </p:spPr>
        </p:cxnSp>
        <p:sp>
          <p:nvSpPr>
            <p:cNvPr id="11" name="îṥliḓê"/>
            <p:cNvSpPr txBox="1"/>
            <p:nvPr/>
          </p:nvSpPr>
          <p:spPr>
            <a:xfrm rot="10779855" flipV="1">
              <a:off x="10421884" y="4416537"/>
              <a:ext cx="576120" cy="56169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relaxedInset"/>
            </a:sp3d>
          </p:spPr>
          <p:txBody>
            <a:bodyPr wrap="none" lIns="68580" tIns="34290" rIns="68580" bIns="34290">
              <a:normAutofit fontScale="92500" lnSpcReduction="10000"/>
            </a:bodyPr>
            <a:lstStyle/>
            <a:p>
              <a:pPr marL="0" marR="0" lvl="0" indent="0" defTabSz="914400" eaLnBrk="1" fontAlgn="auto" latinLnBrk="0" hangingPunct="1"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kumimoji="0" lang="en-US" altLang="zh-CN" sz="3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2" name="íśľîḑe"/>
            <p:cNvSpPr txBox="1"/>
            <p:nvPr/>
          </p:nvSpPr>
          <p:spPr>
            <a:xfrm rot="10820145" flipH="1" flipV="1">
              <a:off x="8241830" y="5094932"/>
              <a:ext cx="1215717" cy="284693"/>
            </a:xfrm>
            <a:prstGeom prst="rect">
              <a:avLst/>
            </a:prstGeom>
            <a:noFill/>
          </p:spPr>
          <p:txBody>
            <a:bodyPr wrap="none" lIns="68580" tIns="34290" rIns="68580" bIns="34290" anchor="ctr" anchorCtr="0">
              <a:normAutofit fontScale="92500" lnSpcReduction="10000"/>
            </a:bodyPr>
            <a:lstStyle/>
            <a:p>
              <a:pPr algn="r" defTabSz="914400">
                <a:defRPr/>
              </a:pPr>
              <a:r>
                <a:rPr lang="zh-CN" altLang="en-US" sz="1400" b="1" kern="0" dirty="0">
                  <a:ea typeface="微软雅黑" panose="020B0503020204020204" pitchFamily="34" charset="-122"/>
                </a:rPr>
                <a:t>标题文本预设</a:t>
              </a:r>
              <a:endParaRPr lang="zh-CN" altLang="en-US" sz="1400" b="1" kern="0" dirty="0">
                <a:ea typeface="微软雅黑" panose="020B0503020204020204" pitchFamily="34" charset="-122"/>
              </a:endParaRPr>
            </a:p>
          </p:txBody>
        </p:sp>
        <p:sp>
          <p:nvSpPr>
            <p:cNvPr id="13" name="ïŝ1ïdè"/>
            <p:cNvSpPr txBox="1"/>
            <p:nvPr/>
          </p:nvSpPr>
          <p:spPr>
            <a:xfrm rot="10779855" flipV="1">
              <a:off x="7814130" y="4296157"/>
              <a:ext cx="2327869" cy="553998"/>
            </a:xfrm>
            <a:prstGeom prst="rect">
              <a:avLst/>
            </a:prstGeom>
            <a:noFill/>
          </p:spPr>
          <p:txBody>
            <a:bodyPr wrap="square" lIns="68580" tIns="34290" rIns="68580" bIns="34290" anchor="ctr" anchorCtr="0">
              <a:normAutofit fontScale="85000" lnSpcReduction="10000"/>
            </a:bodyPr>
            <a:lstStyle/>
            <a:p>
              <a:pPr lvl="0" algn="r" defTabSz="914400">
                <a:lnSpc>
                  <a:spcPct val="120000"/>
                </a:lnSpc>
                <a:defRPr/>
              </a:pPr>
              <a:r>
                <a:rPr lang="zh-CN" altLang="en-US" sz="1050" kern="0" dirty="0">
                  <a:solidFill>
                    <a:srgbClr val="000000"/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50" kern="0" dirty="0">
                  <a:solidFill>
                    <a:srgbClr val="000000"/>
                  </a:solidFill>
                  <a:ea typeface="微软雅黑" panose="020B0503020204020204" pitchFamily="34" charset="-122"/>
                </a:rPr>
              </a:br>
              <a:r>
                <a:rPr lang="zh-CN" altLang="en-US" sz="1050" kern="0" dirty="0">
                  <a:solidFill>
                    <a:srgbClr val="000000"/>
                  </a:solidFill>
                  <a:ea typeface="微软雅黑" panose="020B0503020204020204" pitchFamily="34" charset="-122"/>
                </a:rPr>
                <a:t>（建议使用主题字体）</a:t>
              </a:r>
              <a:endParaRPr lang="zh-CN" altLang="en-US" sz="1050" kern="0" dirty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cxnSp>
          <p:nvCxnSpPr>
            <p:cNvPr id="14" name="Straight Connector 19"/>
            <p:cNvCxnSpPr/>
            <p:nvPr/>
          </p:nvCxnSpPr>
          <p:spPr>
            <a:xfrm rot="10800000">
              <a:off x="9890729" y="4552710"/>
              <a:ext cx="1228570" cy="1295474"/>
            </a:xfrm>
            <a:prstGeom prst="line">
              <a:avLst/>
            </a:prstGeom>
            <a:noFill/>
            <a:ln w="3175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  <a:effectLst/>
          </p:spPr>
        </p:cxnSp>
        <p:sp>
          <p:nvSpPr>
            <p:cNvPr id="15" name="íṧ1íďe"/>
            <p:cNvSpPr/>
            <p:nvPr/>
          </p:nvSpPr>
          <p:spPr>
            <a:xfrm rot="10800000">
              <a:off x="9633141" y="5559789"/>
              <a:ext cx="1513718" cy="309535"/>
            </a:xfrm>
            <a:custGeom>
              <a:avLst/>
              <a:gdLst/>
              <a:ahLst/>
              <a:cxnLst/>
              <a:rect l="l" t="t" r="r" b="b"/>
              <a:pathLst>
                <a:path w="2464985" h="504056">
                  <a:moveTo>
                    <a:pt x="0" y="0"/>
                  </a:moveTo>
                  <a:lnTo>
                    <a:pt x="2464985" y="0"/>
                  </a:lnTo>
                  <a:lnTo>
                    <a:pt x="2464985" y="1"/>
                  </a:lnTo>
                  <a:lnTo>
                    <a:pt x="1960930" y="504056"/>
                  </a:lnTo>
                  <a:lnTo>
                    <a:pt x="504056" y="504056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î$ļiḑè"/>
            <p:cNvSpPr/>
            <p:nvPr/>
          </p:nvSpPr>
          <p:spPr>
            <a:xfrm rot="5400000">
              <a:off x="10243256" y="4957697"/>
              <a:ext cx="1513718" cy="309535"/>
            </a:xfrm>
            <a:custGeom>
              <a:avLst/>
              <a:gdLst/>
              <a:ahLst/>
              <a:cxnLst/>
              <a:rect l="l" t="t" r="r" b="b"/>
              <a:pathLst>
                <a:path w="2464985" h="504056">
                  <a:moveTo>
                    <a:pt x="0" y="0"/>
                  </a:moveTo>
                  <a:lnTo>
                    <a:pt x="2464985" y="0"/>
                  </a:lnTo>
                  <a:lnTo>
                    <a:pt x="2464985" y="1"/>
                  </a:lnTo>
                  <a:lnTo>
                    <a:pt x="1960930" y="504056"/>
                  </a:lnTo>
                  <a:lnTo>
                    <a:pt x="504056" y="504056"/>
                  </a:lnTo>
                  <a:close/>
                </a:path>
              </a:pathLst>
            </a:cu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</a:p>
          </p:txBody>
        </p:sp>
        <p:cxnSp>
          <p:nvCxnSpPr>
            <p:cNvPr id="17" name="Straight Connector 21"/>
            <p:cNvCxnSpPr/>
            <p:nvPr/>
          </p:nvCxnSpPr>
          <p:spPr>
            <a:xfrm rot="10800000">
              <a:off x="8119262" y="4923292"/>
              <a:ext cx="2114634" cy="0"/>
            </a:xfrm>
            <a:prstGeom prst="line">
              <a:avLst/>
            </a:prstGeom>
            <a:noFill/>
            <a:ln w="3175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  <a:effectLst/>
          </p:spPr>
        </p:cxnSp>
        <p:sp>
          <p:nvSpPr>
            <p:cNvPr id="18" name="iṡḷiḓé"/>
            <p:cNvSpPr/>
            <p:nvPr/>
          </p:nvSpPr>
          <p:spPr>
            <a:xfrm rot="10801208">
              <a:off x="1802360" y="4225383"/>
              <a:ext cx="3669545" cy="847071"/>
            </a:xfrm>
            <a:prstGeom prst="parallelogram">
              <a:avLst>
                <a:gd name="adj" fmla="val 100365"/>
              </a:avLst>
            </a:prstGeom>
            <a:solidFill>
              <a:schemeClr val="tx2">
                <a:lumMod val="20000"/>
                <a:lumOff val="8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ïsḻiḋe"/>
            <p:cNvSpPr/>
            <p:nvPr/>
          </p:nvSpPr>
          <p:spPr>
            <a:xfrm rot="10798792" flipV="1">
              <a:off x="622669" y="5003125"/>
              <a:ext cx="4319676" cy="847071"/>
            </a:xfrm>
            <a:prstGeom prst="parallelogram">
              <a:avLst>
                <a:gd name="adj" fmla="val 100365"/>
              </a:avLst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wrap="square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solidFill>
                    <a:schemeClr val="bg1"/>
                  </a:solidFill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（建议使用主题字体）</a:t>
              </a:r>
              <a:endParaRPr lang="zh-CN" altLang="en-US" sz="11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" name="íṣľîḍé"/>
            <p:cNvSpPr/>
            <p:nvPr/>
          </p:nvSpPr>
          <p:spPr>
            <a:xfrm rot="10801208">
              <a:off x="4585916" y="4225390"/>
              <a:ext cx="3707720" cy="847071"/>
            </a:xfrm>
            <a:prstGeom prst="parallelogram">
              <a:avLst>
                <a:gd name="adj" fmla="val 100365"/>
              </a:avLst>
            </a:prstGeom>
            <a:solidFill>
              <a:schemeClr val="tx2">
                <a:lumMod val="20000"/>
                <a:lumOff val="8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ïṥľiḋê"/>
            <p:cNvSpPr/>
            <p:nvPr/>
          </p:nvSpPr>
          <p:spPr>
            <a:xfrm rot="10801208">
              <a:off x="3801899" y="5003231"/>
              <a:ext cx="3707869" cy="847071"/>
            </a:xfrm>
            <a:custGeom>
              <a:avLst/>
              <a:gdLst>
                <a:gd name="connsiteX0" fmla="*/ 0 w 1703105"/>
                <a:gd name="connsiteY0" fmla="*/ 389094 h 389094"/>
                <a:gd name="connsiteX1" fmla="*/ 390514 w 1703105"/>
                <a:gd name="connsiteY1" fmla="*/ 0 h 389094"/>
                <a:gd name="connsiteX2" fmla="*/ 1703105 w 1703105"/>
                <a:gd name="connsiteY2" fmla="*/ 0 h 389094"/>
                <a:gd name="connsiteX3" fmla="*/ 1312591 w 1703105"/>
                <a:gd name="connsiteY3" fmla="*/ 389094 h 389094"/>
                <a:gd name="connsiteX4" fmla="*/ 0 w 1703105"/>
                <a:gd name="connsiteY4" fmla="*/ 389094 h 389094"/>
                <a:gd name="connsiteX0-1" fmla="*/ 0 w 1703105"/>
                <a:gd name="connsiteY0-2" fmla="*/ 389094 h 389094"/>
                <a:gd name="connsiteX1-3" fmla="*/ 444396 w 1703105"/>
                <a:gd name="connsiteY1-4" fmla="*/ 0 h 389094"/>
                <a:gd name="connsiteX2-5" fmla="*/ 1703105 w 1703105"/>
                <a:gd name="connsiteY2-6" fmla="*/ 0 h 389094"/>
                <a:gd name="connsiteX3-7" fmla="*/ 1312591 w 1703105"/>
                <a:gd name="connsiteY3-8" fmla="*/ 389094 h 389094"/>
                <a:gd name="connsiteX4-9" fmla="*/ 0 w 1703105"/>
                <a:gd name="connsiteY4-10" fmla="*/ 389094 h 389094"/>
                <a:gd name="connsiteX0-11" fmla="*/ 0 w 1703105"/>
                <a:gd name="connsiteY0-12" fmla="*/ 389094 h 389094"/>
                <a:gd name="connsiteX1-13" fmla="*/ 444396 w 1703105"/>
                <a:gd name="connsiteY1-14" fmla="*/ 0 h 389094"/>
                <a:gd name="connsiteX2-15" fmla="*/ 1703105 w 1703105"/>
                <a:gd name="connsiteY2-16" fmla="*/ 0 h 389094"/>
                <a:gd name="connsiteX3-17" fmla="*/ 1312591 w 1703105"/>
                <a:gd name="connsiteY3-18" fmla="*/ 389094 h 389094"/>
                <a:gd name="connsiteX4-19" fmla="*/ 0 w 1703105"/>
                <a:gd name="connsiteY4-20" fmla="*/ 389094 h 389094"/>
                <a:gd name="connsiteX0-21" fmla="*/ 0 w 1703105"/>
                <a:gd name="connsiteY0-22" fmla="*/ 389842 h 389842"/>
                <a:gd name="connsiteX1-23" fmla="*/ 444396 w 1703105"/>
                <a:gd name="connsiteY1-24" fmla="*/ 748 h 389842"/>
                <a:gd name="connsiteX2-25" fmla="*/ 1703105 w 1703105"/>
                <a:gd name="connsiteY2-26" fmla="*/ 748 h 389842"/>
                <a:gd name="connsiteX3-27" fmla="*/ 1312591 w 1703105"/>
                <a:gd name="connsiteY3-28" fmla="*/ 389842 h 389842"/>
                <a:gd name="connsiteX4-29" fmla="*/ 0 w 1703105"/>
                <a:gd name="connsiteY4-30" fmla="*/ 389842 h 389842"/>
                <a:gd name="connsiteX0-31" fmla="*/ 0 w 1703105"/>
                <a:gd name="connsiteY0-32" fmla="*/ 389094 h 389094"/>
                <a:gd name="connsiteX1-33" fmla="*/ 447764 w 1703105"/>
                <a:gd name="connsiteY1-34" fmla="*/ 20205 h 389094"/>
                <a:gd name="connsiteX2-35" fmla="*/ 1703105 w 1703105"/>
                <a:gd name="connsiteY2-36" fmla="*/ 0 h 389094"/>
                <a:gd name="connsiteX3-37" fmla="*/ 1312591 w 1703105"/>
                <a:gd name="connsiteY3-38" fmla="*/ 389094 h 389094"/>
                <a:gd name="connsiteX4-39" fmla="*/ 0 w 1703105"/>
                <a:gd name="connsiteY4-40" fmla="*/ 389094 h 389094"/>
                <a:gd name="connsiteX0-41" fmla="*/ 0 w 1703105"/>
                <a:gd name="connsiteY0-42" fmla="*/ 389094 h 389094"/>
                <a:gd name="connsiteX1-43" fmla="*/ 471337 w 1703105"/>
                <a:gd name="connsiteY1-44" fmla="*/ 6736 h 389094"/>
                <a:gd name="connsiteX2-45" fmla="*/ 1703105 w 1703105"/>
                <a:gd name="connsiteY2-46" fmla="*/ 0 h 389094"/>
                <a:gd name="connsiteX3-47" fmla="*/ 1312591 w 1703105"/>
                <a:gd name="connsiteY3-48" fmla="*/ 389094 h 389094"/>
                <a:gd name="connsiteX4-49" fmla="*/ 0 w 1703105"/>
                <a:gd name="connsiteY4-50" fmla="*/ 389094 h 389094"/>
                <a:gd name="connsiteX0-51" fmla="*/ 0 w 1703105"/>
                <a:gd name="connsiteY0-52" fmla="*/ 389094 h 389094"/>
                <a:gd name="connsiteX1-53" fmla="*/ 474705 w 1703105"/>
                <a:gd name="connsiteY1-54" fmla="*/ 10104 h 389094"/>
                <a:gd name="connsiteX2-55" fmla="*/ 1703105 w 1703105"/>
                <a:gd name="connsiteY2-56" fmla="*/ 0 h 389094"/>
                <a:gd name="connsiteX3-57" fmla="*/ 1312591 w 1703105"/>
                <a:gd name="connsiteY3-58" fmla="*/ 389094 h 389094"/>
                <a:gd name="connsiteX4-59" fmla="*/ 0 w 1703105"/>
                <a:gd name="connsiteY4-60" fmla="*/ 389094 h 389094"/>
                <a:gd name="connsiteX0-61" fmla="*/ 0 w 1703105"/>
                <a:gd name="connsiteY0-62" fmla="*/ 389094 h 389094"/>
                <a:gd name="connsiteX1-63" fmla="*/ 459551 w 1703105"/>
                <a:gd name="connsiteY1-64" fmla="*/ 15155 h 389094"/>
                <a:gd name="connsiteX2-65" fmla="*/ 1703105 w 1703105"/>
                <a:gd name="connsiteY2-66" fmla="*/ 0 h 389094"/>
                <a:gd name="connsiteX3-67" fmla="*/ 1312591 w 1703105"/>
                <a:gd name="connsiteY3-68" fmla="*/ 389094 h 389094"/>
                <a:gd name="connsiteX4-69" fmla="*/ 0 w 1703105"/>
                <a:gd name="connsiteY4-70" fmla="*/ 389094 h 389094"/>
                <a:gd name="connsiteX0-71" fmla="*/ 0 w 1703105"/>
                <a:gd name="connsiteY0-72" fmla="*/ 389094 h 389094"/>
                <a:gd name="connsiteX1-73" fmla="*/ 469653 w 1703105"/>
                <a:gd name="connsiteY1-74" fmla="*/ 8420 h 389094"/>
                <a:gd name="connsiteX2-75" fmla="*/ 1703105 w 1703105"/>
                <a:gd name="connsiteY2-76" fmla="*/ 0 h 389094"/>
                <a:gd name="connsiteX3-77" fmla="*/ 1312591 w 1703105"/>
                <a:gd name="connsiteY3-78" fmla="*/ 389094 h 389094"/>
                <a:gd name="connsiteX4-79" fmla="*/ 0 w 1703105"/>
                <a:gd name="connsiteY4-80" fmla="*/ 389094 h 3890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703105" h="389094">
                  <a:moveTo>
                    <a:pt x="0" y="389094"/>
                  </a:moveTo>
                  <a:cubicBezTo>
                    <a:pt x="148132" y="259396"/>
                    <a:pt x="324888" y="128015"/>
                    <a:pt x="469653" y="8420"/>
                  </a:cubicBezTo>
                  <a:cubicBezTo>
                    <a:pt x="409339" y="6736"/>
                    <a:pt x="1283535" y="0"/>
                    <a:pt x="1703105" y="0"/>
                  </a:cubicBezTo>
                  <a:lnTo>
                    <a:pt x="1312591" y="389094"/>
                  </a:lnTo>
                  <a:lnTo>
                    <a:pt x="0" y="389094"/>
                  </a:lnTo>
                  <a:close/>
                </a:path>
              </a:pathLst>
            </a:cu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iśļíḍé"/>
            <p:cNvSpPr/>
            <p:nvPr/>
          </p:nvSpPr>
          <p:spPr>
            <a:xfrm rot="1208">
              <a:off x="6705443" y="2083398"/>
              <a:ext cx="3669545" cy="847071"/>
            </a:xfrm>
            <a:prstGeom prst="parallelogram">
              <a:avLst>
                <a:gd name="adj" fmla="val 100365"/>
              </a:avLst>
            </a:prstGeom>
            <a:solidFill>
              <a:schemeClr val="tx2">
                <a:lumMod val="20000"/>
                <a:lumOff val="8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íśḷiḍe"/>
            <p:cNvSpPr/>
            <p:nvPr/>
          </p:nvSpPr>
          <p:spPr>
            <a:xfrm rot="1208">
              <a:off x="7447012" y="1305606"/>
              <a:ext cx="4027838" cy="847071"/>
            </a:xfrm>
            <a:prstGeom prst="parallelogram">
              <a:avLst>
                <a:gd name="adj" fmla="val 100365"/>
              </a:avLst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wrap="square" anchor="ctr" anchorCtr="0">
              <a:normAutofit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solidFill>
                    <a:schemeClr val="bg1"/>
                  </a:solidFill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（建议使用主题字体）</a:t>
              </a:r>
              <a:endParaRPr lang="zh-CN" altLang="en-US" sz="11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4" name="íŝḻíďe"/>
            <p:cNvSpPr/>
            <p:nvPr/>
          </p:nvSpPr>
          <p:spPr>
            <a:xfrm rot="1208">
              <a:off x="3883711" y="2083391"/>
              <a:ext cx="3707720" cy="847071"/>
            </a:xfrm>
            <a:prstGeom prst="parallelogram">
              <a:avLst>
                <a:gd name="adj" fmla="val 100365"/>
              </a:avLst>
            </a:prstGeom>
            <a:solidFill>
              <a:schemeClr val="tx2">
                <a:lumMod val="20000"/>
                <a:lumOff val="8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íśľïdè"/>
            <p:cNvSpPr/>
            <p:nvPr/>
          </p:nvSpPr>
          <p:spPr>
            <a:xfrm rot="1208">
              <a:off x="4672241" y="1305549"/>
              <a:ext cx="3707869" cy="847071"/>
            </a:xfrm>
            <a:custGeom>
              <a:avLst/>
              <a:gdLst>
                <a:gd name="connsiteX0" fmla="*/ 0 w 1703105"/>
                <a:gd name="connsiteY0" fmla="*/ 389094 h 389094"/>
                <a:gd name="connsiteX1" fmla="*/ 390514 w 1703105"/>
                <a:gd name="connsiteY1" fmla="*/ 0 h 389094"/>
                <a:gd name="connsiteX2" fmla="*/ 1703105 w 1703105"/>
                <a:gd name="connsiteY2" fmla="*/ 0 h 389094"/>
                <a:gd name="connsiteX3" fmla="*/ 1312591 w 1703105"/>
                <a:gd name="connsiteY3" fmla="*/ 389094 h 389094"/>
                <a:gd name="connsiteX4" fmla="*/ 0 w 1703105"/>
                <a:gd name="connsiteY4" fmla="*/ 389094 h 389094"/>
                <a:gd name="connsiteX0-1" fmla="*/ 0 w 1703105"/>
                <a:gd name="connsiteY0-2" fmla="*/ 389094 h 389094"/>
                <a:gd name="connsiteX1-3" fmla="*/ 444396 w 1703105"/>
                <a:gd name="connsiteY1-4" fmla="*/ 0 h 389094"/>
                <a:gd name="connsiteX2-5" fmla="*/ 1703105 w 1703105"/>
                <a:gd name="connsiteY2-6" fmla="*/ 0 h 389094"/>
                <a:gd name="connsiteX3-7" fmla="*/ 1312591 w 1703105"/>
                <a:gd name="connsiteY3-8" fmla="*/ 389094 h 389094"/>
                <a:gd name="connsiteX4-9" fmla="*/ 0 w 1703105"/>
                <a:gd name="connsiteY4-10" fmla="*/ 389094 h 389094"/>
                <a:gd name="connsiteX0-11" fmla="*/ 0 w 1703105"/>
                <a:gd name="connsiteY0-12" fmla="*/ 389094 h 389094"/>
                <a:gd name="connsiteX1-13" fmla="*/ 444396 w 1703105"/>
                <a:gd name="connsiteY1-14" fmla="*/ 0 h 389094"/>
                <a:gd name="connsiteX2-15" fmla="*/ 1703105 w 1703105"/>
                <a:gd name="connsiteY2-16" fmla="*/ 0 h 389094"/>
                <a:gd name="connsiteX3-17" fmla="*/ 1312591 w 1703105"/>
                <a:gd name="connsiteY3-18" fmla="*/ 389094 h 389094"/>
                <a:gd name="connsiteX4-19" fmla="*/ 0 w 1703105"/>
                <a:gd name="connsiteY4-20" fmla="*/ 389094 h 389094"/>
                <a:gd name="connsiteX0-21" fmla="*/ 0 w 1703105"/>
                <a:gd name="connsiteY0-22" fmla="*/ 389842 h 389842"/>
                <a:gd name="connsiteX1-23" fmla="*/ 444396 w 1703105"/>
                <a:gd name="connsiteY1-24" fmla="*/ 748 h 389842"/>
                <a:gd name="connsiteX2-25" fmla="*/ 1703105 w 1703105"/>
                <a:gd name="connsiteY2-26" fmla="*/ 748 h 389842"/>
                <a:gd name="connsiteX3-27" fmla="*/ 1312591 w 1703105"/>
                <a:gd name="connsiteY3-28" fmla="*/ 389842 h 389842"/>
                <a:gd name="connsiteX4-29" fmla="*/ 0 w 1703105"/>
                <a:gd name="connsiteY4-30" fmla="*/ 389842 h 389842"/>
                <a:gd name="connsiteX0-31" fmla="*/ 0 w 1703105"/>
                <a:gd name="connsiteY0-32" fmla="*/ 389094 h 389094"/>
                <a:gd name="connsiteX1-33" fmla="*/ 447764 w 1703105"/>
                <a:gd name="connsiteY1-34" fmla="*/ 20205 h 389094"/>
                <a:gd name="connsiteX2-35" fmla="*/ 1703105 w 1703105"/>
                <a:gd name="connsiteY2-36" fmla="*/ 0 h 389094"/>
                <a:gd name="connsiteX3-37" fmla="*/ 1312591 w 1703105"/>
                <a:gd name="connsiteY3-38" fmla="*/ 389094 h 389094"/>
                <a:gd name="connsiteX4-39" fmla="*/ 0 w 1703105"/>
                <a:gd name="connsiteY4-40" fmla="*/ 389094 h 389094"/>
                <a:gd name="connsiteX0-41" fmla="*/ 0 w 1703105"/>
                <a:gd name="connsiteY0-42" fmla="*/ 389094 h 389094"/>
                <a:gd name="connsiteX1-43" fmla="*/ 471337 w 1703105"/>
                <a:gd name="connsiteY1-44" fmla="*/ 6736 h 389094"/>
                <a:gd name="connsiteX2-45" fmla="*/ 1703105 w 1703105"/>
                <a:gd name="connsiteY2-46" fmla="*/ 0 h 389094"/>
                <a:gd name="connsiteX3-47" fmla="*/ 1312591 w 1703105"/>
                <a:gd name="connsiteY3-48" fmla="*/ 389094 h 389094"/>
                <a:gd name="connsiteX4-49" fmla="*/ 0 w 1703105"/>
                <a:gd name="connsiteY4-50" fmla="*/ 389094 h 389094"/>
                <a:gd name="connsiteX0-51" fmla="*/ 0 w 1703105"/>
                <a:gd name="connsiteY0-52" fmla="*/ 389094 h 389094"/>
                <a:gd name="connsiteX1-53" fmla="*/ 474705 w 1703105"/>
                <a:gd name="connsiteY1-54" fmla="*/ 10104 h 389094"/>
                <a:gd name="connsiteX2-55" fmla="*/ 1703105 w 1703105"/>
                <a:gd name="connsiteY2-56" fmla="*/ 0 h 389094"/>
                <a:gd name="connsiteX3-57" fmla="*/ 1312591 w 1703105"/>
                <a:gd name="connsiteY3-58" fmla="*/ 389094 h 389094"/>
                <a:gd name="connsiteX4-59" fmla="*/ 0 w 1703105"/>
                <a:gd name="connsiteY4-60" fmla="*/ 389094 h 389094"/>
                <a:gd name="connsiteX0-61" fmla="*/ 0 w 1703105"/>
                <a:gd name="connsiteY0-62" fmla="*/ 389094 h 389094"/>
                <a:gd name="connsiteX1-63" fmla="*/ 459551 w 1703105"/>
                <a:gd name="connsiteY1-64" fmla="*/ 15155 h 389094"/>
                <a:gd name="connsiteX2-65" fmla="*/ 1703105 w 1703105"/>
                <a:gd name="connsiteY2-66" fmla="*/ 0 h 389094"/>
                <a:gd name="connsiteX3-67" fmla="*/ 1312591 w 1703105"/>
                <a:gd name="connsiteY3-68" fmla="*/ 389094 h 389094"/>
                <a:gd name="connsiteX4-69" fmla="*/ 0 w 1703105"/>
                <a:gd name="connsiteY4-70" fmla="*/ 389094 h 389094"/>
                <a:gd name="connsiteX0-71" fmla="*/ 0 w 1703105"/>
                <a:gd name="connsiteY0-72" fmla="*/ 389094 h 389094"/>
                <a:gd name="connsiteX1-73" fmla="*/ 469653 w 1703105"/>
                <a:gd name="connsiteY1-74" fmla="*/ 8420 h 389094"/>
                <a:gd name="connsiteX2-75" fmla="*/ 1703105 w 1703105"/>
                <a:gd name="connsiteY2-76" fmla="*/ 0 h 389094"/>
                <a:gd name="connsiteX3-77" fmla="*/ 1312591 w 1703105"/>
                <a:gd name="connsiteY3-78" fmla="*/ 389094 h 389094"/>
                <a:gd name="connsiteX4-79" fmla="*/ 0 w 1703105"/>
                <a:gd name="connsiteY4-80" fmla="*/ 389094 h 3890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703105" h="389094">
                  <a:moveTo>
                    <a:pt x="0" y="389094"/>
                  </a:moveTo>
                  <a:cubicBezTo>
                    <a:pt x="148132" y="259396"/>
                    <a:pt x="324888" y="128015"/>
                    <a:pt x="469653" y="8420"/>
                  </a:cubicBezTo>
                  <a:cubicBezTo>
                    <a:pt x="409339" y="6736"/>
                    <a:pt x="1283535" y="0"/>
                    <a:pt x="1703105" y="0"/>
                  </a:cubicBezTo>
                  <a:lnTo>
                    <a:pt x="1312591" y="389094"/>
                  </a:lnTo>
                  <a:lnTo>
                    <a:pt x="0" y="389094"/>
                  </a:lnTo>
                  <a:close/>
                </a:path>
              </a:pathLst>
            </a:cu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îšḻïde"/>
            <p:cNvSpPr/>
            <p:nvPr/>
          </p:nvSpPr>
          <p:spPr>
            <a:xfrm rot="5401208" flipV="1">
              <a:off x="2381318" y="3575419"/>
              <a:ext cx="3707721" cy="847071"/>
            </a:xfrm>
            <a:prstGeom prst="parallelogram">
              <a:avLst>
                <a:gd name="adj" fmla="val 100365"/>
              </a:avLst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ïs1ïďè"/>
            <p:cNvSpPr/>
            <p:nvPr/>
          </p:nvSpPr>
          <p:spPr>
            <a:xfrm rot="5401208" flipV="1">
              <a:off x="3336483" y="2634409"/>
              <a:ext cx="3688169" cy="1042578"/>
            </a:xfrm>
            <a:custGeom>
              <a:avLst/>
              <a:gdLst>
                <a:gd name="connsiteX0" fmla="*/ 1694125 w 1694125"/>
                <a:gd name="connsiteY0" fmla="*/ 0 h 478898"/>
                <a:gd name="connsiteX1" fmla="*/ 381534 w 1694125"/>
                <a:gd name="connsiteY1" fmla="*/ 0 h 478898"/>
                <a:gd name="connsiteX2" fmla="*/ 0 w 1694125"/>
                <a:gd name="connsiteY2" fmla="*/ 478898 h 478898"/>
                <a:gd name="connsiteX3" fmla="*/ 385240 w 1694125"/>
                <a:gd name="connsiteY3" fmla="*/ 358209 h 478898"/>
                <a:gd name="connsiteX4" fmla="*/ 589951 w 1694125"/>
                <a:gd name="connsiteY4" fmla="*/ 351197 h 478898"/>
                <a:gd name="connsiteX5" fmla="*/ 645907 w 1694125"/>
                <a:gd name="connsiteY5" fmla="*/ 351217 h 478898"/>
                <a:gd name="connsiteX6" fmla="*/ 1341381 w 1694125"/>
                <a:gd name="connsiteY6" fmla="*/ 351461 h 478898"/>
                <a:gd name="connsiteX7" fmla="*/ 1694125 w 1694125"/>
                <a:gd name="connsiteY7" fmla="*/ 0 h 478898"/>
                <a:gd name="connsiteX0-1" fmla="*/ 1694125 w 1694125"/>
                <a:gd name="connsiteY0-2" fmla="*/ 0 h 478898"/>
                <a:gd name="connsiteX1-3" fmla="*/ 381534 w 1694125"/>
                <a:gd name="connsiteY1-4" fmla="*/ 0 h 478898"/>
                <a:gd name="connsiteX2-5" fmla="*/ 0 w 1694125"/>
                <a:gd name="connsiteY2-6" fmla="*/ 478898 h 478898"/>
                <a:gd name="connsiteX3-7" fmla="*/ 385240 w 1694125"/>
                <a:gd name="connsiteY3-8" fmla="*/ 358209 h 478898"/>
                <a:gd name="connsiteX4-9" fmla="*/ 589951 w 1694125"/>
                <a:gd name="connsiteY4-10" fmla="*/ 351197 h 478898"/>
                <a:gd name="connsiteX5-11" fmla="*/ 645907 w 1694125"/>
                <a:gd name="connsiteY5-12" fmla="*/ 351217 h 478898"/>
                <a:gd name="connsiteX6-13" fmla="*/ 1341381 w 1694125"/>
                <a:gd name="connsiteY6-14" fmla="*/ 351461 h 478898"/>
                <a:gd name="connsiteX7-15" fmla="*/ 1694125 w 1694125"/>
                <a:gd name="connsiteY7-16" fmla="*/ 0 h 47889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1694125" h="478898">
                  <a:moveTo>
                    <a:pt x="1694125" y="0"/>
                  </a:moveTo>
                  <a:lnTo>
                    <a:pt x="381534" y="0"/>
                  </a:lnTo>
                  <a:cubicBezTo>
                    <a:pt x="254356" y="159633"/>
                    <a:pt x="77786" y="278854"/>
                    <a:pt x="0" y="478898"/>
                  </a:cubicBezTo>
                  <a:cubicBezTo>
                    <a:pt x="53968" y="405931"/>
                    <a:pt x="203700" y="371291"/>
                    <a:pt x="385240" y="358209"/>
                  </a:cubicBezTo>
                  <a:cubicBezTo>
                    <a:pt x="488323" y="351216"/>
                    <a:pt x="546507" y="352362"/>
                    <a:pt x="589951" y="351197"/>
                  </a:cubicBezTo>
                  <a:cubicBezTo>
                    <a:pt x="608542" y="350428"/>
                    <a:pt x="627215" y="350501"/>
                    <a:pt x="645907" y="351217"/>
                  </a:cubicBezTo>
                  <a:lnTo>
                    <a:pt x="1341381" y="351461"/>
                  </a:lnTo>
                  <a:lnTo>
                    <a:pt x="1694125" y="0"/>
                  </a:ln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</a:p>
          </p:txBody>
        </p:sp>
        <p:cxnSp>
          <p:nvCxnSpPr>
            <p:cNvPr id="28" name="Straight Connector 37"/>
            <p:cNvCxnSpPr/>
            <p:nvPr/>
          </p:nvCxnSpPr>
          <p:spPr>
            <a:xfrm>
              <a:off x="6508825" y="1394646"/>
              <a:ext cx="0" cy="668876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/>
              </a:solidFill>
              <a:prstDash val="solid"/>
            </a:ln>
            <a:effectLst/>
          </p:spPr>
        </p:cxnSp>
        <p:cxnSp>
          <p:nvCxnSpPr>
            <p:cNvPr id="29" name="Straight Connector 38"/>
            <p:cNvCxnSpPr/>
            <p:nvPr/>
          </p:nvCxnSpPr>
          <p:spPr>
            <a:xfrm>
              <a:off x="5666041" y="5092327"/>
              <a:ext cx="0" cy="668876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/>
              </a:solidFill>
              <a:prstDash val="solid"/>
            </a:ln>
            <a:effectLst/>
          </p:spPr>
        </p:cxnSp>
        <p:sp>
          <p:nvSpPr>
            <p:cNvPr id="30" name="ïṣļíḓe"/>
            <p:cNvSpPr/>
            <p:nvPr/>
          </p:nvSpPr>
          <p:spPr>
            <a:xfrm>
              <a:off x="5602104" y="3081496"/>
              <a:ext cx="992859" cy="992859"/>
            </a:xfrm>
            <a:prstGeom prst="roundRect">
              <a:avLst>
                <a:gd name="adj" fmla="val 33861"/>
              </a:avLst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1" name="ísliḋé"/>
            <p:cNvSpPr/>
            <p:nvPr/>
          </p:nvSpPr>
          <p:spPr bwMode="auto">
            <a:xfrm>
              <a:off x="5842406" y="3385721"/>
              <a:ext cx="512253" cy="384408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îṩļíḑe"/>
            <p:cNvSpPr txBox="1"/>
            <p:nvPr/>
          </p:nvSpPr>
          <p:spPr>
            <a:xfrm rot="20145">
              <a:off x="5917235" y="1457296"/>
              <a:ext cx="617798" cy="623248"/>
            </a:xfrm>
            <a:prstGeom prst="rect">
              <a:avLst/>
            </a:prstGeom>
            <a:noFill/>
            <a:effectLst/>
            <a:scene3d>
              <a:camera prst="orthographicFront"/>
              <a:lightRig rig="threePt" dir="t"/>
            </a:scene3d>
            <a:sp3d>
              <a:bevelT prst="relaxedInset"/>
            </a:sp3d>
          </p:spPr>
          <p:txBody>
            <a:bodyPr wrap="none" lIns="68580" tIns="34290" rIns="68580" bIns="34290">
              <a:normAutofit fontScale="92500" lnSpcReduction="10000"/>
            </a:bodyPr>
            <a:lstStyle/>
            <a:p>
              <a:pPr marL="0" marR="0" lvl="0" indent="0" defTabSz="914400" eaLnBrk="1" fontAlgn="auto" latinLnBrk="0" hangingPunct="1">
                <a:buClrTx/>
                <a:buSzTx/>
                <a:buFontTx/>
                <a:buNone/>
                <a:defRPr/>
              </a:pPr>
              <a:r>
                <a:rPr kumimoji="0" lang="en-US" altLang="zh-CN" sz="3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</a:rPr>
                <a:t>02</a:t>
              </a:r>
              <a:endParaRPr kumimoji="0" lang="en-US" altLang="zh-CN" sz="3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3" name="í$líḓé"/>
            <p:cNvSpPr txBox="1"/>
            <p:nvPr/>
          </p:nvSpPr>
          <p:spPr>
            <a:xfrm rot="20145">
              <a:off x="5918036" y="5143676"/>
              <a:ext cx="616194" cy="623248"/>
            </a:xfrm>
            <a:prstGeom prst="rect">
              <a:avLst/>
            </a:prstGeom>
            <a:noFill/>
            <a:effectLst/>
            <a:scene3d>
              <a:camera prst="orthographicFront"/>
              <a:lightRig rig="threePt" dir="t"/>
            </a:scene3d>
            <a:sp3d>
              <a:bevelT prst="relaxedInset"/>
            </a:sp3d>
          </p:spPr>
          <p:txBody>
            <a:bodyPr wrap="none" lIns="68580" tIns="34290" rIns="68580" bIns="34290">
              <a:normAutofit fontScale="92500" lnSpcReduction="10000"/>
            </a:bodyPr>
            <a:lstStyle/>
            <a:p>
              <a:pPr marL="0" marR="0" lvl="0" indent="0" defTabSz="914400" eaLnBrk="1" fontAlgn="auto" latinLnBrk="0" hangingPunct="1">
                <a:buClrTx/>
                <a:buSzTx/>
                <a:buFontTx/>
                <a:buNone/>
                <a:defRPr/>
              </a:pPr>
              <a:r>
                <a:rPr kumimoji="0" lang="en-US" altLang="zh-CN" sz="3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  <a:endParaRPr kumimoji="0" lang="en-US" altLang="zh-CN" sz="3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34" name="iṣḻiḓè"/>
            <p:cNvGrpSpPr/>
            <p:nvPr/>
          </p:nvGrpSpPr>
          <p:grpSpPr>
            <a:xfrm>
              <a:off x="6854706" y="1506944"/>
              <a:ext cx="352010" cy="513129"/>
              <a:chOff x="5441157" y="4440238"/>
              <a:chExt cx="319088" cy="465138"/>
            </a:xfrm>
            <a:solidFill>
              <a:schemeClr val="bg1"/>
            </a:solidFill>
            <a:effectLst/>
          </p:grpSpPr>
          <p:sp>
            <p:nvSpPr>
              <p:cNvPr id="38" name="îṡlîḋè"/>
              <p:cNvSpPr/>
              <p:nvPr/>
            </p:nvSpPr>
            <p:spPr bwMode="auto">
              <a:xfrm>
                <a:off x="5441157" y="4440238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636" y="3374"/>
                    </a:moveTo>
                    <a:lnTo>
                      <a:pt x="1963" y="3375"/>
                    </a:lnTo>
                    <a:lnTo>
                      <a:pt x="1963" y="2025"/>
                    </a:lnTo>
                    <a:cubicBezTo>
                      <a:pt x="1963" y="1653"/>
                      <a:pt x="2402" y="1350"/>
                      <a:pt x="2945" y="1350"/>
                    </a:cubicBezTo>
                    <a:lnTo>
                      <a:pt x="18654" y="1349"/>
                    </a:lnTo>
                    <a:cubicBezTo>
                      <a:pt x="19195" y="1349"/>
                      <a:pt x="19636" y="1652"/>
                      <a:pt x="19636" y="2024"/>
                    </a:cubicBezTo>
                    <a:cubicBezTo>
                      <a:pt x="19636" y="2024"/>
                      <a:pt x="19636" y="3374"/>
                      <a:pt x="19636" y="3374"/>
                    </a:cubicBezTo>
                    <a:close/>
                    <a:moveTo>
                      <a:pt x="19636" y="17546"/>
                    </a:moveTo>
                    <a:lnTo>
                      <a:pt x="1963" y="17547"/>
                    </a:lnTo>
                    <a:lnTo>
                      <a:pt x="1963" y="4050"/>
                    </a:lnTo>
                    <a:lnTo>
                      <a:pt x="19636" y="4049"/>
                    </a:lnTo>
                    <a:cubicBezTo>
                      <a:pt x="19636" y="4049"/>
                      <a:pt x="19636" y="17546"/>
                      <a:pt x="19636" y="17546"/>
                    </a:cubicBezTo>
                    <a:close/>
                    <a:moveTo>
                      <a:pt x="19636" y="19574"/>
                    </a:moveTo>
                    <a:cubicBezTo>
                      <a:pt x="19636" y="19946"/>
                      <a:pt x="19195" y="20249"/>
                      <a:pt x="18654" y="20249"/>
                    </a:cubicBezTo>
                    <a:lnTo>
                      <a:pt x="2945" y="20250"/>
                    </a:lnTo>
                    <a:cubicBezTo>
                      <a:pt x="2402" y="20250"/>
                      <a:pt x="1963" y="19947"/>
                      <a:pt x="1963" y="19575"/>
                    </a:cubicBezTo>
                    <a:lnTo>
                      <a:pt x="1963" y="18222"/>
                    </a:lnTo>
                    <a:lnTo>
                      <a:pt x="19636" y="18221"/>
                    </a:lnTo>
                    <a:cubicBezTo>
                      <a:pt x="19636" y="18221"/>
                      <a:pt x="19636" y="19574"/>
                      <a:pt x="19636" y="19574"/>
                    </a:cubicBezTo>
                    <a:close/>
                    <a:moveTo>
                      <a:pt x="18654" y="0"/>
                    </a:moveTo>
                    <a:lnTo>
                      <a:pt x="2945" y="0"/>
                    </a:lnTo>
                    <a:cubicBezTo>
                      <a:pt x="1317" y="0"/>
                      <a:pt x="0" y="907"/>
                      <a:pt x="0" y="2025"/>
                    </a:cubicBezTo>
                    <a:lnTo>
                      <a:pt x="0" y="19575"/>
                    </a:lnTo>
                    <a:cubicBezTo>
                      <a:pt x="0" y="20693"/>
                      <a:pt x="1317" y="21600"/>
                      <a:pt x="2945" y="21600"/>
                    </a:cubicBezTo>
                    <a:lnTo>
                      <a:pt x="18654" y="21599"/>
                    </a:lnTo>
                    <a:cubicBezTo>
                      <a:pt x="20280" y="21599"/>
                      <a:pt x="21600" y="20693"/>
                      <a:pt x="21600" y="19574"/>
                    </a:cubicBezTo>
                    <a:lnTo>
                      <a:pt x="21600" y="2024"/>
                    </a:lnTo>
                    <a:cubicBezTo>
                      <a:pt x="21600" y="906"/>
                      <a:pt x="20280" y="0"/>
                      <a:pt x="18654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iṩḻîḑè"/>
              <p:cNvSpPr/>
              <p:nvPr/>
            </p:nvSpPr>
            <p:spPr bwMode="auto">
              <a:xfrm>
                <a:off x="5571332" y="4483894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58"/>
                      <a:pt x="20387" y="21599"/>
                      <a:pt x="18899" y="21599"/>
                    </a:cubicBezTo>
                    <a:lnTo>
                      <a:pt x="2699" y="21599"/>
                    </a:lnTo>
                    <a:cubicBezTo>
                      <a:pt x="1202" y="21599"/>
                      <a:pt x="0" y="16758"/>
                      <a:pt x="0" y="10800"/>
                    </a:cubicBezTo>
                    <a:cubicBezTo>
                      <a:pt x="0" y="4841"/>
                      <a:pt x="1202" y="0"/>
                      <a:pt x="2699" y="0"/>
                    </a:cubicBezTo>
                    <a:lnTo>
                      <a:pt x="18899" y="0"/>
                    </a:lnTo>
                    <a:cubicBezTo>
                      <a:pt x="20387" y="0"/>
                      <a:pt x="21600" y="4841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íSļíḑê"/>
              <p:cNvSpPr/>
              <p:nvPr/>
            </p:nvSpPr>
            <p:spPr bwMode="auto">
              <a:xfrm>
                <a:off x="5586413" y="4847432"/>
                <a:ext cx="28575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69"/>
                      <a:pt x="19174" y="21599"/>
                      <a:pt x="16199" y="21599"/>
                    </a:cubicBezTo>
                    <a:lnTo>
                      <a:pt x="5399" y="21599"/>
                    </a:lnTo>
                    <a:cubicBezTo>
                      <a:pt x="2404" y="21599"/>
                      <a:pt x="0" y="16769"/>
                      <a:pt x="0" y="10800"/>
                    </a:cubicBezTo>
                    <a:cubicBezTo>
                      <a:pt x="0" y="4830"/>
                      <a:pt x="2404" y="0"/>
                      <a:pt x="5399" y="0"/>
                    </a:cubicBezTo>
                    <a:lnTo>
                      <a:pt x="16199" y="0"/>
                    </a:lnTo>
                    <a:cubicBezTo>
                      <a:pt x="19174" y="0"/>
                      <a:pt x="21600" y="4830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5" name="ïṣḻïdê"/>
            <p:cNvGrpSpPr/>
            <p:nvPr/>
          </p:nvGrpSpPr>
          <p:grpSpPr>
            <a:xfrm>
              <a:off x="4924963" y="5233835"/>
              <a:ext cx="513128" cy="480731"/>
              <a:chOff x="5368132" y="3540125"/>
              <a:chExt cx="465138" cy="435769"/>
            </a:xfrm>
            <a:solidFill>
              <a:schemeClr val="bg1"/>
            </a:solidFill>
            <a:effectLst/>
          </p:grpSpPr>
          <p:sp>
            <p:nvSpPr>
              <p:cNvPr id="36" name="iśļiḋé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íṣľiḑé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sp>
        <p:nvSpPr>
          <p:cNvPr id="41" name="文本框 40"/>
          <p:cNvSpPr txBox="1"/>
          <p:nvPr/>
        </p:nvSpPr>
        <p:spPr>
          <a:xfrm>
            <a:off x="865924" y="575297"/>
            <a:ext cx="3295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ea typeface="微软雅黑" panose="020B0503020204020204" pitchFamily="34" charset="-122"/>
              </a:rPr>
              <a:t>工作的总结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9b553135-f870-453a-973c-4f55c4b0394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035593" y="2150772"/>
            <a:ext cx="9604695" cy="2862055"/>
            <a:chOff x="719667" y="1988840"/>
            <a:chExt cx="10753196" cy="3204291"/>
          </a:xfrm>
        </p:grpSpPr>
        <p:sp>
          <p:nvSpPr>
            <p:cNvPr id="4" name="ï$ḻíďé"/>
            <p:cNvSpPr/>
            <p:nvPr/>
          </p:nvSpPr>
          <p:spPr>
            <a:xfrm>
              <a:off x="4547828" y="1988840"/>
              <a:ext cx="3162784" cy="3204291"/>
            </a:xfrm>
            <a:prstGeom prst="round2Diag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" name="íšļíḋè"/>
            <p:cNvSpPr/>
            <p:nvPr/>
          </p:nvSpPr>
          <p:spPr>
            <a:xfrm>
              <a:off x="3359696" y="2364992"/>
              <a:ext cx="872338" cy="883787"/>
            </a:xfrm>
            <a:prstGeom prst="round2DiagRect">
              <a:avLst>
                <a:gd name="adj1" fmla="val 33045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ïṥlîḋé"/>
            <p:cNvSpPr/>
            <p:nvPr/>
          </p:nvSpPr>
          <p:spPr>
            <a:xfrm>
              <a:off x="8030945" y="2364992"/>
              <a:ext cx="872338" cy="883787"/>
            </a:xfrm>
            <a:prstGeom prst="round2DiagRect">
              <a:avLst>
                <a:gd name="adj1" fmla="val 33045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ïsḷiḋê"/>
            <p:cNvSpPr/>
            <p:nvPr/>
          </p:nvSpPr>
          <p:spPr>
            <a:xfrm>
              <a:off x="3359696" y="4038969"/>
              <a:ext cx="872338" cy="883787"/>
            </a:xfrm>
            <a:prstGeom prst="round2DiagRect">
              <a:avLst>
                <a:gd name="adj1" fmla="val 33045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í$ľiḑê"/>
            <p:cNvSpPr/>
            <p:nvPr/>
          </p:nvSpPr>
          <p:spPr>
            <a:xfrm>
              <a:off x="8030945" y="4038969"/>
              <a:ext cx="872338" cy="883787"/>
            </a:xfrm>
            <a:prstGeom prst="round2DiagRect">
              <a:avLst>
                <a:gd name="adj1" fmla="val 33045"/>
                <a:gd name="adj2" fmla="val 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9" name="îSľîdé"/>
            <p:cNvGrpSpPr/>
            <p:nvPr/>
          </p:nvGrpSpPr>
          <p:grpSpPr>
            <a:xfrm>
              <a:off x="719667" y="2438370"/>
              <a:ext cx="2640029" cy="742255"/>
              <a:chOff x="1168171" y="2438370"/>
              <a:chExt cx="2147157" cy="742255"/>
            </a:xfrm>
          </p:grpSpPr>
          <p:sp>
            <p:nvSpPr>
              <p:cNvPr id="25" name="islîḍê"/>
              <p:cNvSpPr txBox="1"/>
              <p:nvPr/>
            </p:nvSpPr>
            <p:spPr bwMode="auto">
              <a:xfrm>
                <a:off x="1168171" y="2438370"/>
                <a:ext cx="2147157" cy="215444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ctr">
                <a:normAutofit lnSpcReduction="10000"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2"/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dirty="0">
                  <a:solidFill>
                    <a:schemeClr val="accent2"/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îşļïḑê"/>
              <p:cNvSpPr/>
              <p:nvPr/>
            </p:nvSpPr>
            <p:spPr>
              <a:xfrm>
                <a:off x="1168171" y="2653814"/>
                <a:ext cx="2147157" cy="5268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išļídè"/>
            <p:cNvGrpSpPr/>
            <p:nvPr/>
          </p:nvGrpSpPr>
          <p:grpSpPr>
            <a:xfrm>
              <a:off x="719667" y="4097388"/>
              <a:ext cx="2640029" cy="777670"/>
              <a:chOff x="1168171" y="4097388"/>
              <a:chExt cx="2147157" cy="777670"/>
            </a:xfrm>
          </p:grpSpPr>
          <p:sp>
            <p:nvSpPr>
              <p:cNvPr id="23" name="işlíde"/>
              <p:cNvSpPr txBox="1"/>
              <p:nvPr/>
            </p:nvSpPr>
            <p:spPr bwMode="auto">
              <a:xfrm>
                <a:off x="1168171" y="4097388"/>
                <a:ext cx="2147157" cy="215444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ctr">
                <a:normAutofit lnSpcReduction="10000"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4"/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dirty="0">
                  <a:solidFill>
                    <a:schemeClr val="accent4"/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isľídê"/>
              <p:cNvSpPr/>
              <p:nvPr/>
            </p:nvSpPr>
            <p:spPr>
              <a:xfrm>
                <a:off x="1168171" y="4348247"/>
                <a:ext cx="2147157" cy="5268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" name="íşľíḍé"/>
            <p:cNvGrpSpPr/>
            <p:nvPr/>
          </p:nvGrpSpPr>
          <p:grpSpPr>
            <a:xfrm>
              <a:off x="8903283" y="2438370"/>
              <a:ext cx="2569580" cy="742255"/>
              <a:chOff x="8944912" y="2438370"/>
              <a:chExt cx="2147157" cy="742255"/>
            </a:xfrm>
          </p:grpSpPr>
          <p:sp>
            <p:nvSpPr>
              <p:cNvPr id="21" name="iṣḻiďé"/>
              <p:cNvSpPr txBox="1"/>
              <p:nvPr/>
            </p:nvSpPr>
            <p:spPr bwMode="auto">
              <a:xfrm>
                <a:off x="8944912" y="2438370"/>
                <a:ext cx="2147157" cy="215444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ctr">
                <a:normAutofit lnSpcReduction="10000"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3"/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dirty="0">
                  <a:solidFill>
                    <a:schemeClr val="accent3"/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iṡlîḋe"/>
              <p:cNvSpPr/>
              <p:nvPr/>
            </p:nvSpPr>
            <p:spPr>
              <a:xfrm>
                <a:off x="8944912" y="2653814"/>
                <a:ext cx="2147157" cy="5268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" name="îṥļidê"/>
            <p:cNvGrpSpPr/>
            <p:nvPr/>
          </p:nvGrpSpPr>
          <p:grpSpPr>
            <a:xfrm>
              <a:off x="8903283" y="4097388"/>
              <a:ext cx="2569580" cy="742255"/>
              <a:chOff x="8944912" y="4097388"/>
              <a:chExt cx="2147157" cy="742255"/>
            </a:xfrm>
          </p:grpSpPr>
          <p:sp>
            <p:nvSpPr>
              <p:cNvPr id="19" name="i$1idè"/>
              <p:cNvSpPr txBox="1"/>
              <p:nvPr/>
            </p:nvSpPr>
            <p:spPr bwMode="auto">
              <a:xfrm>
                <a:off x="8944912" y="4097388"/>
                <a:ext cx="2147157" cy="215444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ctr">
                <a:normAutofit lnSpcReduction="10000"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5"/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dirty="0">
                  <a:solidFill>
                    <a:schemeClr val="accent5"/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ïşļidè"/>
              <p:cNvSpPr/>
              <p:nvPr/>
            </p:nvSpPr>
            <p:spPr>
              <a:xfrm>
                <a:off x="8944912" y="4312832"/>
                <a:ext cx="2147157" cy="5268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3" name="îş1iďé"/>
            <p:cNvSpPr/>
            <p:nvPr/>
          </p:nvSpPr>
          <p:spPr bwMode="auto">
            <a:xfrm>
              <a:off x="3509070" y="2522498"/>
              <a:ext cx="568774" cy="568774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îṣ1íḓê"/>
            <p:cNvSpPr/>
            <p:nvPr/>
          </p:nvSpPr>
          <p:spPr bwMode="auto">
            <a:xfrm>
              <a:off x="8134696" y="4157889"/>
              <a:ext cx="664835" cy="664835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iṥ1ïḑe"/>
            <p:cNvSpPr/>
            <p:nvPr/>
          </p:nvSpPr>
          <p:spPr bwMode="auto">
            <a:xfrm>
              <a:off x="8182727" y="2546004"/>
              <a:ext cx="568774" cy="568774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îṡḷiḋê"/>
            <p:cNvSpPr/>
            <p:nvPr/>
          </p:nvSpPr>
          <p:spPr bwMode="auto">
            <a:xfrm>
              <a:off x="3508942" y="4174171"/>
              <a:ext cx="568774" cy="568774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iş1ïḑe"/>
            <p:cNvSpPr txBox="1"/>
            <p:nvPr/>
          </p:nvSpPr>
          <p:spPr>
            <a:xfrm>
              <a:off x="5413318" y="3185538"/>
              <a:ext cx="1415772" cy="338554"/>
            </a:xfrm>
            <a:prstGeom prst="rect">
              <a:avLst/>
            </a:prstGeom>
          </p:spPr>
          <p:txBody>
            <a:bodyPr wrap="none">
              <a:normAutofit fontScale="92500" lnSpcReduction="10000"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  <a:endParaRPr lang="zh-CN" altLang="en-US" sz="1600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8" name="íşļîḍe"/>
            <p:cNvSpPr/>
            <p:nvPr/>
          </p:nvSpPr>
          <p:spPr>
            <a:xfrm>
              <a:off x="4531795" y="3524092"/>
              <a:ext cx="3178818" cy="55399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00" dirty="0">
                  <a:solidFill>
                    <a:schemeClr val="bg1"/>
                  </a:solidFill>
                  <a:ea typeface="微软雅黑" panose="020B0503020204020204" pitchFamily="34" charset="-122"/>
                </a:rPr>
              </a:br>
              <a:r>
                <a:rPr lang="zh-CN" altLang="en-US" sz="10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（建议使用主题字体）</a:t>
              </a:r>
              <a:endParaRPr lang="zh-CN" altLang="en-US" sz="10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865924" y="575297"/>
            <a:ext cx="3295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ea typeface="微软雅黑" panose="020B0503020204020204" pitchFamily="34" charset="-122"/>
              </a:rPr>
              <a:t>工作的总结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94fc8038-ec28-45df-82f9-d400d1f986f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524258" y="1442434"/>
            <a:ext cx="9040431" cy="4352096"/>
            <a:chOff x="-1" y="1190920"/>
            <a:chExt cx="12192001" cy="4866371"/>
          </a:xfrm>
        </p:grpSpPr>
        <p:sp>
          <p:nvSpPr>
            <p:cNvPr id="4" name="íṣ1iďé"/>
            <p:cNvSpPr/>
            <p:nvPr/>
          </p:nvSpPr>
          <p:spPr>
            <a:xfrm>
              <a:off x="-1" y="1190921"/>
              <a:ext cx="2752723" cy="1155700"/>
            </a:xfrm>
            <a:prstGeom prst="rect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algn="ctr" defTabSz="914400">
                <a:defRPr/>
              </a:pPr>
              <a:r>
                <a:rPr lang="zh-CN" altLang="en-US" sz="20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  <a:endParaRPr lang="zh-CN" altLang="en-US" sz="2000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" name="íṣ1iḋé"/>
            <p:cNvSpPr/>
            <p:nvPr/>
          </p:nvSpPr>
          <p:spPr>
            <a:xfrm>
              <a:off x="4635501" y="1190921"/>
              <a:ext cx="7280728" cy="1155700"/>
            </a:xfrm>
            <a:prstGeom prst="rect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ïšľidè"/>
            <p:cNvSpPr/>
            <p:nvPr/>
          </p:nvSpPr>
          <p:spPr>
            <a:xfrm rot="5400000">
              <a:off x="2528094" y="1415552"/>
              <a:ext cx="1390649" cy="941388"/>
            </a:xfrm>
            <a:prstGeom prst="parallelogram">
              <a:avLst/>
            </a:prstGeom>
            <a:solidFill>
              <a:schemeClr val="accent1">
                <a:lumMod val="60000"/>
                <a:lumOff val="4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íŝḻîḓé"/>
            <p:cNvSpPr/>
            <p:nvPr/>
          </p:nvSpPr>
          <p:spPr>
            <a:xfrm rot="16200000" flipV="1">
              <a:off x="3469481" y="1415551"/>
              <a:ext cx="1390649" cy="941388"/>
            </a:xfrm>
            <a:prstGeom prst="parallelogram">
              <a:avLst/>
            </a:prstGeom>
            <a:solidFill>
              <a:schemeClr val="accent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îşļïḓê"/>
            <p:cNvSpPr/>
            <p:nvPr/>
          </p:nvSpPr>
          <p:spPr>
            <a:xfrm>
              <a:off x="11916229" y="1190921"/>
              <a:ext cx="275771" cy="11557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íṩḻíḋè"/>
            <p:cNvSpPr/>
            <p:nvPr/>
          </p:nvSpPr>
          <p:spPr>
            <a:xfrm>
              <a:off x="-1" y="2928781"/>
              <a:ext cx="2752723" cy="1155700"/>
            </a:xfrm>
            <a:prstGeom prst="rect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algn="ctr" defTabSz="914400">
                <a:defRPr/>
              </a:pPr>
              <a:r>
                <a:rPr lang="zh-CN" altLang="en-US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  <a:endParaRPr lang="zh-CN" altLang="en-US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" name="îSḻïdé"/>
            <p:cNvSpPr/>
            <p:nvPr/>
          </p:nvSpPr>
          <p:spPr>
            <a:xfrm>
              <a:off x="4635501" y="2928781"/>
              <a:ext cx="7280728" cy="1155700"/>
            </a:xfrm>
            <a:prstGeom prst="rect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íśļîḑé"/>
            <p:cNvSpPr/>
            <p:nvPr/>
          </p:nvSpPr>
          <p:spPr>
            <a:xfrm rot="5400000">
              <a:off x="2528094" y="3153412"/>
              <a:ext cx="1390649" cy="941388"/>
            </a:xfrm>
            <a:prstGeom prst="parallelogram">
              <a:avLst/>
            </a:prstGeom>
            <a:solidFill>
              <a:schemeClr val="accent2">
                <a:lumMod val="60000"/>
                <a:lumOff val="4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íŝļiďè"/>
            <p:cNvSpPr/>
            <p:nvPr/>
          </p:nvSpPr>
          <p:spPr>
            <a:xfrm rot="16200000" flipV="1">
              <a:off x="3469481" y="3153411"/>
              <a:ext cx="1390649" cy="941388"/>
            </a:xfrm>
            <a:prstGeom prst="parallelogram">
              <a:avLst/>
            </a:prstGeom>
            <a:solidFill>
              <a:schemeClr val="accent2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" name="iŝḻíḍe"/>
            <p:cNvSpPr/>
            <p:nvPr/>
          </p:nvSpPr>
          <p:spPr>
            <a:xfrm>
              <a:off x="11916229" y="2928780"/>
              <a:ext cx="275771" cy="11557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4" name="iṩḷíḑê"/>
            <p:cNvSpPr/>
            <p:nvPr/>
          </p:nvSpPr>
          <p:spPr>
            <a:xfrm>
              <a:off x="-1" y="4666642"/>
              <a:ext cx="2752723" cy="1155700"/>
            </a:xfrm>
            <a:prstGeom prst="rect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algn="ctr" defTabSz="914400">
                <a:defRPr/>
              </a:pPr>
              <a:r>
                <a:rPr lang="zh-CN" altLang="en-US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  <a:endParaRPr lang="zh-CN" altLang="en-US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5" name="ïśļïḍê"/>
            <p:cNvSpPr/>
            <p:nvPr/>
          </p:nvSpPr>
          <p:spPr>
            <a:xfrm>
              <a:off x="4635501" y="4666642"/>
              <a:ext cx="7280728" cy="1155700"/>
            </a:xfrm>
            <a:prstGeom prst="rect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6" name="îṥļíḍè"/>
            <p:cNvSpPr/>
            <p:nvPr/>
          </p:nvSpPr>
          <p:spPr>
            <a:xfrm rot="5400000">
              <a:off x="2528094" y="4891273"/>
              <a:ext cx="1390649" cy="941388"/>
            </a:xfrm>
            <a:prstGeom prst="parallelogram">
              <a:avLst/>
            </a:prstGeom>
            <a:solidFill>
              <a:schemeClr val="accent4">
                <a:lumMod val="60000"/>
                <a:lumOff val="4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7" name="ïşlïḍe"/>
            <p:cNvSpPr/>
            <p:nvPr/>
          </p:nvSpPr>
          <p:spPr>
            <a:xfrm rot="16200000" flipV="1">
              <a:off x="3469481" y="4891272"/>
              <a:ext cx="1390649" cy="941388"/>
            </a:xfrm>
            <a:prstGeom prst="parallelogram">
              <a:avLst/>
            </a:prstGeom>
            <a:solidFill>
              <a:schemeClr val="accent4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8" name="í$ļíḍé"/>
            <p:cNvSpPr/>
            <p:nvPr/>
          </p:nvSpPr>
          <p:spPr>
            <a:xfrm>
              <a:off x="11916229" y="4666642"/>
              <a:ext cx="275771" cy="11557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9" name="î$ḷïḑé"/>
            <p:cNvSpPr txBox="1"/>
            <p:nvPr/>
          </p:nvSpPr>
          <p:spPr>
            <a:xfrm>
              <a:off x="5173238" y="1473993"/>
              <a:ext cx="4322478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400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</a:b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（建议使用主题字体）</a:t>
              </a:r>
              <a:endParaRPr lang="zh-CN" altLang="en-US" sz="12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" name="îşḷïďè"/>
            <p:cNvSpPr txBox="1"/>
            <p:nvPr/>
          </p:nvSpPr>
          <p:spPr>
            <a:xfrm>
              <a:off x="5173238" y="3211853"/>
              <a:ext cx="4322478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400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</a:b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（建议使用主题字体）</a:t>
              </a:r>
              <a:endParaRPr lang="zh-CN" altLang="en-US" sz="12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" name="ïṩlîḑè"/>
            <p:cNvSpPr txBox="1"/>
            <p:nvPr/>
          </p:nvSpPr>
          <p:spPr>
            <a:xfrm>
              <a:off x="5173238" y="4949714"/>
              <a:ext cx="4322478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400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</a:b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（建议使用主题字体）</a:t>
              </a:r>
              <a:endParaRPr lang="zh-CN" altLang="en-US" sz="12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2" name="ïŝlîḍè" title="4HYepfwbk0"/>
            <p:cNvSpPr/>
            <p:nvPr/>
          </p:nvSpPr>
          <p:spPr bwMode="auto">
            <a:xfrm>
              <a:off x="3930304" y="1572523"/>
              <a:ext cx="500225" cy="627444"/>
            </a:xfrm>
            <a:custGeom>
              <a:avLst/>
              <a:gdLst>
                <a:gd name="connsiteX0" fmla="*/ 79065 w 268312"/>
                <a:gd name="connsiteY0" fmla="*/ 303213 h 336550"/>
                <a:gd name="connsiteX1" fmla="*/ 69850 w 268312"/>
                <a:gd name="connsiteY1" fmla="*/ 311945 h 336550"/>
                <a:gd name="connsiteX2" fmla="*/ 79065 w 268312"/>
                <a:gd name="connsiteY2" fmla="*/ 320676 h 336550"/>
                <a:gd name="connsiteX3" fmla="*/ 114610 w 268312"/>
                <a:gd name="connsiteY3" fmla="*/ 320676 h 336550"/>
                <a:gd name="connsiteX4" fmla="*/ 123825 w 268312"/>
                <a:gd name="connsiteY4" fmla="*/ 311945 h 336550"/>
                <a:gd name="connsiteX5" fmla="*/ 114610 w 268312"/>
                <a:gd name="connsiteY5" fmla="*/ 303213 h 336550"/>
                <a:gd name="connsiteX6" fmla="*/ 79065 w 268312"/>
                <a:gd name="connsiteY6" fmla="*/ 303213 h 336550"/>
                <a:gd name="connsiteX7" fmla="*/ 184235 w 268312"/>
                <a:gd name="connsiteY7" fmla="*/ 119063 h 336550"/>
                <a:gd name="connsiteX8" fmla="*/ 181644 w 268312"/>
                <a:gd name="connsiteY8" fmla="*/ 121725 h 336550"/>
                <a:gd name="connsiteX9" fmla="*/ 181644 w 268312"/>
                <a:gd name="connsiteY9" fmla="*/ 125717 h 336550"/>
                <a:gd name="connsiteX10" fmla="*/ 177759 w 268312"/>
                <a:gd name="connsiteY10" fmla="*/ 131039 h 336550"/>
                <a:gd name="connsiteX11" fmla="*/ 164808 w 268312"/>
                <a:gd name="connsiteY11" fmla="*/ 148339 h 336550"/>
                <a:gd name="connsiteX12" fmla="*/ 175169 w 268312"/>
                <a:gd name="connsiteY12" fmla="*/ 165638 h 336550"/>
                <a:gd name="connsiteX13" fmla="*/ 186825 w 268312"/>
                <a:gd name="connsiteY13" fmla="*/ 170961 h 336550"/>
                <a:gd name="connsiteX14" fmla="*/ 192005 w 268312"/>
                <a:gd name="connsiteY14" fmla="*/ 173622 h 336550"/>
                <a:gd name="connsiteX15" fmla="*/ 190710 w 268312"/>
                <a:gd name="connsiteY15" fmla="*/ 185598 h 336550"/>
                <a:gd name="connsiteX16" fmla="*/ 181644 w 268312"/>
                <a:gd name="connsiteY16" fmla="*/ 186929 h 336550"/>
                <a:gd name="connsiteX17" fmla="*/ 169989 w 268312"/>
                <a:gd name="connsiteY17" fmla="*/ 182937 h 336550"/>
                <a:gd name="connsiteX18" fmla="*/ 166103 w 268312"/>
                <a:gd name="connsiteY18" fmla="*/ 184268 h 336550"/>
                <a:gd name="connsiteX19" fmla="*/ 164808 w 268312"/>
                <a:gd name="connsiteY19" fmla="*/ 190921 h 336550"/>
                <a:gd name="connsiteX20" fmla="*/ 166103 w 268312"/>
                <a:gd name="connsiteY20" fmla="*/ 196244 h 336550"/>
                <a:gd name="connsiteX21" fmla="*/ 177759 w 268312"/>
                <a:gd name="connsiteY21" fmla="*/ 198905 h 336550"/>
                <a:gd name="connsiteX22" fmla="*/ 180349 w 268312"/>
                <a:gd name="connsiteY22" fmla="*/ 202898 h 336550"/>
                <a:gd name="connsiteX23" fmla="*/ 180349 w 268312"/>
                <a:gd name="connsiteY23" fmla="*/ 206890 h 336550"/>
                <a:gd name="connsiteX24" fmla="*/ 182939 w 268312"/>
                <a:gd name="connsiteY24" fmla="*/ 209551 h 336550"/>
                <a:gd name="connsiteX25" fmla="*/ 189415 w 268312"/>
                <a:gd name="connsiteY25" fmla="*/ 209551 h 336550"/>
                <a:gd name="connsiteX26" fmla="*/ 192005 w 268312"/>
                <a:gd name="connsiteY26" fmla="*/ 206890 h 336550"/>
                <a:gd name="connsiteX27" fmla="*/ 192005 w 268312"/>
                <a:gd name="connsiteY27" fmla="*/ 201567 h 336550"/>
                <a:gd name="connsiteX28" fmla="*/ 194595 w 268312"/>
                <a:gd name="connsiteY28" fmla="*/ 197575 h 336550"/>
                <a:gd name="connsiteX29" fmla="*/ 204956 w 268312"/>
                <a:gd name="connsiteY29" fmla="*/ 190921 h 336550"/>
                <a:gd name="connsiteX30" fmla="*/ 199775 w 268312"/>
                <a:gd name="connsiteY30" fmla="*/ 160315 h 336550"/>
                <a:gd name="connsiteX31" fmla="*/ 188120 w 268312"/>
                <a:gd name="connsiteY31" fmla="*/ 154992 h 336550"/>
                <a:gd name="connsiteX32" fmla="*/ 182939 w 268312"/>
                <a:gd name="connsiteY32" fmla="*/ 152331 h 336550"/>
                <a:gd name="connsiteX33" fmla="*/ 184235 w 268312"/>
                <a:gd name="connsiteY33" fmla="*/ 141685 h 336550"/>
                <a:gd name="connsiteX34" fmla="*/ 188120 w 268312"/>
                <a:gd name="connsiteY34" fmla="*/ 141685 h 336550"/>
                <a:gd name="connsiteX35" fmla="*/ 201071 w 268312"/>
                <a:gd name="connsiteY35" fmla="*/ 144347 h 336550"/>
                <a:gd name="connsiteX36" fmla="*/ 204956 w 268312"/>
                <a:gd name="connsiteY36" fmla="*/ 143016 h 336550"/>
                <a:gd name="connsiteX37" fmla="*/ 207546 w 268312"/>
                <a:gd name="connsiteY37" fmla="*/ 135032 h 336550"/>
                <a:gd name="connsiteX38" fmla="*/ 204956 w 268312"/>
                <a:gd name="connsiteY38" fmla="*/ 132370 h 336550"/>
                <a:gd name="connsiteX39" fmla="*/ 197185 w 268312"/>
                <a:gd name="connsiteY39" fmla="*/ 129709 h 336550"/>
                <a:gd name="connsiteX40" fmla="*/ 193300 w 268312"/>
                <a:gd name="connsiteY40" fmla="*/ 124386 h 336550"/>
                <a:gd name="connsiteX41" fmla="*/ 186825 w 268312"/>
                <a:gd name="connsiteY41" fmla="*/ 119063 h 336550"/>
                <a:gd name="connsiteX42" fmla="*/ 184235 w 268312"/>
                <a:gd name="connsiteY42" fmla="*/ 119063 h 336550"/>
                <a:gd name="connsiteX43" fmla="*/ 187192 w 268312"/>
                <a:gd name="connsiteY43" fmla="*/ 84090 h 336550"/>
                <a:gd name="connsiteX44" fmla="*/ 244570 w 268312"/>
                <a:gd name="connsiteY44" fmla="*/ 107760 h 336550"/>
                <a:gd name="connsiteX45" fmla="*/ 244570 w 268312"/>
                <a:gd name="connsiteY45" fmla="*/ 222168 h 336550"/>
                <a:gd name="connsiteX46" fmla="*/ 145642 w 268312"/>
                <a:gd name="connsiteY46" fmla="*/ 234003 h 336550"/>
                <a:gd name="connsiteX47" fmla="*/ 111347 w 268312"/>
                <a:gd name="connsiteY47" fmla="*/ 243208 h 336550"/>
                <a:gd name="connsiteX48" fmla="*/ 110028 w 268312"/>
                <a:gd name="connsiteY48" fmla="*/ 237948 h 336550"/>
                <a:gd name="connsiteX49" fmla="*/ 127175 w 268312"/>
                <a:gd name="connsiteY49" fmla="*/ 218223 h 336550"/>
                <a:gd name="connsiteX50" fmla="*/ 125856 w 268312"/>
                <a:gd name="connsiteY50" fmla="*/ 218223 h 336550"/>
                <a:gd name="connsiteX51" fmla="*/ 129813 w 268312"/>
                <a:gd name="connsiteY51" fmla="*/ 107760 h 336550"/>
                <a:gd name="connsiteX52" fmla="*/ 187192 w 268312"/>
                <a:gd name="connsiteY52" fmla="*/ 84090 h 336550"/>
                <a:gd name="connsiteX53" fmla="*/ 36992 w 268312"/>
                <a:gd name="connsiteY53" fmla="*/ 0 h 336550"/>
                <a:gd name="connsiteX54" fmla="*/ 161179 w 268312"/>
                <a:gd name="connsiteY54" fmla="*/ 0 h 336550"/>
                <a:gd name="connsiteX55" fmla="*/ 196850 w 268312"/>
                <a:gd name="connsiteY55" fmla="*/ 36810 h 336550"/>
                <a:gd name="connsiteX56" fmla="*/ 196850 w 268312"/>
                <a:gd name="connsiteY56" fmla="*/ 67047 h 336550"/>
                <a:gd name="connsiteX57" fmla="*/ 187602 w 268312"/>
                <a:gd name="connsiteY57" fmla="*/ 67047 h 336550"/>
                <a:gd name="connsiteX58" fmla="*/ 178354 w 268312"/>
                <a:gd name="connsiteY58" fmla="*/ 67047 h 336550"/>
                <a:gd name="connsiteX59" fmla="*/ 178354 w 268312"/>
                <a:gd name="connsiteY59" fmla="*/ 60474 h 336550"/>
                <a:gd name="connsiteX60" fmla="*/ 178354 w 268312"/>
                <a:gd name="connsiteY60" fmla="*/ 59159 h 336550"/>
                <a:gd name="connsiteX61" fmla="*/ 169106 w 268312"/>
                <a:gd name="connsiteY61" fmla="*/ 48642 h 336550"/>
                <a:gd name="connsiteX62" fmla="*/ 29065 w 268312"/>
                <a:gd name="connsiteY62" fmla="*/ 48642 h 336550"/>
                <a:gd name="connsiteX63" fmla="*/ 19817 w 268312"/>
                <a:gd name="connsiteY63" fmla="*/ 59159 h 336550"/>
                <a:gd name="connsiteX64" fmla="*/ 19817 w 268312"/>
                <a:gd name="connsiteY64" fmla="*/ 278706 h 336550"/>
                <a:gd name="connsiteX65" fmla="*/ 29065 w 268312"/>
                <a:gd name="connsiteY65" fmla="*/ 287908 h 336550"/>
                <a:gd name="connsiteX66" fmla="*/ 169106 w 268312"/>
                <a:gd name="connsiteY66" fmla="*/ 287908 h 336550"/>
                <a:gd name="connsiteX67" fmla="*/ 178354 w 268312"/>
                <a:gd name="connsiteY67" fmla="*/ 278706 h 336550"/>
                <a:gd name="connsiteX68" fmla="*/ 178354 w 268312"/>
                <a:gd name="connsiteY68" fmla="*/ 261615 h 336550"/>
                <a:gd name="connsiteX69" fmla="*/ 187602 w 268312"/>
                <a:gd name="connsiteY69" fmla="*/ 262930 h 336550"/>
                <a:gd name="connsiteX70" fmla="*/ 196850 w 268312"/>
                <a:gd name="connsiteY70" fmla="*/ 261615 h 336550"/>
                <a:gd name="connsiteX71" fmla="*/ 196850 w 268312"/>
                <a:gd name="connsiteY71" fmla="*/ 299740 h 336550"/>
                <a:gd name="connsiteX72" fmla="*/ 161179 w 268312"/>
                <a:gd name="connsiteY72" fmla="*/ 336550 h 336550"/>
                <a:gd name="connsiteX73" fmla="*/ 36992 w 268312"/>
                <a:gd name="connsiteY73" fmla="*/ 336550 h 336550"/>
                <a:gd name="connsiteX74" fmla="*/ 0 w 268312"/>
                <a:gd name="connsiteY74" fmla="*/ 299740 h 336550"/>
                <a:gd name="connsiteX75" fmla="*/ 0 w 268312"/>
                <a:gd name="connsiteY75" fmla="*/ 36810 h 336550"/>
                <a:gd name="connsiteX76" fmla="*/ 36992 w 268312"/>
                <a:gd name="connsiteY76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268312" h="336550">
                  <a:moveTo>
                    <a:pt x="79065" y="303213"/>
                  </a:moveTo>
                  <a:cubicBezTo>
                    <a:pt x="73799" y="303213"/>
                    <a:pt x="69850" y="306955"/>
                    <a:pt x="69850" y="311945"/>
                  </a:cubicBezTo>
                  <a:cubicBezTo>
                    <a:pt x="69850" y="316934"/>
                    <a:pt x="73799" y="320676"/>
                    <a:pt x="79065" y="320676"/>
                  </a:cubicBezTo>
                  <a:cubicBezTo>
                    <a:pt x="79065" y="320676"/>
                    <a:pt x="79065" y="320676"/>
                    <a:pt x="114610" y="320676"/>
                  </a:cubicBezTo>
                  <a:cubicBezTo>
                    <a:pt x="119875" y="320676"/>
                    <a:pt x="123825" y="316934"/>
                    <a:pt x="123825" y="311945"/>
                  </a:cubicBezTo>
                  <a:cubicBezTo>
                    <a:pt x="123825" y="306955"/>
                    <a:pt x="119875" y="303213"/>
                    <a:pt x="114610" y="303213"/>
                  </a:cubicBezTo>
                  <a:cubicBezTo>
                    <a:pt x="114610" y="303213"/>
                    <a:pt x="114610" y="303213"/>
                    <a:pt x="79065" y="303213"/>
                  </a:cubicBezTo>
                  <a:close/>
                  <a:moveTo>
                    <a:pt x="184235" y="119063"/>
                  </a:moveTo>
                  <a:cubicBezTo>
                    <a:pt x="181644" y="119063"/>
                    <a:pt x="181644" y="119063"/>
                    <a:pt x="181644" y="121725"/>
                  </a:cubicBezTo>
                  <a:cubicBezTo>
                    <a:pt x="181644" y="121725"/>
                    <a:pt x="181644" y="121725"/>
                    <a:pt x="181644" y="125717"/>
                  </a:cubicBezTo>
                  <a:cubicBezTo>
                    <a:pt x="181644" y="129709"/>
                    <a:pt x="181644" y="129709"/>
                    <a:pt x="177759" y="131039"/>
                  </a:cubicBezTo>
                  <a:cubicBezTo>
                    <a:pt x="169989" y="133701"/>
                    <a:pt x="164808" y="139024"/>
                    <a:pt x="164808" y="148339"/>
                  </a:cubicBezTo>
                  <a:cubicBezTo>
                    <a:pt x="164808" y="156323"/>
                    <a:pt x="168694" y="161646"/>
                    <a:pt x="175169" y="165638"/>
                  </a:cubicBezTo>
                  <a:cubicBezTo>
                    <a:pt x="179054" y="168299"/>
                    <a:pt x="182939" y="169630"/>
                    <a:pt x="186825" y="170961"/>
                  </a:cubicBezTo>
                  <a:cubicBezTo>
                    <a:pt x="188120" y="172291"/>
                    <a:pt x="190710" y="172291"/>
                    <a:pt x="192005" y="173622"/>
                  </a:cubicBezTo>
                  <a:cubicBezTo>
                    <a:pt x="195890" y="177614"/>
                    <a:pt x="194595" y="182937"/>
                    <a:pt x="190710" y="185598"/>
                  </a:cubicBezTo>
                  <a:cubicBezTo>
                    <a:pt x="188120" y="186929"/>
                    <a:pt x="184235" y="186929"/>
                    <a:pt x="181644" y="186929"/>
                  </a:cubicBezTo>
                  <a:cubicBezTo>
                    <a:pt x="177759" y="185598"/>
                    <a:pt x="173874" y="184268"/>
                    <a:pt x="169989" y="182937"/>
                  </a:cubicBezTo>
                  <a:cubicBezTo>
                    <a:pt x="167398" y="181606"/>
                    <a:pt x="167398" y="181606"/>
                    <a:pt x="166103" y="184268"/>
                  </a:cubicBezTo>
                  <a:cubicBezTo>
                    <a:pt x="166103" y="186929"/>
                    <a:pt x="164808" y="188260"/>
                    <a:pt x="164808" y="190921"/>
                  </a:cubicBezTo>
                  <a:cubicBezTo>
                    <a:pt x="163513" y="193583"/>
                    <a:pt x="163513" y="194913"/>
                    <a:pt x="166103" y="196244"/>
                  </a:cubicBezTo>
                  <a:cubicBezTo>
                    <a:pt x="169989" y="197575"/>
                    <a:pt x="173874" y="198905"/>
                    <a:pt x="177759" y="198905"/>
                  </a:cubicBezTo>
                  <a:cubicBezTo>
                    <a:pt x="180349" y="198905"/>
                    <a:pt x="180349" y="198905"/>
                    <a:pt x="180349" y="202898"/>
                  </a:cubicBezTo>
                  <a:cubicBezTo>
                    <a:pt x="180349" y="204228"/>
                    <a:pt x="180349" y="205559"/>
                    <a:pt x="180349" y="206890"/>
                  </a:cubicBezTo>
                  <a:cubicBezTo>
                    <a:pt x="180349" y="208220"/>
                    <a:pt x="181644" y="209551"/>
                    <a:pt x="182939" y="209551"/>
                  </a:cubicBezTo>
                  <a:cubicBezTo>
                    <a:pt x="185530" y="209551"/>
                    <a:pt x="188120" y="209551"/>
                    <a:pt x="189415" y="209551"/>
                  </a:cubicBezTo>
                  <a:cubicBezTo>
                    <a:pt x="190710" y="209551"/>
                    <a:pt x="192005" y="208220"/>
                    <a:pt x="192005" y="206890"/>
                  </a:cubicBezTo>
                  <a:cubicBezTo>
                    <a:pt x="192005" y="205559"/>
                    <a:pt x="192005" y="202898"/>
                    <a:pt x="192005" y="201567"/>
                  </a:cubicBezTo>
                  <a:cubicBezTo>
                    <a:pt x="192005" y="198905"/>
                    <a:pt x="193300" y="198905"/>
                    <a:pt x="194595" y="197575"/>
                  </a:cubicBezTo>
                  <a:cubicBezTo>
                    <a:pt x="198480" y="196244"/>
                    <a:pt x="202366" y="193583"/>
                    <a:pt x="204956" y="190921"/>
                  </a:cubicBezTo>
                  <a:cubicBezTo>
                    <a:pt x="212726" y="180276"/>
                    <a:pt x="210136" y="166969"/>
                    <a:pt x="199775" y="160315"/>
                  </a:cubicBezTo>
                  <a:cubicBezTo>
                    <a:pt x="195890" y="157654"/>
                    <a:pt x="192005" y="156323"/>
                    <a:pt x="188120" y="154992"/>
                  </a:cubicBezTo>
                  <a:cubicBezTo>
                    <a:pt x="186825" y="153661"/>
                    <a:pt x="184235" y="153661"/>
                    <a:pt x="182939" y="152331"/>
                  </a:cubicBezTo>
                  <a:cubicBezTo>
                    <a:pt x="179054" y="148339"/>
                    <a:pt x="180349" y="144347"/>
                    <a:pt x="184235" y="141685"/>
                  </a:cubicBezTo>
                  <a:cubicBezTo>
                    <a:pt x="185530" y="141685"/>
                    <a:pt x="186825" y="141685"/>
                    <a:pt x="188120" y="141685"/>
                  </a:cubicBezTo>
                  <a:cubicBezTo>
                    <a:pt x="192005" y="141685"/>
                    <a:pt x="197185" y="141685"/>
                    <a:pt x="201071" y="144347"/>
                  </a:cubicBezTo>
                  <a:cubicBezTo>
                    <a:pt x="203661" y="145677"/>
                    <a:pt x="203661" y="145677"/>
                    <a:pt x="204956" y="143016"/>
                  </a:cubicBezTo>
                  <a:cubicBezTo>
                    <a:pt x="204956" y="140354"/>
                    <a:pt x="206251" y="137693"/>
                    <a:pt x="207546" y="135032"/>
                  </a:cubicBezTo>
                  <a:cubicBezTo>
                    <a:pt x="207546" y="133701"/>
                    <a:pt x="206251" y="132370"/>
                    <a:pt x="204956" y="132370"/>
                  </a:cubicBezTo>
                  <a:cubicBezTo>
                    <a:pt x="202366" y="131039"/>
                    <a:pt x="199775" y="129709"/>
                    <a:pt x="197185" y="129709"/>
                  </a:cubicBezTo>
                  <a:cubicBezTo>
                    <a:pt x="193300" y="128378"/>
                    <a:pt x="193300" y="128378"/>
                    <a:pt x="193300" y="124386"/>
                  </a:cubicBezTo>
                  <a:cubicBezTo>
                    <a:pt x="193300" y="119063"/>
                    <a:pt x="193300" y="119063"/>
                    <a:pt x="186825" y="119063"/>
                  </a:cubicBezTo>
                  <a:cubicBezTo>
                    <a:pt x="186825" y="119063"/>
                    <a:pt x="186825" y="119063"/>
                    <a:pt x="184235" y="119063"/>
                  </a:cubicBezTo>
                  <a:close/>
                  <a:moveTo>
                    <a:pt x="187192" y="84090"/>
                  </a:moveTo>
                  <a:cubicBezTo>
                    <a:pt x="207967" y="84090"/>
                    <a:pt x="228741" y="91980"/>
                    <a:pt x="244570" y="107760"/>
                  </a:cubicBezTo>
                  <a:cubicBezTo>
                    <a:pt x="276226" y="139321"/>
                    <a:pt x="276226" y="190607"/>
                    <a:pt x="244570" y="222168"/>
                  </a:cubicBezTo>
                  <a:cubicBezTo>
                    <a:pt x="216870" y="248468"/>
                    <a:pt x="177299" y="252413"/>
                    <a:pt x="145642" y="234003"/>
                  </a:cubicBezTo>
                  <a:cubicBezTo>
                    <a:pt x="132452" y="243208"/>
                    <a:pt x="120580" y="244523"/>
                    <a:pt x="111347" y="243208"/>
                  </a:cubicBezTo>
                  <a:cubicBezTo>
                    <a:pt x="107390" y="243208"/>
                    <a:pt x="107390" y="239263"/>
                    <a:pt x="110028" y="237948"/>
                  </a:cubicBezTo>
                  <a:cubicBezTo>
                    <a:pt x="117942" y="234003"/>
                    <a:pt x="123218" y="224798"/>
                    <a:pt x="127175" y="218223"/>
                  </a:cubicBezTo>
                  <a:cubicBezTo>
                    <a:pt x="127175" y="218223"/>
                    <a:pt x="127175" y="218223"/>
                    <a:pt x="125856" y="218223"/>
                  </a:cubicBezTo>
                  <a:cubicBezTo>
                    <a:pt x="96838" y="186662"/>
                    <a:pt x="98157" y="138006"/>
                    <a:pt x="129813" y="107760"/>
                  </a:cubicBezTo>
                  <a:cubicBezTo>
                    <a:pt x="145642" y="91980"/>
                    <a:pt x="166417" y="84090"/>
                    <a:pt x="187192" y="84090"/>
                  </a:cubicBezTo>
                  <a:close/>
                  <a:moveTo>
                    <a:pt x="36992" y="0"/>
                  </a:moveTo>
                  <a:cubicBezTo>
                    <a:pt x="36992" y="0"/>
                    <a:pt x="36992" y="0"/>
                    <a:pt x="161179" y="0"/>
                  </a:cubicBezTo>
                  <a:cubicBezTo>
                    <a:pt x="180997" y="0"/>
                    <a:pt x="196850" y="15776"/>
                    <a:pt x="196850" y="36810"/>
                  </a:cubicBezTo>
                  <a:cubicBezTo>
                    <a:pt x="196850" y="36810"/>
                    <a:pt x="196850" y="36810"/>
                    <a:pt x="196850" y="67047"/>
                  </a:cubicBezTo>
                  <a:cubicBezTo>
                    <a:pt x="194208" y="67047"/>
                    <a:pt x="191566" y="67047"/>
                    <a:pt x="187602" y="67047"/>
                  </a:cubicBezTo>
                  <a:cubicBezTo>
                    <a:pt x="184960" y="67047"/>
                    <a:pt x="180997" y="67047"/>
                    <a:pt x="178354" y="67047"/>
                  </a:cubicBezTo>
                  <a:cubicBezTo>
                    <a:pt x="178354" y="67047"/>
                    <a:pt x="178354" y="67047"/>
                    <a:pt x="178354" y="60474"/>
                  </a:cubicBezTo>
                  <a:cubicBezTo>
                    <a:pt x="178354" y="60474"/>
                    <a:pt x="178354" y="60474"/>
                    <a:pt x="178354" y="59159"/>
                  </a:cubicBezTo>
                  <a:cubicBezTo>
                    <a:pt x="178354" y="53900"/>
                    <a:pt x="174391" y="48642"/>
                    <a:pt x="169106" y="48642"/>
                  </a:cubicBezTo>
                  <a:cubicBezTo>
                    <a:pt x="169106" y="48642"/>
                    <a:pt x="169106" y="48642"/>
                    <a:pt x="29065" y="48642"/>
                  </a:cubicBezTo>
                  <a:cubicBezTo>
                    <a:pt x="23780" y="48642"/>
                    <a:pt x="19817" y="53900"/>
                    <a:pt x="19817" y="59159"/>
                  </a:cubicBezTo>
                  <a:cubicBezTo>
                    <a:pt x="19817" y="59159"/>
                    <a:pt x="19817" y="59159"/>
                    <a:pt x="19817" y="278706"/>
                  </a:cubicBezTo>
                  <a:cubicBezTo>
                    <a:pt x="19817" y="283964"/>
                    <a:pt x="23780" y="287908"/>
                    <a:pt x="29065" y="287908"/>
                  </a:cubicBezTo>
                  <a:cubicBezTo>
                    <a:pt x="29065" y="287908"/>
                    <a:pt x="29065" y="287908"/>
                    <a:pt x="169106" y="287908"/>
                  </a:cubicBezTo>
                  <a:cubicBezTo>
                    <a:pt x="174391" y="287908"/>
                    <a:pt x="178354" y="282650"/>
                    <a:pt x="178354" y="278706"/>
                  </a:cubicBezTo>
                  <a:cubicBezTo>
                    <a:pt x="178354" y="278706"/>
                    <a:pt x="178354" y="278706"/>
                    <a:pt x="178354" y="261615"/>
                  </a:cubicBezTo>
                  <a:cubicBezTo>
                    <a:pt x="180997" y="261615"/>
                    <a:pt x="184960" y="262930"/>
                    <a:pt x="187602" y="262930"/>
                  </a:cubicBezTo>
                  <a:cubicBezTo>
                    <a:pt x="191566" y="262930"/>
                    <a:pt x="194208" y="261615"/>
                    <a:pt x="196850" y="261615"/>
                  </a:cubicBezTo>
                  <a:cubicBezTo>
                    <a:pt x="196850" y="261615"/>
                    <a:pt x="196850" y="261615"/>
                    <a:pt x="196850" y="299740"/>
                  </a:cubicBezTo>
                  <a:cubicBezTo>
                    <a:pt x="196850" y="320774"/>
                    <a:pt x="180997" y="336550"/>
                    <a:pt x="161179" y="336550"/>
                  </a:cubicBezTo>
                  <a:cubicBezTo>
                    <a:pt x="161179" y="336550"/>
                    <a:pt x="161179" y="336550"/>
                    <a:pt x="36992" y="336550"/>
                  </a:cubicBezTo>
                  <a:cubicBezTo>
                    <a:pt x="17175" y="336550"/>
                    <a:pt x="0" y="320774"/>
                    <a:pt x="0" y="299740"/>
                  </a:cubicBezTo>
                  <a:cubicBezTo>
                    <a:pt x="0" y="299740"/>
                    <a:pt x="0" y="299740"/>
                    <a:pt x="0" y="36810"/>
                  </a:cubicBezTo>
                  <a:cubicBezTo>
                    <a:pt x="0" y="15776"/>
                    <a:pt x="17175" y="0"/>
                    <a:pt x="369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îś1îdè" title="RlNtk0pa6Z"/>
            <p:cNvSpPr/>
            <p:nvPr/>
          </p:nvSpPr>
          <p:spPr bwMode="auto">
            <a:xfrm>
              <a:off x="3937733" y="5041684"/>
              <a:ext cx="456145" cy="640415"/>
            </a:xfrm>
            <a:custGeom>
              <a:avLst/>
              <a:gdLst>
                <a:gd name="connsiteX0" fmla="*/ 65297 w 239713"/>
                <a:gd name="connsiteY0" fmla="*/ 242888 h 336550"/>
                <a:gd name="connsiteX1" fmla="*/ 176003 w 239713"/>
                <a:gd name="connsiteY1" fmla="*/ 242888 h 336550"/>
                <a:gd name="connsiteX2" fmla="*/ 190500 w 239713"/>
                <a:gd name="connsiteY2" fmla="*/ 257856 h 336550"/>
                <a:gd name="connsiteX3" fmla="*/ 176003 w 239713"/>
                <a:gd name="connsiteY3" fmla="*/ 271463 h 336550"/>
                <a:gd name="connsiteX4" fmla="*/ 65297 w 239713"/>
                <a:gd name="connsiteY4" fmla="*/ 271463 h 336550"/>
                <a:gd name="connsiteX5" fmla="*/ 50800 w 239713"/>
                <a:gd name="connsiteY5" fmla="*/ 257856 h 336550"/>
                <a:gd name="connsiteX6" fmla="*/ 65297 w 239713"/>
                <a:gd name="connsiteY6" fmla="*/ 242888 h 336550"/>
                <a:gd name="connsiteX7" fmla="*/ 65297 w 239713"/>
                <a:gd name="connsiteY7" fmla="*/ 173038 h 336550"/>
                <a:gd name="connsiteX8" fmla="*/ 176003 w 239713"/>
                <a:gd name="connsiteY8" fmla="*/ 173038 h 336550"/>
                <a:gd name="connsiteX9" fmla="*/ 190500 w 239713"/>
                <a:gd name="connsiteY9" fmla="*/ 187326 h 336550"/>
                <a:gd name="connsiteX10" fmla="*/ 176003 w 239713"/>
                <a:gd name="connsiteY10" fmla="*/ 201613 h 336550"/>
                <a:gd name="connsiteX11" fmla="*/ 65297 w 239713"/>
                <a:gd name="connsiteY11" fmla="*/ 201613 h 336550"/>
                <a:gd name="connsiteX12" fmla="*/ 50800 w 239713"/>
                <a:gd name="connsiteY12" fmla="*/ 187326 h 336550"/>
                <a:gd name="connsiteX13" fmla="*/ 65297 w 239713"/>
                <a:gd name="connsiteY13" fmla="*/ 173038 h 336550"/>
                <a:gd name="connsiteX14" fmla="*/ 65297 w 239713"/>
                <a:gd name="connsiteY14" fmla="*/ 101600 h 336550"/>
                <a:gd name="connsiteX15" fmla="*/ 176003 w 239713"/>
                <a:gd name="connsiteY15" fmla="*/ 101600 h 336550"/>
                <a:gd name="connsiteX16" fmla="*/ 190500 w 239713"/>
                <a:gd name="connsiteY16" fmla="*/ 115888 h 336550"/>
                <a:gd name="connsiteX17" fmla="*/ 176003 w 239713"/>
                <a:gd name="connsiteY17" fmla="*/ 130175 h 336550"/>
                <a:gd name="connsiteX18" fmla="*/ 65297 w 239713"/>
                <a:gd name="connsiteY18" fmla="*/ 130175 h 336550"/>
                <a:gd name="connsiteX19" fmla="*/ 50800 w 239713"/>
                <a:gd name="connsiteY19" fmla="*/ 115888 h 336550"/>
                <a:gd name="connsiteX20" fmla="*/ 65297 w 239713"/>
                <a:gd name="connsiteY20" fmla="*/ 101600 h 336550"/>
                <a:gd name="connsiteX21" fmla="*/ 31221 w 239713"/>
                <a:gd name="connsiteY21" fmla="*/ 66675 h 336550"/>
                <a:gd name="connsiteX22" fmla="*/ 28575 w 239713"/>
                <a:gd name="connsiteY22" fmla="*/ 70614 h 336550"/>
                <a:gd name="connsiteX23" fmla="*/ 28575 w 239713"/>
                <a:gd name="connsiteY23" fmla="*/ 306937 h 336550"/>
                <a:gd name="connsiteX24" fmla="*/ 31221 w 239713"/>
                <a:gd name="connsiteY24" fmla="*/ 309563 h 336550"/>
                <a:gd name="connsiteX25" fmla="*/ 208492 w 239713"/>
                <a:gd name="connsiteY25" fmla="*/ 309563 h 336550"/>
                <a:gd name="connsiteX26" fmla="*/ 211138 w 239713"/>
                <a:gd name="connsiteY26" fmla="*/ 306937 h 336550"/>
                <a:gd name="connsiteX27" fmla="*/ 211138 w 239713"/>
                <a:gd name="connsiteY27" fmla="*/ 70614 h 336550"/>
                <a:gd name="connsiteX28" fmla="*/ 208492 w 239713"/>
                <a:gd name="connsiteY28" fmla="*/ 66675 h 336550"/>
                <a:gd name="connsiteX29" fmla="*/ 31221 w 239713"/>
                <a:gd name="connsiteY29" fmla="*/ 66675 h 336550"/>
                <a:gd name="connsiteX30" fmla="*/ 105753 w 239713"/>
                <a:gd name="connsiteY30" fmla="*/ 28575 h 336550"/>
                <a:gd name="connsiteX31" fmla="*/ 103188 w 239713"/>
                <a:gd name="connsiteY31" fmla="*/ 31221 h 336550"/>
                <a:gd name="connsiteX32" fmla="*/ 103188 w 239713"/>
                <a:gd name="connsiteY32" fmla="*/ 36513 h 336550"/>
                <a:gd name="connsiteX33" fmla="*/ 136526 w 239713"/>
                <a:gd name="connsiteY33" fmla="*/ 36513 h 336550"/>
                <a:gd name="connsiteX34" fmla="*/ 136526 w 239713"/>
                <a:gd name="connsiteY34" fmla="*/ 31221 h 336550"/>
                <a:gd name="connsiteX35" fmla="*/ 133962 w 239713"/>
                <a:gd name="connsiteY35" fmla="*/ 28575 h 336550"/>
                <a:gd name="connsiteX36" fmla="*/ 105753 w 239713"/>
                <a:gd name="connsiteY36" fmla="*/ 28575 h 336550"/>
                <a:gd name="connsiteX37" fmla="*/ 105368 w 239713"/>
                <a:gd name="connsiteY37" fmla="*/ 0 h 336550"/>
                <a:gd name="connsiteX38" fmla="*/ 134345 w 239713"/>
                <a:gd name="connsiteY38" fmla="*/ 0 h 336550"/>
                <a:gd name="connsiteX39" fmla="*/ 165955 w 239713"/>
                <a:gd name="connsiteY39" fmla="*/ 31552 h 336550"/>
                <a:gd name="connsiteX40" fmla="*/ 165955 w 239713"/>
                <a:gd name="connsiteY40" fmla="*/ 36810 h 336550"/>
                <a:gd name="connsiteX41" fmla="*/ 208103 w 239713"/>
                <a:gd name="connsiteY41" fmla="*/ 36810 h 336550"/>
                <a:gd name="connsiteX42" fmla="*/ 239713 w 239713"/>
                <a:gd name="connsiteY42" fmla="*/ 68362 h 336550"/>
                <a:gd name="connsiteX43" fmla="*/ 239713 w 239713"/>
                <a:gd name="connsiteY43" fmla="*/ 304998 h 336550"/>
                <a:gd name="connsiteX44" fmla="*/ 206786 w 239713"/>
                <a:gd name="connsiteY44" fmla="*/ 336550 h 336550"/>
                <a:gd name="connsiteX45" fmla="*/ 31610 w 239713"/>
                <a:gd name="connsiteY45" fmla="*/ 336550 h 336550"/>
                <a:gd name="connsiteX46" fmla="*/ 0 w 239713"/>
                <a:gd name="connsiteY46" fmla="*/ 304998 h 336550"/>
                <a:gd name="connsiteX47" fmla="*/ 0 w 239713"/>
                <a:gd name="connsiteY47" fmla="*/ 68362 h 336550"/>
                <a:gd name="connsiteX48" fmla="*/ 31610 w 239713"/>
                <a:gd name="connsiteY48" fmla="*/ 36810 h 336550"/>
                <a:gd name="connsiteX49" fmla="*/ 73758 w 239713"/>
                <a:gd name="connsiteY49" fmla="*/ 36810 h 336550"/>
                <a:gd name="connsiteX50" fmla="*/ 73758 w 239713"/>
                <a:gd name="connsiteY50" fmla="*/ 31552 h 336550"/>
                <a:gd name="connsiteX51" fmla="*/ 105368 w 239713"/>
                <a:gd name="connsiteY51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39713" h="336550">
                  <a:moveTo>
                    <a:pt x="65297" y="242888"/>
                  </a:moveTo>
                  <a:cubicBezTo>
                    <a:pt x="65297" y="242888"/>
                    <a:pt x="65297" y="242888"/>
                    <a:pt x="176003" y="242888"/>
                  </a:cubicBezTo>
                  <a:cubicBezTo>
                    <a:pt x="183911" y="242888"/>
                    <a:pt x="190500" y="249692"/>
                    <a:pt x="190500" y="257856"/>
                  </a:cubicBezTo>
                  <a:cubicBezTo>
                    <a:pt x="190500" y="266020"/>
                    <a:pt x="183911" y="271463"/>
                    <a:pt x="176003" y="271463"/>
                  </a:cubicBezTo>
                  <a:cubicBezTo>
                    <a:pt x="176003" y="271463"/>
                    <a:pt x="176003" y="271463"/>
                    <a:pt x="65297" y="271463"/>
                  </a:cubicBezTo>
                  <a:cubicBezTo>
                    <a:pt x="57390" y="271463"/>
                    <a:pt x="50800" y="266020"/>
                    <a:pt x="50800" y="257856"/>
                  </a:cubicBezTo>
                  <a:cubicBezTo>
                    <a:pt x="50800" y="249692"/>
                    <a:pt x="57390" y="242888"/>
                    <a:pt x="65297" y="242888"/>
                  </a:cubicBezTo>
                  <a:close/>
                  <a:moveTo>
                    <a:pt x="65297" y="173038"/>
                  </a:moveTo>
                  <a:cubicBezTo>
                    <a:pt x="65297" y="173038"/>
                    <a:pt x="65297" y="173038"/>
                    <a:pt x="176003" y="173038"/>
                  </a:cubicBezTo>
                  <a:cubicBezTo>
                    <a:pt x="183911" y="173038"/>
                    <a:pt x="190500" y="179532"/>
                    <a:pt x="190500" y="187326"/>
                  </a:cubicBezTo>
                  <a:cubicBezTo>
                    <a:pt x="190500" y="195119"/>
                    <a:pt x="183911" y="201613"/>
                    <a:pt x="176003" y="201613"/>
                  </a:cubicBezTo>
                  <a:cubicBezTo>
                    <a:pt x="176003" y="201613"/>
                    <a:pt x="176003" y="201613"/>
                    <a:pt x="65297" y="201613"/>
                  </a:cubicBezTo>
                  <a:cubicBezTo>
                    <a:pt x="57390" y="201613"/>
                    <a:pt x="50800" y="195119"/>
                    <a:pt x="50800" y="187326"/>
                  </a:cubicBezTo>
                  <a:cubicBezTo>
                    <a:pt x="50800" y="179532"/>
                    <a:pt x="57390" y="173038"/>
                    <a:pt x="65297" y="173038"/>
                  </a:cubicBezTo>
                  <a:close/>
                  <a:moveTo>
                    <a:pt x="65297" y="101600"/>
                  </a:moveTo>
                  <a:cubicBezTo>
                    <a:pt x="65297" y="101600"/>
                    <a:pt x="65297" y="101600"/>
                    <a:pt x="176003" y="101600"/>
                  </a:cubicBezTo>
                  <a:cubicBezTo>
                    <a:pt x="183911" y="101600"/>
                    <a:pt x="190500" y="108094"/>
                    <a:pt x="190500" y="115888"/>
                  </a:cubicBezTo>
                  <a:cubicBezTo>
                    <a:pt x="190500" y="123681"/>
                    <a:pt x="183911" y="130175"/>
                    <a:pt x="176003" y="130175"/>
                  </a:cubicBezTo>
                  <a:cubicBezTo>
                    <a:pt x="176003" y="130175"/>
                    <a:pt x="176003" y="130175"/>
                    <a:pt x="65297" y="130175"/>
                  </a:cubicBezTo>
                  <a:cubicBezTo>
                    <a:pt x="57390" y="130175"/>
                    <a:pt x="50800" y="123681"/>
                    <a:pt x="50800" y="115888"/>
                  </a:cubicBezTo>
                  <a:cubicBezTo>
                    <a:pt x="50800" y="108094"/>
                    <a:pt x="57390" y="101600"/>
                    <a:pt x="65297" y="101600"/>
                  </a:cubicBezTo>
                  <a:close/>
                  <a:moveTo>
                    <a:pt x="31221" y="66675"/>
                  </a:moveTo>
                  <a:cubicBezTo>
                    <a:pt x="29898" y="66675"/>
                    <a:pt x="28575" y="67988"/>
                    <a:pt x="28575" y="70614"/>
                  </a:cubicBezTo>
                  <a:cubicBezTo>
                    <a:pt x="28575" y="70614"/>
                    <a:pt x="28575" y="70614"/>
                    <a:pt x="28575" y="306937"/>
                  </a:cubicBezTo>
                  <a:cubicBezTo>
                    <a:pt x="28575" y="308250"/>
                    <a:pt x="29898" y="309563"/>
                    <a:pt x="31221" y="309563"/>
                  </a:cubicBezTo>
                  <a:cubicBezTo>
                    <a:pt x="31221" y="309563"/>
                    <a:pt x="31221" y="309563"/>
                    <a:pt x="208492" y="309563"/>
                  </a:cubicBezTo>
                  <a:cubicBezTo>
                    <a:pt x="209815" y="309563"/>
                    <a:pt x="211138" y="308250"/>
                    <a:pt x="211138" y="306937"/>
                  </a:cubicBezTo>
                  <a:lnTo>
                    <a:pt x="211138" y="70614"/>
                  </a:lnTo>
                  <a:cubicBezTo>
                    <a:pt x="211138" y="67988"/>
                    <a:pt x="209815" y="66675"/>
                    <a:pt x="208492" y="66675"/>
                  </a:cubicBezTo>
                  <a:cubicBezTo>
                    <a:pt x="208492" y="66675"/>
                    <a:pt x="208492" y="66675"/>
                    <a:pt x="31221" y="66675"/>
                  </a:cubicBezTo>
                  <a:close/>
                  <a:moveTo>
                    <a:pt x="105753" y="28575"/>
                  </a:moveTo>
                  <a:cubicBezTo>
                    <a:pt x="104470" y="28575"/>
                    <a:pt x="103188" y="29898"/>
                    <a:pt x="103188" y="31221"/>
                  </a:cubicBezTo>
                  <a:cubicBezTo>
                    <a:pt x="103188" y="31221"/>
                    <a:pt x="103188" y="31221"/>
                    <a:pt x="103188" y="36513"/>
                  </a:cubicBezTo>
                  <a:cubicBezTo>
                    <a:pt x="103188" y="36513"/>
                    <a:pt x="103188" y="36513"/>
                    <a:pt x="136526" y="36513"/>
                  </a:cubicBezTo>
                  <a:cubicBezTo>
                    <a:pt x="136526" y="36513"/>
                    <a:pt x="136526" y="36513"/>
                    <a:pt x="136526" y="31221"/>
                  </a:cubicBezTo>
                  <a:cubicBezTo>
                    <a:pt x="136526" y="29898"/>
                    <a:pt x="135244" y="28575"/>
                    <a:pt x="133962" y="28575"/>
                  </a:cubicBezTo>
                  <a:cubicBezTo>
                    <a:pt x="133962" y="28575"/>
                    <a:pt x="133962" y="28575"/>
                    <a:pt x="105753" y="28575"/>
                  </a:cubicBezTo>
                  <a:close/>
                  <a:moveTo>
                    <a:pt x="105368" y="0"/>
                  </a:moveTo>
                  <a:cubicBezTo>
                    <a:pt x="105368" y="0"/>
                    <a:pt x="105368" y="0"/>
                    <a:pt x="134345" y="0"/>
                  </a:cubicBezTo>
                  <a:cubicBezTo>
                    <a:pt x="151467" y="0"/>
                    <a:pt x="165955" y="14461"/>
                    <a:pt x="165955" y="31552"/>
                  </a:cubicBezTo>
                  <a:cubicBezTo>
                    <a:pt x="165955" y="31552"/>
                    <a:pt x="165955" y="31552"/>
                    <a:pt x="165955" y="36810"/>
                  </a:cubicBezTo>
                  <a:cubicBezTo>
                    <a:pt x="165955" y="36810"/>
                    <a:pt x="165955" y="36810"/>
                    <a:pt x="208103" y="36810"/>
                  </a:cubicBezTo>
                  <a:cubicBezTo>
                    <a:pt x="225225" y="36810"/>
                    <a:pt x="239713" y="51271"/>
                    <a:pt x="239713" y="68362"/>
                  </a:cubicBezTo>
                  <a:cubicBezTo>
                    <a:pt x="239713" y="68362"/>
                    <a:pt x="239713" y="68362"/>
                    <a:pt x="239713" y="304998"/>
                  </a:cubicBezTo>
                  <a:cubicBezTo>
                    <a:pt x="238396" y="322089"/>
                    <a:pt x="223908" y="336550"/>
                    <a:pt x="206786" y="336550"/>
                  </a:cubicBezTo>
                  <a:cubicBezTo>
                    <a:pt x="206786" y="336550"/>
                    <a:pt x="206786" y="336550"/>
                    <a:pt x="31610" y="336550"/>
                  </a:cubicBezTo>
                  <a:cubicBezTo>
                    <a:pt x="14488" y="336550"/>
                    <a:pt x="0" y="322089"/>
                    <a:pt x="0" y="304998"/>
                  </a:cubicBezTo>
                  <a:cubicBezTo>
                    <a:pt x="0" y="304998"/>
                    <a:pt x="0" y="304998"/>
                    <a:pt x="0" y="68362"/>
                  </a:cubicBezTo>
                  <a:cubicBezTo>
                    <a:pt x="0" y="51271"/>
                    <a:pt x="14488" y="36810"/>
                    <a:pt x="31610" y="36810"/>
                  </a:cubicBezTo>
                  <a:cubicBezTo>
                    <a:pt x="31610" y="36810"/>
                    <a:pt x="31610" y="36810"/>
                    <a:pt x="73758" y="36810"/>
                  </a:cubicBezTo>
                  <a:cubicBezTo>
                    <a:pt x="73758" y="36810"/>
                    <a:pt x="73758" y="36810"/>
                    <a:pt x="73758" y="31552"/>
                  </a:cubicBezTo>
                  <a:cubicBezTo>
                    <a:pt x="73758" y="14461"/>
                    <a:pt x="88246" y="0"/>
                    <a:pt x="10536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íṩḻïḍe" title="hWgZDclmtu"/>
            <p:cNvSpPr/>
            <p:nvPr/>
          </p:nvSpPr>
          <p:spPr bwMode="auto">
            <a:xfrm>
              <a:off x="3893871" y="3381953"/>
              <a:ext cx="573092" cy="484304"/>
            </a:xfrm>
            <a:custGeom>
              <a:avLst/>
              <a:gdLst>
                <a:gd name="connsiteX0" fmla="*/ 46038 w 338137"/>
                <a:gd name="connsiteY0" fmla="*/ 261937 h 285750"/>
                <a:gd name="connsiteX1" fmla="*/ 38100 w 338137"/>
                <a:gd name="connsiteY1" fmla="*/ 269875 h 285750"/>
                <a:gd name="connsiteX2" fmla="*/ 46038 w 338137"/>
                <a:gd name="connsiteY2" fmla="*/ 277813 h 285750"/>
                <a:gd name="connsiteX3" fmla="*/ 53976 w 338137"/>
                <a:gd name="connsiteY3" fmla="*/ 269875 h 285750"/>
                <a:gd name="connsiteX4" fmla="*/ 46038 w 338137"/>
                <a:gd name="connsiteY4" fmla="*/ 261937 h 285750"/>
                <a:gd name="connsiteX5" fmla="*/ 288131 w 338137"/>
                <a:gd name="connsiteY5" fmla="*/ 184150 h 285750"/>
                <a:gd name="connsiteX6" fmla="*/ 277812 w 338137"/>
                <a:gd name="connsiteY6" fmla="*/ 194469 h 285750"/>
                <a:gd name="connsiteX7" fmla="*/ 288131 w 338137"/>
                <a:gd name="connsiteY7" fmla="*/ 204788 h 285750"/>
                <a:gd name="connsiteX8" fmla="*/ 298450 w 338137"/>
                <a:gd name="connsiteY8" fmla="*/ 194469 h 285750"/>
                <a:gd name="connsiteX9" fmla="*/ 288131 w 338137"/>
                <a:gd name="connsiteY9" fmla="*/ 184150 h 285750"/>
                <a:gd name="connsiteX10" fmla="*/ 19050 w 338137"/>
                <a:gd name="connsiteY10" fmla="*/ 163512 h 285750"/>
                <a:gd name="connsiteX11" fmla="*/ 19050 w 338137"/>
                <a:gd name="connsiteY11" fmla="*/ 242887 h 285750"/>
                <a:gd name="connsiteX12" fmla="*/ 73025 w 338137"/>
                <a:gd name="connsiteY12" fmla="*/ 242887 h 285750"/>
                <a:gd name="connsiteX13" fmla="*/ 73025 w 338137"/>
                <a:gd name="connsiteY13" fmla="*/ 163512 h 285750"/>
                <a:gd name="connsiteX14" fmla="*/ 12010 w 338137"/>
                <a:gd name="connsiteY14" fmla="*/ 139700 h 285750"/>
                <a:gd name="connsiteX15" fmla="*/ 81400 w 338137"/>
                <a:gd name="connsiteY15" fmla="*/ 139700 h 285750"/>
                <a:gd name="connsiteX16" fmla="*/ 92075 w 338137"/>
                <a:gd name="connsiteY16" fmla="*/ 151650 h 285750"/>
                <a:gd name="connsiteX17" fmla="*/ 92075 w 338137"/>
                <a:gd name="connsiteY17" fmla="*/ 273801 h 285750"/>
                <a:gd name="connsiteX18" fmla="*/ 81400 w 338137"/>
                <a:gd name="connsiteY18" fmla="*/ 285750 h 285750"/>
                <a:gd name="connsiteX19" fmla="*/ 12010 w 338137"/>
                <a:gd name="connsiteY19" fmla="*/ 285750 h 285750"/>
                <a:gd name="connsiteX20" fmla="*/ 0 w 338137"/>
                <a:gd name="connsiteY20" fmla="*/ 273801 h 285750"/>
                <a:gd name="connsiteX21" fmla="*/ 0 w 338137"/>
                <a:gd name="connsiteY21" fmla="*/ 151650 h 285750"/>
                <a:gd name="connsiteX22" fmla="*/ 12010 w 338137"/>
                <a:gd name="connsiteY22" fmla="*/ 139700 h 285750"/>
                <a:gd name="connsiteX23" fmla="*/ 177849 w 338137"/>
                <a:gd name="connsiteY23" fmla="*/ 131762 h 285750"/>
                <a:gd name="connsiteX24" fmla="*/ 179144 w 338137"/>
                <a:gd name="connsiteY24" fmla="*/ 134394 h 285750"/>
                <a:gd name="connsiteX25" fmla="*/ 192088 w 338137"/>
                <a:gd name="connsiteY25" fmla="*/ 142291 h 285750"/>
                <a:gd name="connsiteX26" fmla="*/ 192088 w 338137"/>
                <a:gd name="connsiteY26" fmla="*/ 268640 h 285750"/>
                <a:gd name="connsiteX27" fmla="*/ 173966 w 338137"/>
                <a:gd name="connsiteY27" fmla="*/ 285750 h 285750"/>
                <a:gd name="connsiteX28" fmla="*/ 107950 w 338137"/>
                <a:gd name="connsiteY28" fmla="*/ 285750 h 285750"/>
                <a:gd name="connsiteX29" fmla="*/ 109244 w 338137"/>
                <a:gd name="connsiteY29" fmla="*/ 276537 h 285750"/>
                <a:gd name="connsiteX30" fmla="*/ 109244 w 338137"/>
                <a:gd name="connsiteY30" fmla="*/ 273905 h 285750"/>
                <a:gd name="connsiteX31" fmla="*/ 115716 w 338137"/>
                <a:gd name="connsiteY31" fmla="*/ 275221 h 285750"/>
                <a:gd name="connsiteX32" fmla="*/ 124778 w 338137"/>
                <a:gd name="connsiteY32" fmla="*/ 264692 h 285750"/>
                <a:gd name="connsiteX33" fmla="*/ 115716 w 338137"/>
                <a:gd name="connsiteY33" fmla="*/ 254163 h 285750"/>
                <a:gd name="connsiteX34" fmla="*/ 109244 w 338137"/>
                <a:gd name="connsiteY34" fmla="*/ 256795 h 285750"/>
                <a:gd name="connsiteX35" fmla="*/ 109244 w 338137"/>
                <a:gd name="connsiteY35" fmla="*/ 235737 h 285750"/>
                <a:gd name="connsiteX36" fmla="*/ 167494 w 338137"/>
                <a:gd name="connsiteY36" fmla="*/ 235737 h 285750"/>
                <a:gd name="connsiteX37" fmla="*/ 167494 w 338137"/>
                <a:gd name="connsiteY37" fmla="*/ 142291 h 285750"/>
                <a:gd name="connsiteX38" fmla="*/ 177849 w 338137"/>
                <a:gd name="connsiteY38" fmla="*/ 131762 h 285750"/>
                <a:gd name="connsiteX39" fmla="*/ 54988 w 338137"/>
                <a:gd name="connsiteY39" fmla="*/ 82550 h 285750"/>
                <a:gd name="connsiteX40" fmla="*/ 136812 w 338137"/>
                <a:gd name="connsiteY40" fmla="*/ 82550 h 285750"/>
                <a:gd name="connsiteX41" fmla="*/ 143411 w 338137"/>
                <a:gd name="connsiteY41" fmla="*/ 96838 h 285750"/>
                <a:gd name="connsiteX42" fmla="*/ 146050 w 338137"/>
                <a:gd name="connsiteY42" fmla="*/ 98137 h 285750"/>
                <a:gd name="connsiteX43" fmla="*/ 134173 w 338137"/>
                <a:gd name="connsiteY43" fmla="*/ 109827 h 285750"/>
                <a:gd name="connsiteX44" fmla="*/ 61587 w 338137"/>
                <a:gd name="connsiteY44" fmla="*/ 109827 h 285750"/>
                <a:gd name="connsiteX45" fmla="*/ 61587 w 338137"/>
                <a:gd name="connsiteY45" fmla="*/ 125413 h 285750"/>
                <a:gd name="connsiteX46" fmla="*/ 36512 w 338137"/>
                <a:gd name="connsiteY46" fmla="*/ 125413 h 285750"/>
                <a:gd name="connsiteX47" fmla="*/ 36512 w 338137"/>
                <a:gd name="connsiteY47" fmla="*/ 99436 h 285750"/>
                <a:gd name="connsiteX48" fmla="*/ 54988 w 338137"/>
                <a:gd name="connsiteY48" fmla="*/ 82550 h 285750"/>
                <a:gd name="connsiteX49" fmla="*/ 208756 w 338137"/>
                <a:gd name="connsiteY49" fmla="*/ 63500 h 285750"/>
                <a:gd name="connsiteX50" fmla="*/ 210079 w 338137"/>
                <a:gd name="connsiteY50" fmla="*/ 63500 h 285750"/>
                <a:gd name="connsiteX51" fmla="*/ 212725 w 338137"/>
                <a:gd name="connsiteY51" fmla="*/ 64819 h 285750"/>
                <a:gd name="connsiteX52" fmla="*/ 212725 w 338137"/>
                <a:gd name="connsiteY52" fmla="*/ 67458 h 285750"/>
                <a:gd name="connsiteX53" fmla="*/ 195527 w 338137"/>
                <a:gd name="connsiteY53" fmla="*/ 126822 h 285750"/>
                <a:gd name="connsiteX54" fmla="*/ 192881 w 338137"/>
                <a:gd name="connsiteY54" fmla="*/ 129460 h 285750"/>
                <a:gd name="connsiteX55" fmla="*/ 188913 w 338137"/>
                <a:gd name="connsiteY55" fmla="*/ 128141 h 285750"/>
                <a:gd name="connsiteX56" fmla="*/ 180975 w 338137"/>
                <a:gd name="connsiteY56" fmla="*/ 112310 h 285750"/>
                <a:gd name="connsiteX57" fmla="*/ 137319 w 338137"/>
                <a:gd name="connsiteY57" fmla="*/ 154525 h 285750"/>
                <a:gd name="connsiteX58" fmla="*/ 129381 w 338137"/>
                <a:gd name="connsiteY58" fmla="*/ 157163 h 285750"/>
                <a:gd name="connsiteX59" fmla="*/ 121444 w 338137"/>
                <a:gd name="connsiteY59" fmla="*/ 154525 h 285750"/>
                <a:gd name="connsiteX60" fmla="*/ 121444 w 338137"/>
                <a:gd name="connsiteY60" fmla="*/ 138694 h 285750"/>
                <a:gd name="connsiteX61" fmla="*/ 165100 w 338137"/>
                <a:gd name="connsiteY61" fmla="*/ 95161 h 285750"/>
                <a:gd name="connsiteX62" fmla="*/ 147902 w 338137"/>
                <a:gd name="connsiteY62" fmla="*/ 87246 h 285750"/>
                <a:gd name="connsiteX63" fmla="*/ 146579 w 338137"/>
                <a:gd name="connsiteY63" fmla="*/ 83288 h 285750"/>
                <a:gd name="connsiteX64" fmla="*/ 149225 w 338137"/>
                <a:gd name="connsiteY64" fmla="*/ 80650 h 285750"/>
                <a:gd name="connsiteX65" fmla="*/ 208756 w 338137"/>
                <a:gd name="connsiteY65" fmla="*/ 63500 h 285750"/>
                <a:gd name="connsiteX66" fmla="*/ 101335 w 338137"/>
                <a:gd name="connsiteY66" fmla="*/ 0 h 285750"/>
                <a:gd name="connsiteX67" fmla="*/ 305064 w 338137"/>
                <a:gd name="connsiteY67" fmla="*/ 0 h 285750"/>
                <a:gd name="connsiteX68" fmla="*/ 338137 w 338137"/>
                <a:gd name="connsiteY68" fmla="*/ 34237 h 285750"/>
                <a:gd name="connsiteX69" fmla="*/ 338137 w 338137"/>
                <a:gd name="connsiteY69" fmla="*/ 188305 h 285750"/>
                <a:gd name="connsiteX70" fmla="*/ 305064 w 338137"/>
                <a:gd name="connsiteY70" fmla="*/ 221226 h 285750"/>
                <a:gd name="connsiteX71" fmla="*/ 233627 w 338137"/>
                <a:gd name="connsiteY71" fmla="*/ 221226 h 285750"/>
                <a:gd name="connsiteX72" fmla="*/ 233627 w 338137"/>
                <a:gd name="connsiteY72" fmla="*/ 243612 h 285750"/>
                <a:gd name="connsiteX73" fmla="*/ 265377 w 338137"/>
                <a:gd name="connsiteY73" fmla="*/ 243612 h 285750"/>
                <a:gd name="connsiteX74" fmla="*/ 277283 w 338137"/>
                <a:gd name="connsiteY74" fmla="*/ 256780 h 285750"/>
                <a:gd name="connsiteX75" fmla="*/ 277283 w 338137"/>
                <a:gd name="connsiteY75" fmla="*/ 272582 h 285750"/>
                <a:gd name="connsiteX76" fmla="*/ 265377 w 338137"/>
                <a:gd name="connsiteY76" fmla="*/ 285750 h 285750"/>
                <a:gd name="connsiteX77" fmla="*/ 204523 w 338137"/>
                <a:gd name="connsiteY77" fmla="*/ 285750 h 285750"/>
                <a:gd name="connsiteX78" fmla="*/ 209814 w 338137"/>
                <a:gd name="connsiteY78" fmla="*/ 269948 h 285750"/>
                <a:gd name="connsiteX79" fmla="*/ 209814 w 338137"/>
                <a:gd name="connsiteY79" fmla="*/ 213325 h 285750"/>
                <a:gd name="connsiteX80" fmla="*/ 209814 w 338137"/>
                <a:gd name="connsiteY80" fmla="*/ 172504 h 285750"/>
                <a:gd name="connsiteX81" fmla="*/ 295804 w 338137"/>
                <a:gd name="connsiteY81" fmla="*/ 172504 h 285750"/>
                <a:gd name="connsiteX82" fmla="*/ 309033 w 338137"/>
                <a:gd name="connsiteY82" fmla="*/ 159335 h 285750"/>
                <a:gd name="connsiteX83" fmla="*/ 309033 w 338137"/>
                <a:gd name="connsiteY83" fmla="*/ 39504 h 285750"/>
                <a:gd name="connsiteX84" fmla="*/ 295804 w 338137"/>
                <a:gd name="connsiteY84" fmla="*/ 27653 h 285750"/>
                <a:gd name="connsiteX85" fmla="*/ 109272 w 338137"/>
                <a:gd name="connsiteY85" fmla="*/ 27653 h 285750"/>
                <a:gd name="connsiteX86" fmla="*/ 97366 w 338137"/>
                <a:gd name="connsiteY86" fmla="*/ 39504 h 285750"/>
                <a:gd name="connsiteX87" fmla="*/ 97366 w 338137"/>
                <a:gd name="connsiteY87" fmla="*/ 65841 h 285750"/>
                <a:gd name="connsiteX88" fmla="*/ 68262 w 338137"/>
                <a:gd name="connsiteY88" fmla="*/ 65841 h 285750"/>
                <a:gd name="connsiteX89" fmla="*/ 68262 w 338137"/>
                <a:gd name="connsiteY89" fmla="*/ 34237 h 285750"/>
                <a:gd name="connsiteX90" fmla="*/ 101335 w 338137"/>
                <a:gd name="connsiteY90" fmla="*/ 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338137" h="285750">
                  <a:moveTo>
                    <a:pt x="46038" y="261937"/>
                  </a:moveTo>
                  <a:cubicBezTo>
                    <a:pt x="41654" y="261937"/>
                    <a:pt x="38100" y="265491"/>
                    <a:pt x="38100" y="269875"/>
                  </a:cubicBezTo>
                  <a:cubicBezTo>
                    <a:pt x="38100" y="274259"/>
                    <a:pt x="41654" y="277813"/>
                    <a:pt x="46038" y="277813"/>
                  </a:cubicBezTo>
                  <a:cubicBezTo>
                    <a:pt x="50422" y="277813"/>
                    <a:pt x="53976" y="274259"/>
                    <a:pt x="53976" y="269875"/>
                  </a:cubicBezTo>
                  <a:cubicBezTo>
                    <a:pt x="53976" y="265491"/>
                    <a:pt x="50422" y="261937"/>
                    <a:pt x="46038" y="261937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3512"/>
                  </a:moveTo>
                  <a:lnTo>
                    <a:pt x="19050" y="242887"/>
                  </a:lnTo>
                  <a:lnTo>
                    <a:pt x="73025" y="242887"/>
                  </a:lnTo>
                  <a:lnTo>
                    <a:pt x="73025" y="163512"/>
                  </a:lnTo>
                  <a:close/>
                  <a:moveTo>
                    <a:pt x="12010" y="139700"/>
                  </a:moveTo>
                  <a:cubicBezTo>
                    <a:pt x="12010" y="139700"/>
                    <a:pt x="12010" y="139700"/>
                    <a:pt x="81400" y="139700"/>
                  </a:cubicBezTo>
                  <a:cubicBezTo>
                    <a:pt x="86737" y="139700"/>
                    <a:pt x="92075" y="145011"/>
                    <a:pt x="92075" y="151650"/>
                  </a:cubicBezTo>
                  <a:cubicBezTo>
                    <a:pt x="92075" y="151650"/>
                    <a:pt x="92075" y="151650"/>
                    <a:pt x="92075" y="273801"/>
                  </a:cubicBezTo>
                  <a:cubicBezTo>
                    <a:pt x="92075" y="280439"/>
                    <a:pt x="86737" y="285750"/>
                    <a:pt x="81400" y="285750"/>
                  </a:cubicBezTo>
                  <a:cubicBezTo>
                    <a:pt x="81400" y="285750"/>
                    <a:pt x="81400" y="285750"/>
                    <a:pt x="12010" y="285750"/>
                  </a:cubicBezTo>
                  <a:cubicBezTo>
                    <a:pt x="5338" y="285750"/>
                    <a:pt x="0" y="280439"/>
                    <a:pt x="0" y="273801"/>
                  </a:cubicBezTo>
                  <a:cubicBezTo>
                    <a:pt x="0" y="273801"/>
                    <a:pt x="0" y="273801"/>
                    <a:pt x="0" y="151650"/>
                  </a:cubicBezTo>
                  <a:cubicBezTo>
                    <a:pt x="0" y="145011"/>
                    <a:pt x="5338" y="139700"/>
                    <a:pt x="12010" y="139700"/>
                  </a:cubicBezTo>
                  <a:close/>
                  <a:moveTo>
                    <a:pt x="177849" y="131762"/>
                  </a:moveTo>
                  <a:cubicBezTo>
                    <a:pt x="177849" y="131762"/>
                    <a:pt x="177849" y="131762"/>
                    <a:pt x="179144" y="134394"/>
                  </a:cubicBezTo>
                  <a:cubicBezTo>
                    <a:pt x="181733" y="138343"/>
                    <a:pt x="186910" y="142291"/>
                    <a:pt x="192088" y="142291"/>
                  </a:cubicBezTo>
                  <a:cubicBezTo>
                    <a:pt x="192088" y="142291"/>
                    <a:pt x="192088" y="142291"/>
                    <a:pt x="192088" y="268640"/>
                  </a:cubicBezTo>
                  <a:cubicBezTo>
                    <a:pt x="192088" y="277853"/>
                    <a:pt x="184322" y="285750"/>
                    <a:pt x="173966" y="285750"/>
                  </a:cubicBezTo>
                  <a:cubicBezTo>
                    <a:pt x="173966" y="285750"/>
                    <a:pt x="173966" y="285750"/>
                    <a:pt x="107950" y="285750"/>
                  </a:cubicBezTo>
                  <a:cubicBezTo>
                    <a:pt x="109244" y="283118"/>
                    <a:pt x="109244" y="279169"/>
                    <a:pt x="109244" y="276537"/>
                  </a:cubicBezTo>
                  <a:cubicBezTo>
                    <a:pt x="109244" y="276537"/>
                    <a:pt x="109244" y="276537"/>
                    <a:pt x="109244" y="273905"/>
                  </a:cubicBezTo>
                  <a:cubicBezTo>
                    <a:pt x="110539" y="273905"/>
                    <a:pt x="113128" y="275221"/>
                    <a:pt x="115716" y="275221"/>
                  </a:cubicBezTo>
                  <a:cubicBezTo>
                    <a:pt x="120894" y="275221"/>
                    <a:pt x="124778" y="271273"/>
                    <a:pt x="124778" y="264692"/>
                  </a:cubicBezTo>
                  <a:cubicBezTo>
                    <a:pt x="124778" y="259427"/>
                    <a:pt x="120894" y="254163"/>
                    <a:pt x="115716" y="254163"/>
                  </a:cubicBezTo>
                  <a:cubicBezTo>
                    <a:pt x="113128" y="254163"/>
                    <a:pt x="110539" y="255479"/>
                    <a:pt x="109244" y="256795"/>
                  </a:cubicBezTo>
                  <a:cubicBezTo>
                    <a:pt x="109244" y="256795"/>
                    <a:pt x="109244" y="256795"/>
                    <a:pt x="109244" y="235737"/>
                  </a:cubicBezTo>
                  <a:cubicBezTo>
                    <a:pt x="109244" y="235737"/>
                    <a:pt x="109244" y="235737"/>
                    <a:pt x="167494" y="235737"/>
                  </a:cubicBezTo>
                  <a:cubicBezTo>
                    <a:pt x="167494" y="235737"/>
                    <a:pt x="167494" y="235737"/>
                    <a:pt x="167494" y="142291"/>
                  </a:cubicBezTo>
                  <a:cubicBezTo>
                    <a:pt x="167494" y="142291"/>
                    <a:pt x="167494" y="142291"/>
                    <a:pt x="177849" y="131762"/>
                  </a:cubicBezTo>
                  <a:close/>
                  <a:moveTo>
                    <a:pt x="54988" y="82550"/>
                  </a:moveTo>
                  <a:cubicBezTo>
                    <a:pt x="54988" y="82550"/>
                    <a:pt x="54988" y="82550"/>
                    <a:pt x="136812" y="82550"/>
                  </a:cubicBezTo>
                  <a:cubicBezTo>
                    <a:pt x="135492" y="89045"/>
                    <a:pt x="138132" y="94240"/>
                    <a:pt x="143411" y="96838"/>
                  </a:cubicBezTo>
                  <a:cubicBezTo>
                    <a:pt x="143411" y="96838"/>
                    <a:pt x="143411" y="96838"/>
                    <a:pt x="146050" y="98137"/>
                  </a:cubicBezTo>
                  <a:cubicBezTo>
                    <a:pt x="146050" y="98137"/>
                    <a:pt x="146050" y="98137"/>
                    <a:pt x="134173" y="109827"/>
                  </a:cubicBezTo>
                  <a:cubicBezTo>
                    <a:pt x="134173" y="109827"/>
                    <a:pt x="134173" y="109827"/>
                    <a:pt x="61587" y="109827"/>
                  </a:cubicBezTo>
                  <a:lnTo>
                    <a:pt x="61587" y="125413"/>
                  </a:lnTo>
                  <a:cubicBezTo>
                    <a:pt x="61587" y="125413"/>
                    <a:pt x="61587" y="125413"/>
                    <a:pt x="36512" y="125413"/>
                  </a:cubicBezTo>
                  <a:cubicBezTo>
                    <a:pt x="36512" y="125413"/>
                    <a:pt x="36512" y="125413"/>
                    <a:pt x="36512" y="99436"/>
                  </a:cubicBezTo>
                  <a:cubicBezTo>
                    <a:pt x="36512" y="90343"/>
                    <a:pt x="45750" y="82550"/>
                    <a:pt x="54988" y="82550"/>
                  </a:cubicBezTo>
                  <a:close/>
                  <a:moveTo>
                    <a:pt x="208756" y="63500"/>
                  </a:moveTo>
                  <a:cubicBezTo>
                    <a:pt x="208756" y="63500"/>
                    <a:pt x="210079" y="63500"/>
                    <a:pt x="210079" y="63500"/>
                  </a:cubicBezTo>
                  <a:cubicBezTo>
                    <a:pt x="211402" y="63500"/>
                    <a:pt x="211402" y="63500"/>
                    <a:pt x="212725" y="64819"/>
                  </a:cubicBezTo>
                  <a:cubicBezTo>
                    <a:pt x="212725" y="64819"/>
                    <a:pt x="212725" y="66139"/>
                    <a:pt x="212725" y="67458"/>
                  </a:cubicBezTo>
                  <a:cubicBezTo>
                    <a:pt x="212725" y="67458"/>
                    <a:pt x="212725" y="67458"/>
                    <a:pt x="195527" y="126822"/>
                  </a:cubicBezTo>
                  <a:cubicBezTo>
                    <a:pt x="195527" y="128141"/>
                    <a:pt x="194204" y="129460"/>
                    <a:pt x="192881" y="129460"/>
                  </a:cubicBezTo>
                  <a:cubicBezTo>
                    <a:pt x="191558" y="129460"/>
                    <a:pt x="190236" y="129460"/>
                    <a:pt x="188913" y="128141"/>
                  </a:cubicBezTo>
                  <a:cubicBezTo>
                    <a:pt x="188913" y="128141"/>
                    <a:pt x="188913" y="128141"/>
                    <a:pt x="180975" y="112310"/>
                  </a:cubicBezTo>
                  <a:cubicBezTo>
                    <a:pt x="180975" y="112310"/>
                    <a:pt x="180975" y="112310"/>
                    <a:pt x="137319" y="154525"/>
                  </a:cubicBezTo>
                  <a:cubicBezTo>
                    <a:pt x="135996" y="157163"/>
                    <a:pt x="133350" y="157163"/>
                    <a:pt x="129381" y="157163"/>
                  </a:cubicBezTo>
                  <a:cubicBezTo>
                    <a:pt x="126736" y="157163"/>
                    <a:pt x="124090" y="157163"/>
                    <a:pt x="121444" y="154525"/>
                  </a:cubicBezTo>
                  <a:cubicBezTo>
                    <a:pt x="117475" y="150567"/>
                    <a:pt x="117475" y="142652"/>
                    <a:pt x="121444" y="138694"/>
                  </a:cubicBezTo>
                  <a:cubicBezTo>
                    <a:pt x="121444" y="138694"/>
                    <a:pt x="121444" y="138694"/>
                    <a:pt x="165100" y="95161"/>
                  </a:cubicBezTo>
                  <a:cubicBezTo>
                    <a:pt x="165100" y="95161"/>
                    <a:pt x="165100" y="95161"/>
                    <a:pt x="147902" y="87246"/>
                  </a:cubicBezTo>
                  <a:cubicBezTo>
                    <a:pt x="147902" y="85926"/>
                    <a:pt x="146579" y="84607"/>
                    <a:pt x="146579" y="83288"/>
                  </a:cubicBezTo>
                  <a:cubicBezTo>
                    <a:pt x="146579" y="81969"/>
                    <a:pt x="147902" y="81969"/>
                    <a:pt x="149225" y="80650"/>
                  </a:cubicBezTo>
                  <a:cubicBezTo>
                    <a:pt x="149225" y="80650"/>
                    <a:pt x="149225" y="80650"/>
                    <a:pt x="208756" y="63500"/>
                  </a:cubicBezTo>
                  <a:close/>
                  <a:moveTo>
                    <a:pt x="101335" y="0"/>
                  </a:moveTo>
                  <a:cubicBezTo>
                    <a:pt x="101335" y="0"/>
                    <a:pt x="101335" y="0"/>
                    <a:pt x="305064" y="0"/>
                  </a:cubicBezTo>
                  <a:cubicBezTo>
                    <a:pt x="323585" y="0"/>
                    <a:pt x="338137" y="15802"/>
                    <a:pt x="338137" y="34237"/>
                  </a:cubicBezTo>
                  <a:cubicBezTo>
                    <a:pt x="338137" y="34237"/>
                    <a:pt x="338137" y="34237"/>
                    <a:pt x="338137" y="188305"/>
                  </a:cubicBezTo>
                  <a:cubicBezTo>
                    <a:pt x="338137" y="206741"/>
                    <a:pt x="323585" y="221226"/>
                    <a:pt x="305064" y="221226"/>
                  </a:cubicBezTo>
                  <a:cubicBezTo>
                    <a:pt x="305064" y="221226"/>
                    <a:pt x="305064" y="221226"/>
                    <a:pt x="233627" y="221226"/>
                  </a:cubicBezTo>
                  <a:cubicBezTo>
                    <a:pt x="233627" y="221226"/>
                    <a:pt x="233627" y="221226"/>
                    <a:pt x="233627" y="243612"/>
                  </a:cubicBezTo>
                  <a:cubicBezTo>
                    <a:pt x="233627" y="243612"/>
                    <a:pt x="233627" y="243612"/>
                    <a:pt x="265377" y="243612"/>
                  </a:cubicBezTo>
                  <a:cubicBezTo>
                    <a:pt x="271991" y="243612"/>
                    <a:pt x="277283" y="250196"/>
                    <a:pt x="277283" y="256780"/>
                  </a:cubicBezTo>
                  <a:cubicBezTo>
                    <a:pt x="277283" y="256780"/>
                    <a:pt x="277283" y="256780"/>
                    <a:pt x="277283" y="272582"/>
                  </a:cubicBezTo>
                  <a:cubicBezTo>
                    <a:pt x="277283" y="280483"/>
                    <a:pt x="271991" y="285750"/>
                    <a:pt x="265377" y="285750"/>
                  </a:cubicBezTo>
                  <a:cubicBezTo>
                    <a:pt x="265377" y="285750"/>
                    <a:pt x="265377" y="285750"/>
                    <a:pt x="204523" y="285750"/>
                  </a:cubicBezTo>
                  <a:cubicBezTo>
                    <a:pt x="207168" y="280483"/>
                    <a:pt x="208491" y="275216"/>
                    <a:pt x="209814" y="269948"/>
                  </a:cubicBezTo>
                  <a:cubicBezTo>
                    <a:pt x="209814" y="268631"/>
                    <a:pt x="209814" y="213325"/>
                    <a:pt x="209814" y="213325"/>
                  </a:cubicBezTo>
                  <a:cubicBezTo>
                    <a:pt x="209814" y="213325"/>
                    <a:pt x="209814" y="213325"/>
                    <a:pt x="209814" y="172504"/>
                  </a:cubicBezTo>
                  <a:cubicBezTo>
                    <a:pt x="209814" y="172504"/>
                    <a:pt x="209814" y="172504"/>
                    <a:pt x="295804" y="172504"/>
                  </a:cubicBezTo>
                  <a:cubicBezTo>
                    <a:pt x="303741" y="172504"/>
                    <a:pt x="309033" y="165919"/>
                    <a:pt x="309033" y="159335"/>
                  </a:cubicBezTo>
                  <a:cubicBezTo>
                    <a:pt x="309033" y="159335"/>
                    <a:pt x="309033" y="159335"/>
                    <a:pt x="309033" y="39504"/>
                  </a:cubicBezTo>
                  <a:cubicBezTo>
                    <a:pt x="309033" y="32920"/>
                    <a:pt x="303741" y="27653"/>
                    <a:pt x="295804" y="27653"/>
                  </a:cubicBezTo>
                  <a:cubicBezTo>
                    <a:pt x="295804" y="27653"/>
                    <a:pt x="295804" y="27653"/>
                    <a:pt x="109272" y="27653"/>
                  </a:cubicBezTo>
                  <a:cubicBezTo>
                    <a:pt x="102658" y="27653"/>
                    <a:pt x="97366" y="32920"/>
                    <a:pt x="97366" y="39504"/>
                  </a:cubicBezTo>
                  <a:cubicBezTo>
                    <a:pt x="97366" y="39504"/>
                    <a:pt x="97366" y="39504"/>
                    <a:pt x="97366" y="65841"/>
                  </a:cubicBezTo>
                  <a:cubicBezTo>
                    <a:pt x="97366" y="65841"/>
                    <a:pt x="97366" y="65841"/>
                    <a:pt x="68262" y="65841"/>
                  </a:cubicBezTo>
                  <a:cubicBezTo>
                    <a:pt x="68262" y="65841"/>
                    <a:pt x="68262" y="65841"/>
                    <a:pt x="68262" y="34237"/>
                  </a:cubicBezTo>
                  <a:cubicBezTo>
                    <a:pt x="68262" y="15802"/>
                    <a:pt x="82814" y="0"/>
                    <a:pt x="1013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865924" y="575297"/>
            <a:ext cx="3295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ea typeface="微软雅黑" panose="020B0503020204020204" pitchFamily="34" charset="-122"/>
              </a:rPr>
              <a:t>工作的总结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9a451fff-7dcc-4831-a372-bebb1361dc9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451593" y="1286758"/>
            <a:ext cx="8920452" cy="4284483"/>
            <a:chOff x="2103863" y="1686365"/>
            <a:chExt cx="7984274" cy="3834838"/>
          </a:xfrm>
        </p:grpSpPr>
        <p:sp>
          <p:nvSpPr>
            <p:cNvPr id="4" name="íŝ1ïḓè"/>
            <p:cNvSpPr/>
            <p:nvPr/>
          </p:nvSpPr>
          <p:spPr>
            <a:xfrm>
              <a:off x="6336097" y="3779352"/>
              <a:ext cx="1620987" cy="1620984"/>
            </a:xfrm>
            <a:prstGeom prst="donut">
              <a:avLst>
                <a:gd name="adj" fmla="val 9304"/>
              </a:avLst>
            </a:prstGeom>
            <a:solidFill>
              <a:schemeClr val="accent3">
                <a:lumMod val="100000"/>
              </a:schemeClr>
            </a:solidFill>
            <a:ln>
              <a:solidFill>
                <a:schemeClr val="bg1"/>
              </a:solidFill>
            </a:ln>
            <a:effectLst>
              <a:outerShdw dist="38100" dir="5400000" sx="99000" sy="99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144000" anchor="b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</a:rPr>
                <a:t>此部分内容作为文字排版占位显示 </a:t>
              </a: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" name="î$1iďê"/>
            <p:cNvSpPr/>
            <p:nvPr/>
          </p:nvSpPr>
          <p:spPr>
            <a:xfrm>
              <a:off x="8416647" y="3779352"/>
              <a:ext cx="1620987" cy="1620984"/>
            </a:xfrm>
            <a:prstGeom prst="donut">
              <a:avLst>
                <a:gd name="adj" fmla="val 9304"/>
              </a:avLst>
            </a:prstGeom>
            <a:solidFill>
              <a:schemeClr val="accent4">
                <a:lumMod val="100000"/>
              </a:schemeClr>
            </a:solidFill>
            <a:ln>
              <a:solidFill>
                <a:schemeClr val="bg1"/>
              </a:solidFill>
            </a:ln>
            <a:effectLst>
              <a:outerShdw dist="38100" dir="5400000" sx="99000" sy="99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144000" anchor="b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</a:rPr>
                <a:t>此部分内容作为文字排版占位显示 </a:t>
              </a: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" name="ïŝļíḍé"/>
            <p:cNvSpPr/>
            <p:nvPr/>
          </p:nvSpPr>
          <p:spPr>
            <a:xfrm>
              <a:off x="4255547" y="3779352"/>
              <a:ext cx="1620987" cy="1620984"/>
            </a:xfrm>
            <a:prstGeom prst="donut">
              <a:avLst>
                <a:gd name="adj" fmla="val 9304"/>
              </a:avLst>
            </a:prstGeom>
            <a:solidFill>
              <a:schemeClr val="accent2">
                <a:lumMod val="100000"/>
              </a:schemeClr>
            </a:solidFill>
            <a:ln>
              <a:solidFill>
                <a:schemeClr val="bg1"/>
              </a:solidFill>
            </a:ln>
            <a:effectLst>
              <a:outerShdw dist="38100" dir="5400000" sx="99000" sy="99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144000" anchor="b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</a:rPr>
                <a:t>此部分内容作为文字排版占位显示 </a:t>
              </a: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" name="íşḷídè"/>
            <p:cNvSpPr/>
            <p:nvPr/>
          </p:nvSpPr>
          <p:spPr>
            <a:xfrm>
              <a:off x="2103863" y="3684933"/>
              <a:ext cx="7984274" cy="1836270"/>
            </a:xfrm>
            <a:prstGeom prst="roundRect">
              <a:avLst>
                <a:gd name="adj" fmla="val 50000"/>
              </a:avLst>
            </a:prstGeom>
            <a:noFill/>
            <a:ln w="19050" cap="rnd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îSḻiḍé"/>
            <p:cNvSpPr txBox="1"/>
            <p:nvPr/>
          </p:nvSpPr>
          <p:spPr>
            <a:xfrm>
              <a:off x="2466740" y="4306462"/>
              <a:ext cx="1077218" cy="215444"/>
            </a:xfrm>
            <a:prstGeom prst="rect">
              <a:avLst/>
            </a:prstGeom>
          </p:spPr>
          <p:txBody>
            <a:bodyPr vert="horz" wrap="none" lIns="0" tIns="0" rIns="0" bIns="0" anchor="ctr">
              <a:norm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rgbClr val="30384D"/>
                  </a:solidFill>
                  <a:ea typeface="微软雅黑" panose="020B0503020204020204" pitchFamily="34" charset="-122"/>
                </a:rPr>
                <a:t>标题文本预设</a:t>
              </a:r>
              <a:endParaRPr lang="zh-CN" altLang="en-US" sz="1400" dirty="0">
                <a:solidFill>
                  <a:srgbClr val="30384D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" name="íS1iḋê"/>
            <p:cNvSpPr txBox="1"/>
            <p:nvPr/>
          </p:nvSpPr>
          <p:spPr>
            <a:xfrm>
              <a:off x="4502327" y="4306462"/>
              <a:ext cx="1126911" cy="215444"/>
            </a:xfrm>
            <a:prstGeom prst="rect">
              <a:avLst/>
            </a:prstGeom>
          </p:spPr>
          <p:txBody>
            <a:bodyPr vert="horz" wrap="none" lIns="0" tIns="0" rIns="0" bIns="0" anchor="ctr">
              <a:norm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rgbClr val="30384D"/>
                  </a:solidFill>
                  <a:ea typeface="微软雅黑" panose="020B0503020204020204" pitchFamily="34" charset="-122"/>
                </a:rPr>
                <a:t>标题文本预设 </a:t>
              </a:r>
              <a:endParaRPr lang="zh-CN" altLang="en-US" sz="1400" dirty="0">
                <a:solidFill>
                  <a:srgbClr val="30384D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" name="išḻïďe"/>
            <p:cNvSpPr txBox="1"/>
            <p:nvPr/>
          </p:nvSpPr>
          <p:spPr>
            <a:xfrm>
              <a:off x="6562763" y="4306462"/>
              <a:ext cx="1126911" cy="215444"/>
            </a:xfrm>
            <a:prstGeom prst="rect">
              <a:avLst/>
            </a:prstGeom>
          </p:spPr>
          <p:txBody>
            <a:bodyPr vert="horz" wrap="none" lIns="0" tIns="0" rIns="0" bIns="0" anchor="ctr">
              <a:norm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rgbClr val="30384D"/>
                  </a:solidFill>
                  <a:ea typeface="微软雅黑" panose="020B0503020204020204" pitchFamily="34" charset="-122"/>
                </a:rPr>
                <a:t>标题文本预设 </a:t>
              </a:r>
              <a:endParaRPr lang="zh-CN" altLang="en-US" sz="1400" dirty="0">
                <a:solidFill>
                  <a:srgbClr val="30384D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1" name="íŝliḓè"/>
            <p:cNvSpPr txBox="1"/>
            <p:nvPr/>
          </p:nvSpPr>
          <p:spPr>
            <a:xfrm>
              <a:off x="8623199" y="4306462"/>
              <a:ext cx="1126911" cy="215444"/>
            </a:xfrm>
            <a:prstGeom prst="rect">
              <a:avLst/>
            </a:prstGeom>
          </p:spPr>
          <p:txBody>
            <a:bodyPr vert="horz" wrap="none" lIns="0" tIns="0" rIns="0" bIns="0" anchor="ctr">
              <a:norm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rgbClr val="30384D"/>
                  </a:solidFill>
                  <a:ea typeface="微软雅黑" panose="020B0503020204020204" pitchFamily="34" charset="-122"/>
                </a:rPr>
                <a:t>标题文本预设 </a:t>
              </a:r>
              <a:endParaRPr lang="zh-CN" altLang="en-US" sz="1400" dirty="0">
                <a:solidFill>
                  <a:srgbClr val="30384D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2" name="ïşḻiḑè"/>
            <p:cNvSpPr/>
            <p:nvPr/>
          </p:nvSpPr>
          <p:spPr>
            <a:xfrm>
              <a:off x="2195626" y="3779352"/>
              <a:ext cx="1620987" cy="1620984"/>
            </a:xfrm>
            <a:prstGeom prst="donut">
              <a:avLst>
                <a:gd name="adj" fmla="val 9304"/>
              </a:avLst>
            </a:prstGeom>
            <a:solidFill>
              <a:schemeClr val="accent1"/>
            </a:solidFill>
            <a:ln>
              <a:solidFill>
                <a:schemeClr val="bg1"/>
              </a:solidFill>
            </a:ln>
            <a:effectLst>
              <a:outerShdw dist="38100" dir="5400000" sx="99000" sy="99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144000" anchor="b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</a:rPr>
                <a:t>此部分内容作为文字排版占位显示 </a:t>
              </a: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" name="íşļîḍé"/>
            <p:cNvSpPr/>
            <p:nvPr/>
          </p:nvSpPr>
          <p:spPr>
            <a:xfrm>
              <a:off x="4393904" y="1686366"/>
              <a:ext cx="3404194" cy="4912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</a:bodyPr>
            <a:lstStyle/>
            <a:p>
              <a:pPr algn="ctr"/>
              <a:r>
                <a:rPr lang="zh-CN" altLang="en-US" sz="1600" b="1" dirty="0">
                  <a:ea typeface="微软雅黑" panose="020B0503020204020204" pitchFamily="34" charset="-122"/>
                </a:rPr>
                <a:t>标题文本预设</a:t>
              </a:r>
              <a:endParaRPr lang="zh-CN" altLang="en-US" sz="1600" b="1" dirty="0">
                <a:ea typeface="微软雅黑" panose="020B0503020204020204" pitchFamily="34" charset="-122"/>
              </a:endParaRPr>
            </a:p>
          </p:txBody>
        </p:sp>
        <p:sp>
          <p:nvSpPr>
            <p:cNvPr id="14" name="îṩḷîḑê"/>
            <p:cNvSpPr/>
            <p:nvPr/>
          </p:nvSpPr>
          <p:spPr>
            <a:xfrm flipH="1">
              <a:off x="4393904" y="1686365"/>
              <a:ext cx="3404194" cy="332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5" name="ïšľîdé"/>
            <p:cNvSpPr/>
            <p:nvPr/>
          </p:nvSpPr>
          <p:spPr>
            <a:xfrm rot="16200000" flipV="1">
              <a:off x="5597575" y="1220162"/>
              <a:ext cx="996855" cy="3758346"/>
            </a:xfrm>
            <a:prstGeom prst="rightArrow">
              <a:avLst>
                <a:gd name="adj1" fmla="val 67126"/>
                <a:gd name="adj2" fmla="val 6021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865924" y="575297"/>
            <a:ext cx="3295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ea typeface="微软雅黑" panose="020B0503020204020204" pitchFamily="34" charset="-122"/>
              </a:rPr>
              <a:t>工作的总结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6c60ef93-c9d5-442d-9745-d0369d2ffe3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456591" y="1496352"/>
            <a:ext cx="10627526" cy="4390464"/>
            <a:chOff x="795547" y="1431958"/>
            <a:chExt cx="10627526" cy="4390464"/>
          </a:xfrm>
        </p:grpSpPr>
        <p:sp>
          <p:nvSpPr>
            <p:cNvPr id="4" name="îṩ1îdè"/>
            <p:cNvSpPr/>
            <p:nvPr/>
          </p:nvSpPr>
          <p:spPr bwMode="auto">
            <a:xfrm>
              <a:off x="5344584" y="1586585"/>
              <a:ext cx="1380067" cy="1981200"/>
            </a:xfrm>
            <a:custGeom>
              <a:avLst/>
              <a:gdLst/>
              <a:ahLst/>
              <a:cxnLst>
                <a:cxn ang="0">
                  <a:pos x="224" y="205"/>
                </a:cxn>
                <a:cxn ang="0">
                  <a:pos x="207" y="229"/>
                </a:cxn>
                <a:cxn ang="0">
                  <a:pos x="201" y="220"/>
                </a:cxn>
                <a:cxn ang="0">
                  <a:pos x="179" y="211"/>
                </a:cxn>
                <a:cxn ang="0">
                  <a:pos x="156" y="220"/>
                </a:cxn>
                <a:cxn ang="0">
                  <a:pos x="147" y="243"/>
                </a:cxn>
                <a:cxn ang="0">
                  <a:pos x="156" y="265"/>
                </a:cxn>
                <a:cxn ang="0">
                  <a:pos x="175" y="275"/>
                </a:cxn>
                <a:cxn ang="0">
                  <a:pos x="141" y="322"/>
                </a:cxn>
                <a:cxn ang="0">
                  <a:pos x="122" y="283"/>
                </a:cxn>
                <a:cxn ang="0">
                  <a:pos x="102" y="322"/>
                </a:cxn>
                <a:cxn ang="0">
                  <a:pos x="63" y="269"/>
                </a:cxn>
                <a:cxn ang="0">
                  <a:pos x="54" y="283"/>
                </a:cxn>
                <a:cxn ang="0">
                  <a:pos x="32" y="293"/>
                </a:cxn>
                <a:cxn ang="0">
                  <a:pos x="9" y="283"/>
                </a:cxn>
                <a:cxn ang="0">
                  <a:pos x="0" y="261"/>
                </a:cxn>
                <a:cxn ang="0">
                  <a:pos x="9" y="238"/>
                </a:cxn>
                <a:cxn ang="0">
                  <a:pos x="32" y="229"/>
                </a:cxn>
                <a:cxn ang="0">
                  <a:pos x="33" y="229"/>
                </a:cxn>
                <a:cxn ang="0">
                  <a:pos x="15" y="205"/>
                </a:cxn>
                <a:cxn ang="0">
                  <a:pos x="122" y="0"/>
                </a:cxn>
                <a:cxn ang="0">
                  <a:pos x="224" y="205"/>
                </a:cxn>
              </a:cxnLst>
              <a:rect l="0" t="0" r="r" b="b"/>
              <a:pathLst>
                <a:path w="224" h="322">
                  <a:moveTo>
                    <a:pt x="224" y="205"/>
                  </a:moveTo>
                  <a:cubicBezTo>
                    <a:pt x="207" y="229"/>
                    <a:pt x="207" y="229"/>
                    <a:pt x="207" y="229"/>
                  </a:cubicBezTo>
                  <a:cubicBezTo>
                    <a:pt x="206" y="226"/>
                    <a:pt x="204" y="223"/>
                    <a:pt x="201" y="220"/>
                  </a:cubicBezTo>
                  <a:cubicBezTo>
                    <a:pt x="195" y="214"/>
                    <a:pt x="188" y="211"/>
                    <a:pt x="179" y="211"/>
                  </a:cubicBezTo>
                  <a:cubicBezTo>
                    <a:pt x="170" y="211"/>
                    <a:pt x="163" y="214"/>
                    <a:pt x="156" y="220"/>
                  </a:cubicBezTo>
                  <a:cubicBezTo>
                    <a:pt x="150" y="227"/>
                    <a:pt x="147" y="234"/>
                    <a:pt x="147" y="243"/>
                  </a:cubicBezTo>
                  <a:cubicBezTo>
                    <a:pt x="147" y="252"/>
                    <a:pt x="150" y="259"/>
                    <a:pt x="156" y="265"/>
                  </a:cubicBezTo>
                  <a:cubicBezTo>
                    <a:pt x="162" y="271"/>
                    <a:pt x="168" y="274"/>
                    <a:pt x="175" y="275"/>
                  </a:cubicBezTo>
                  <a:cubicBezTo>
                    <a:pt x="141" y="322"/>
                    <a:pt x="141" y="322"/>
                    <a:pt x="141" y="322"/>
                  </a:cubicBezTo>
                  <a:cubicBezTo>
                    <a:pt x="122" y="283"/>
                    <a:pt x="122" y="283"/>
                    <a:pt x="122" y="283"/>
                  </a:cubicBezTo>
                  <a:cubicBezTo>
                    <a:pt x="102" y="322"/>
                    <a:pt x="102" y="322"/>
                    <a:pt x="102" y="322"/>
                  </a:cubicBezTo>
                  <a:cubicBezTo>
                    <a:pt x="63" y="269"/>
                    <a:pt x="63" y="269"/>
                    <a:pt x="63" y="269"/>
                  </a:cubicBezTo>
                  <a:cubicBezTo>
                    <a:pt x="61" y="275"/>
                    <a:pt x="58" y="279"/>
                    <a:pt x="54" y="283"/>
                  </a:cubicBezTo>
                  <a:cubicBezTo>
                    <a:pt x="48" y="290"/>
                    <a:pt x="41" y="293"/>
                    <a:pt x="32" y="293"/>
                  </a:cubicBezTo>
                  <a:cubicBezTo>
                    <a:pt x="23" y="293"/>
                    <a:pt x="15" y="290"/>
                    <a:pt x="9" y="283"/>
                  </a:cubicBezTo>
                  <a:cubicBezTo>
                    <a:pt x="3" y="277"/>
                    <a:pt x="0" y="270"/>
                    <a:pt x="0" y="261"/>
                  </a:cubicBezTo>
                  <a:cubicBezTo>
                    <a:pt x="0" y="252"/>
                    <a:pt x="3" y="245"/>
                    <a:pt x="9" y="238"/>
                  </a:cubicBezTo>
                  <a:cubicBezTo>
                    <a:pt x="15" y="232"/>
                    <a:pt x="23" y="229"/>
                    <a:pt x="32" y="229"/>
                  </a:cubicBezTo>
                  <a:cubicBezTo>
                    <a:pt x="32" y="229"/>
                    <a:pt x="32" y="229"/>
                    <a:pt x="33" y="229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22" y="0"/>
                    <a:pt x="122" y="0"/>
                    <a:pt x="122" y="0"/>
                  </a:cubicBezTo>
                  <a:lnTo>
                    <a:pt x="224" y="205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" name="ïṩlîḋé"/>
            <p:cNvSpPr/>
            <p:nvPr/>
          </p:nvSpPr>
          <p:spPr bwMode="auto">
            <a:xfrm>
              <a:off x="4034368" y="2848119"/>
              <a:ext cx="1938867" cy="1420284"/>
            </a:xfrm>
            <a:custGeom>
              <a:avLst/>
              <a:gdLst/>
              <a:ahLst/>
              <a:cxnLst>
                <a:cxn ang="0">
                  <a:pos x="315" y="117"/>
                </a:cxn>
                <a:cxn ang="0">
                  <a:pos x="272" y="124"/>
                </a:cxn>
                <a:cxn ang="0">
                  <a:pos x="303" y="156"/>
                </a:cxn>
                <a:cxn ang="0">
                  <a:pos x="245" y="176"/>
                </a:cxn>
                <a:cxn ang="0">
                  <a:pos x="245" y="176"/>
                </a:cxn>
                <a:cxn ang="0">
                  <a:pos x="255" y="199"/>
                </a:cxn>
                <a:cxn ang="0">
                  <a:pos x="245" y="221"/>
                </a:cxn>
                <a:cxn ang="0">
                  <a:pos x="223" y="231"/>
                </a:cxn>
                <a:cxn ang="0">
                  <a:pos x="200" y="221"/>
                </a:cxn>
                <a:cxn ang="0">
                  <a:pos x="191" y="199"/>
                </a:cxn>
                <a:cxn ang="0">
                  <a:pos x="191" y="195"/>
                </a:cxn>
                <a:cxn ang="0">
                  <a:pos x="166" y="204"/>
                </a:cxn>
                <a:cxn ang="0">
                  <a:pos x="0" y="36"/>
                </a:cxn>
                <a:cxn ang="0">
                  <a:pos x="228" y="0"/>
                </a:cxn>
                <a:cxn ang="0">
                  <a:pos x="246" y="24"/>
                </a:cxn>
                <a:cxn ang="0">
                  <a:pos x="245" y="24"/>
                </a:cxn>
                <a:cxn ang="0">
                  <a:pos x="222" y="33"/>
                </a:cxn>
                <a:cxn ang="0">
                  <a:pos x="213" y="56"/>
                </a:cxn>
                <a:cxn ang="0">
                  <a:pos x="222" y="78"/>
                </a:cxn>
                <a:cxn ang="0">
                  <a:pos x="245" y="88"/>
                </a:cxn>
                <a:cxn ang="0">
                  <a:pos x="267" y="78"/>
                </a:cxn>
                <a:cxn ang="0">
                  <a:pos x="276" y="64"/>
                </a:cxn>
                <a:cxn ang="0">
                  <a:pos x="315" y="117"/>
                </a:cxn>
              </a:cxnLst>
              <a:rect l="0" t="0" r="r" b="b"/>
              <a:pathLst>
                <a:path w="315" h="231">
                  <a:moveTo>
                    <a:pt x="315" y="117"/>
                  </a:moveTo>
                  <a:cubicBezTo>
                    <a:pt x="272" y="124"/>
                    <a:pt x="272" y="124"/>
                    <a:pt x="272" y="124"/>
                  </a:cubicBezTo>
                  <a:cubicBezTo>
                    <a:pt x="303" y="156"/>
                    <a:pt x="303" y="156"/>
                    <a:pt x="303" y="156"/>
                  </a:cubicBezTo>
                  <a:cubicBezTo>
                    <a:pt x="245" y="176"/>
                    <a:pt x="245" y="176"/>
                    <a:pt x="245" y="176"/>
                  </a:cubicBezTo>
                  <a:cubicBezTo>
                    <a:pt x="245" y="176"/>
                    <a:pt x="245" y="176"/>
                    <a:pt x="245" y="176"/>
                  </a:cubicBezTo>
                  <a:cubicBezTo>
                    <a:pt x="251" y="182"/>
                    <a:pt x="255" y="190"/>
                    <a:pt x="255" y="199"/>
                  </a:cubicBezTo>
                  <a:cubicBezTo>
                    <a:pt x="255" y="208"/>
                    <a:pt x="251" y="215"/>
                    <a:pt x="245" y="221"/>
                  </a:cubicBezTo>
                  <a:cubicBezTo>
                    <a:pt x="239" y="227"/>
                    <a:pt x="232" y="231"/>
                    <a:pt x="223" y="231"/>
                  </a:cubicBezTo>
                  <a:cubicBezTo>
                    <a:pt x="214" y="231"/>
                    <a:pt x="206" y="227"/>
                    <a:pt x="200" y="221"/>
                  </a:cubicBezTo>
                  <a:cubicBezTo>
                    <a:pt x="194" y="215"/>
                    <a:pt x="191" y="208"/>
                    <a:pt x="191" y="199"/>
                  </a:cubicBezTo>
                  <a:cubicBezTo>
                    <a:pt x="191" y="198"/>
                    <a:pt x="191" y="196"/>
                    <a:pt x="191" y="195"/>
                  </a:cubicBezTo>
                  <a:cubicBezTo>
                    <a:pt x="166" y="204"/>
                    <a:pt x="166" y="204"/>
                    <a:pt x="166" y="204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228" y="0"/>
                    <a:pt x="228" y="0"/>
                    <a:pt x="228" y="0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5" y="24"/>
                    <a:pt x="245" y="24"/>
                    <a:pt x="245" y="24"/>
                  </a:cubicBezTo>
                  <a:cubicBezTo>
                    <a:pt x="236" y="24"/>
                    <a:pt x="228" y="27"/>
                    <a:pt x="222" y="33"/>
                  </a:cubicBezTo>
                  <a:cubicBezTo>
                    <a:pt x="216" y="40"/>
                    <a:pt x="213" y="47"/>
                    <a:pt x="213" y="56"/>
                  </a:cubicBezTo>
                  <a:cubicBezTo>
                    <a:pt x="213" y="65"/>
                    <a:pt x="216" y="72"/>
                    <a:pt x="222" y="78"/>
                  </a:cubicBezTo>
                  <a:cubicBezTo>
                    <a:pt x="228" y="85"/>
                    <a:pt x="236" y="88"/>
                    <a:pt x="245" y="88"/>
                  </a:cubicBezTo>
                  <a:cubicBezTo>
                    <a:pt x="254" y="88"/>
                    <a:pt x="261" y="85"/>
                    <a:pt x="267" y="78"/>
                  </a:cubicBezTo>
                  <a:cubicBezTo>
                    <a:pt x="271" y="74"/>
                    <a:pt x="274" y="70"/>
                    <a:pt x="276" y="64"/>
                  </a:cubicBezTo>
                  <a:lnTo>
                    <a:pt x="315" y="117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îsľîḑè"/>
            <p:cNvSpPr/>
            <p:nvPr/>
          </p:nvSpPr>
          <p:spPr bwMode="auto">
            <a:xfrm>
              <a:off x="4734984" y="3806969"/>
              <a:ext cx="1651000" cy="1809751"/>
            </a:xfrm>
            <a:custGeom>
              <a:avLst/>
              <a:gdLst/>
              <a:ahLst/>
              <a:cxnLst>
                <a:cxn ang="0">
                  <a:pos x="189" y="0"/>
                </a:cxn>
                <a:cxn ang="0">
                  <a:pos x="179" y="46"/>
                </a:cxn>
                <a:cxn ang="0">
                  <a:pos x="221" y="24"/>
                </a:cxn>
                <a:cxn ang="0">
                  <a:pos x="219" y="89"/>
                </a:cxn>
                <a:cxn ang="0">
                  <a:pos x="236" y="84"/>
                </a:cxn>
                <a:cxn ang="0">
                  <a:pos x="258" y="93"/>
                </a:cxn>
                <a:cxn ang="0">
                  <a:pos x="268" y="116"/>
                </a:cxn>
                <a:cxn ang="0">
                  <a:pos x="258" y="138"/>
                </a:cxn>
                <a:cxn ang="0">
                  <a:pos x="236" y="148"/>
                </a:cxn>
                <a:cxn ang="0">
                  <a:pos x="218" y="142"/>
                </a:cxn>
                <a:cxn ang="0">
                  <a:pos x="218" y="176"/>
                </a:cxn>
                <a:cxn ang="0">
                  <a:pos x="0" y="294"/>
                </a:cxn>
                <a:cxn ang="0">
                  <a:pos x="52" y="48"/>
                </a:cxn>
                <a:cxn ang="0">
                  <a:pos x="77" y="39"/>
                </a:cxn>
                <a:cxn ang="0">
                  <a:pos x="77" y="43"/>
                </a:cxn>
                <a:cxn ang="0">
                  <a:pos x="86" y="65"/>
                </a:cxn>
                <a:cxn ang="0">
                  <a:pos x="109" y="75"/>
                </a:cxn>
                <a:cxn ang="0">
                  <a:pos x="131" y="65"/>
                </a:cxn>
                <a:cxn ang="0">
                  <a:pos x="141" y="43"/>
                </a:cxn>
                <a:cxn ang="0">
                  <a:pos x="131" y="20"/>
                </a:cxn>
                <a:cxn ang="0">
                  <a:pos x="131" y="20"/>
                </a:cxn>
                <a:cxn ang="0">
                  <a:pos x="189" y="0"/>
                </a:cxn>
              </a:cxnLst>
              <a:rect l="0" t="0" r="r" b="b"/>
              <a:pathLst>
                <a:path w="268" h="294">
                  <a:moveTo>
                    <a:pt x="189" y="0"/>
                  </a:moveTo>
                  <a:cubicBezTo>
                    <a:pt x="179" y="46"/>
                    <a:pt x="179" y="46"/>
                    <a:pt x="179" y="46"/>
                  </a:cubicBezTo>
                  <a:cubicBezTo>
                    <a:pt x="221" y="24"/>
                    <a:pt x="221" y="24"/>
                    <a:pt x="221" y="24"/>
                  </a:cubicBezTo>
                  <a:cubicBezTo>
                    <a:pt x="219" y="89"/>
                    <a:pt x="219" y="89"/>
                    <a:pt x="219" y="89"/>
                  </a:cubicBezTo>
                  <a:cubicBezTo>
                    <a:pt x="224" y="86"/>
                    <a:pt x="230" y="84"/>
                    <a:pt x="236" y="84"/>
                  </a:cubicBezTo>
                  <a:cubicBezTo>
                    <a:pt x="245" y="84"/>
                    <a:pt x="252" y="87"/>
                    <a:pt x="258" y="93"/>
                  </a:cubicBezTo>
                  <a:cubicBezTo>
                    <a:pt x="265" y="99"/>
                    <a:pt x="268" y="107"/>
                    <a:pt x="268" y="116"/>
                  </a:cubicBezTo>
                  <a:cubicBezTo>
                    <a:pt x="268" y="125"/>
                    <a:pt x="265" y="132"/>
                    <a:pt x="258" y="138"/>
                  </a:cubicBezTo>
                  <a:cubicBezTo>
                    <a:pt x="252" y="144"/>
                    <a:pt x="245" y="148"/>
                    <a:pt x="236" y="148"/>
                  </a:cubicBezTo>
                  <a:cubicBezTo>
                    <a:pt x="229" y="148"/>
                    <a:pt x="224" y="146"/>
                    <a:pt x="218" y="142"/>
                  </a:cubicBezTo>
                  <a:cubicBezTo>
                    <a:pt x="218" y="176"/>
                    <a:pt x="218" y="176"/>
                    <a:pt x="218" y="176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77" y="40"/>
                    <a:pt x="77" y="42"/>
                    <a:pt x="77" y="43"/>
                  </a:cubicBezTo>
                  <a:cubicBezTo>
                    <a:pt x="77" y="52"/>
                    <a:pt x="80" y="59"/>
                    <a:pt x="86" y="65"/>
                  </a:cubicBezTo>
                  <a:cubicBezTo>
                    <a:pt x="92" y="71"/>
                    <a:pt x="100" y="75"/>
                    <a:pt x="109" y="75"/>
                  </a:cubicBezTo>
                  <a:cubicBezTo>
                    <a:pt x="118" y="75"/>
                    <a:pt x="125" y="71"/>
                    <a:pt x="131" y="65"/>
                  </a:cubicBezTo>
                  <a:cubicBezTo>
                    <a:pt x="137" y="59"/>
                    <a:pt x="141" y="52"/>
                    <a:pt x="141" y="43"/>
                  </a:cubicBezTo>
                  <a:cubicBezTo>
                    <a:pt x="141" y="34"/>
                    <a:pt x="137" y="26"/>
                    <a:pt x="131" y="20"/>
                  </a:cubicBezTo>
                  <a:cubicBezTo>
                    <a:pt x="131" y="20"/>
                    <a:pt x="131" y="20"/>
                    <a:pt x="131" y="20"/>
                  </a:cubicBezTo>
                  <a:lnTo>
                    <a:pt x="189" y="0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" name="íṩľíḍè"/>
            <p:cNvSpPr/>
            <p:nvPr/>
          </p:nvSpPr>
          <p:spPr bwMode="auto">
            <a:xfrm>
              <a:off x="6076952" y="3728653"/>
              <a:ext cx="1361017" cy="1875367"/>
            </a:xfrm>
            <a:custGeom>
              <a:avLst/>
              <a:gdLst/>
              <a:ahLst/>
              <a:cxnLst>
                <a:cxn ang="0">
                  <a:pos x="3" y="37"/>
                </a:cxn>
                <a:cxn ang="0">
                  <a:pos x="44" y="59"/>
                </a:cxn>
                <a:cxn ang="0">
                  <a:pos x="35" y="12"/>
                </a:cxn>
                <a:cxn ang="0">
                  <a:pos x="94" y="32"/>
                </a:cxn>
                <a:cxn ang="0">
                  <a:pos x="94" y="32"/>
                </a:cxn>
                <a:cxn ang="0">
                  <a:pos x="103" y="9"/>
                </a:cxn>
                <a:cxn ang="0">
                  <a:pos x="126" y="0"/>
                </a:cxn>
                <a:cxn ang="0">
                  <a:pos x="148" y="9"/>
                </a:cxn>
                <a:cxn ang="0">
                  <a:pos x="158" y="32"/>
                </a:cxn>
                <a:cxn ang="0">
                  <a:pos x="151" y="51"/>
                </a:cxn>
                <a:cxn ang="0">
                  <a:pos x="173" y="59"/>
                </a:cxn>
                <a:cxn ang="0">
                  <a:pos x="174" y="59"/>
                </a:cxn>
                <a:cxn ang="0">
                  <a:pos x="221" y="304"/>
                </a:cxn>
                <a:cxn ang="0">
                  <a:pos x="220" y="305"/>
                </a:cxn>
                <a:cxn ang="0">
                  <a:pos x="0" y="189"/>
                </a:cxn>
                <a:cxn ang="0">
                  <a:pos x="0" y="155"/>
                </a:cxn>
                <a:cxn ang="0">
                  <a:pos x="18" y="161"/>
                </a:cxn>
                <a:cxn ang="0">
                  <a:pos x="40" y="151"/>
                </a:cxn>
                <a:cxn ang="0">
                  <a:pos x="50" y="129"/>
                </a:cxn>
                <a:cxn ang="0">
                  <a:pos x="40" y="106"/>
                </a:cxn>
                <a:cxn ang="0">
                  <a:pos x="18" y="97"/>
                </a:cxn>
                <a:cxn ang="0">
                  <a:pos x="1" y="102"/>
                </a:cxn>
                <a:cxn ang="0">
                  <a:pos x="3" y="37"/>
                </a:cxn>
              </a:cxnLst>
              <a:rect l="0" t="0" r="r" b="b"/>
              <a:pathLst>
                <a:path w="221" h="305">
                  <a:moveTo>
                    <a:pt x="3" y="37"/>
                  </a:moveTo>
                  <a:cubicBezTo>
                    <a:pt x="44" y="59"/>
                    <a:pt x="44" y="59"/>
                    <a:pt x="44" y="59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94" y="32"/>
                    <a:pt x="94" y="32"/>
                    <a:pt x="94" y="32"/>
                  </a:cubicBezTo>
                  <a:cubicBezTo>
                    <a:pt x="94" y="32"/>
                    <a:pt x="94" y="32"/>
                    <a:pt x="94" y="32"/>
                  </a:cubicBezTo>
                  <a:cubicBezTo>
                    <a:pt x="94" y="23"/>
                    <a:pt x="97" y="15"/>
                    <a:pt x="103" y="9"/>
                  </a:cubicBezTo>
                  <a:cubicBezTo>
                    <a:pt x="110" y="3"/>
                    <a:pt x="117" y="0"/>
                    <a:pt x="126" y="0"/>
                  </a:cubicBezTo>
                  <a:cubicBezTo>
                    <a:pt x="135" y="0"/>
                    <a:pt x="142" y="3"/>
                    <a:pt x="148" y="9"/>
                  </a:cubicBezTo>
                  <a:cubicBezTo>
                    <a:pt x="155" y="15"/>
                    <a:pt x="158" y="23"/>
                    <a:pt x="158" y="32"/>
                  </a:cubicBezTo>
                  <a:cubicBezTo>
                    <a:pt x="158" y="39"/>
                    <a:pt x="155" y="46"/>
                    <a:pt x="151" y="51"/>
                  </a:cubicBezTo>
                  <a:cubicBezTo>
                    <a:pt x="173" y="59"/>
                    <a:pt x="173" y="59"/>
                    <a:pt x="173" y="59"/>
                  </a:cubicBezTo>
                  <a:cubicBezTo>
                    <a:pt x="174" y="59"/>
                    <a:pt x="174" y="59"/>
                    <a:pt x="174" y="59"/>
                  </a:cubicBezTo>
                  <a:cubicBezTo>
                    <a:pt x="221" y="304"/>
                    <a:pt x="221" y="304"/>
                    <a:pt x="221" y="304"/>
                  </a:cubicBezTo>
                  <a:cubicBezTo>
                    <a:pt x="220" y="305"/>
                    <a:pt x="220" y="305"/>
                    <a:pt x="220" y="305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6" y="159"/>
                    <a:pt x="11" y="161"/>
                    <a:pt x="18" y="161"/>
                  </a:cubicBezTo>
                  <a:cubicBezTo>
                    <a:pt x="27" y="161"/>
                    <a:pt x="34" y="157"/>
                    <a:pt x="40" y="151"/>
                  </a:cubicBezTo>
                  <a:cubicBezTo>
                    <a:pt x="47" y="145"/>
                    <a:pt x="50" y="138"/>
                    <a:pt x="50" y="129"/>
                  </a:cubicBezTo>
                  <a:cubicBezTo>
                    <a:pt x="50" y="120"/>
                    <a:pt x="47" y="112"/>
                    <a:pt x="40" y="106"/>
                  </a:cubicBezTo>
                  <a:cubicBezTo>
                    <a:pt x="34" y="100"/>
                    <a:pt x="27" y="97"/>
                    <a:pt x="18" y="97"/>
                  </a:cubicBezTo>
                  <a:cubicBezTo>
                    <a:pt x="12" y="97"/>
                    <a:pt x="6" y="99"/>
                    <a:pt x="1" y="102"/>
                  </a:cubicBezTo>
                  <a:lnTo>
                    <a:pt x="3" y="37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íṧ1ídê"/>
            <p:cNvSpPr/>
            <p:nvPr/>
          </p:nvSpPr>
          <p:spPr bwMode="auto">
            <a:xfrm>
              <a:off x="6212418" y="2848119"/>
              <a:ext cx="1957917" cy="1242484"/>
            </a:xfrm>
            <a:custGeom>
              <a:avLst/>
              <a:gdLst/>
              <a:ahLst/>
              <a:cxnLst>
                <a:cxn ang="0">
                  <a:pos x="13" y="155"/>
                </a:cxn>
                <a:cxn ang="0">
                  <a:pos x="45" y="124"/>
                </a:cxn>
                <a:cxn ang="0">
                  <a:pos x="0" y="117"/>
                </a:cxn>
                <a:cxn ang="0">
                  <a:pos x="34" y="70"/>
                </a:cxn>
                <a:cxn ang="0">
                  <a:pos x="15" y="60"/>
                </a:cxn>
                <a:cxn ang="0">
                  <a:pos x="6" y="38"/>
                </a:cxn>
                <a:cxn ang="0">
                  <a:pos x="15" y="15"/>
                </a:cxn>
                <a:cxn ang="0">
                  <a:pos x="38" y="6"/>
                </a:cxn>
                <a:cxn ang="0">
                  <a:pos x="60" y="15"/>
                </a:cxn>
                <a:cxn ang="0">
                  <a:pos x="66" y="24"/>
                </a:cxn>
                <a:cxn ang="0">
                  <a:pos x="83" y="0"/>
                </a:cxn>
                <a:cxn ang="0">
                  <a:pos x="318" y="36"/>
                </a:cxn>
                <a:cxn ang="0">
                  <a:pos x="151" y="202"/>
                </a:cxn>
                <a:cxn ang="0">
                  <a:pos x="129" y="194"/>
                </a:cxn>
                <a:cxn ang="0">
                  <a:pos x="136" y="175"/>
                </a:cxn>
                <a:cxn ang="0">
                  <a:pos x="126" y="152"/>
                </a:cxn>
                <a:cxn ang="0">
                  <a:pos x="104" y="143"/>
                </a:cxn>
                <a:cxn ang="0">
                  <a:pos x="81" y="152"/>
                </a:cxn>
                <a:cxn ang="0">
                  <a:pos x="72" y="175"/>
                </a:cxn>
                <a:cxn ang="0">
                  <a:pos x="72" y="175"/>
                </a:cxn>
                <a:cxn ang="0">
                  <a:pos x="13" y="155"/>
                </a:cxn>
              </a:cxnLst>
              <a:rect l="0" t="0" r="r" b="b"/>
              <a:pathLst>
                <a:path w="318" h="202">
                  <a:moveTo>
                    <a:pt x="13" y="155"/>
                  </a:moveTo>
                  <a:cubicBezTo>
                    <a:pt x="45" y="124"/>
                    <a:pt x="45" y="124"/>
                    <a:pt x="45" y="124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27" y="69"/>
                    <a:pt x="21" y="66"/>
                    <a:pt x="15" y="60"/>
                  </a:cubicBezTo>
                  <a:cubicBezTo>
                    <a:pt x="9" y="54"/>
                    <a:pt x="6" y="47"/>
                    <a:pt x="6" y="38"/>
                  </a:cubicBezTo>
                  <a:cubicBezTo>
                    <a:pt x="6" y="29"/>
                    <a:pt x="9" y="22"/>
                    <a:pt x="15" y="15"/>
                  </a:cubicBezTo>
                  <a:cubicBezTo>
                    <a:pt x="22" y="9"/>
                    <a:pt x="29" y="6"/>
                    <a:pt x="38" y="6"/>
                  </a:cubicBezTo>
                  <a:cubicBezTo>
                    <a:pt x="47" y="6"/>
                    <a:pt x="54" y="9"/>
                    <a:pt x="60" y="15"/>
                  </a:cubicBezTo>
                  <a:cubicBezTo>
                    <a:pt x="63" y="18"/>
                    <a:pt x="65" y="21"/>
                    <a:pt x="66" y="24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318" y="36"/>
                    <a:pt x="318" y="36"/>
                    <a:pt x="318" y="36"/>
                  </a:cubicBezTo>
                  <a:cubicBezTo>
                    <a:pt x="151" y="202"/>
                    <a:pt x="151" y="202"/>
                    <a:pt x="151" y="202"/>
                  </a:cubicBezTo>
                  <a:cubicBezTo>
                    <a:pt x="129" y="194"/>
                    <a:pt x="129" y="194"/>
                    <a:pt x="129" y="194"/>
                  </a:cubicBezTo>
                  <a:cubicBezTo>
                    <a:pt x="133" y="189"/>
                    <a:pt x="136" y="182"/>
                    <a:pt x="136" y="175"/>
                  </a:cubicBezTo>
                  <a:cubicBezTo>
                    <a:pt x="136" y="166"/>
                    <a:pt x="133" y="158"/>
                    <a:pt x="126" y="152"/>
                  </a:cubicBezTo>
                  <a:cubicBezTo>
                    <a:pt x="120" y="146"/>
                    <a:pt x="113" y="143"/>
                    <a:pt x="104" y="143"/>
                  </a:cubicBezTo>
                  <a:cubicBezTo>
                    <a:pt x="95" y="143"/>
                    <a:pt x="88" y="146"/>
                    <a:pt x="81" y="152"/>
                  </a:cubicBezTo>
                  <a:cubicBezTo>
                    <a:pt x="75" y="158"/>
                    <a:pt x="72" y="166"/>
                    <a:pt x="72" y="175"/>
                  </a:cubicBezTo>
                  <a:cubicBezTo>
                    <a:pt x="72" y="175"/>
                    <a:pt x="72" y="175"/>
                    <a:pt x="72" y="175"/>
                  </a:cubicBezTo>
                  <a:lnTo>
                    <a:pt x="13" y="155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9" name="iṡḻîďè"/>
            <p:cNvGrpSpPr/>
            <p:nvPr/>
          </p:nvGrpSpPr>
          <p:grpSpPr>
            <a:xfrm flipV="1">
              <a:off x="3995758" y="5203515"/>
              <a:ext cx="607005" cy="290343"/>
              <a:chOff x="3376482" y="1459073"/>
              <a:chExt cx="455253" cy="221445"/>
            </a:xfrm>
          </p:grpSpPr>
          <p:cxnSp>
            <p:nvCxnSpPr>
              <p:cNvPr id="42" name="Straight Connector 9"/>
              <p:cNvCxnSpPr/>
              <p:nvPr/>
            </p:nvCxnSpPr>
            <p:spPr>
              <a:xfrm flipH="1" flipV="1">
                <a:off x="3592681" y="1460250"/>
                <a:ext cx="239054" cy="220268"/>
              </a:xfrm>
              <a:prstGeom prst="line">
                <a:avLst/>
              </a:prstGeom>
              <a:ln w="19050" cap="rnd">
                <a:solidFill>
                  <a:schemeClr val="accent6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10"/>
              <p:cNvCxnSpPr/>
              <p:nvPr/>
            </p:nvCxnSpPr>
            <p:spPr>
              <a:xfrm flipH="1" flipV="1">
                <a:off x="3376482" y="1459073"/>
                <a:ext cx="216200" cy="0"/>
              </a:xfrm>
              <a:prstGeom prst="line">
                <a:avLst/>
              </a:prstGeom>
              <a:ln w="19050" cap="rnd">
                <a:solidFill>
                  <a:schemeClr val="accent6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ïṧlîḓê"/>
            <p:cNvGrpSpPr/>
            <p:nvPr/>
          </p:nvGrpSpPr>
          <p:grpSpPr>
            <a:xfrm>
              <a:off x="8388145" y="5021133"/>
              <a:ext cx="3034928" cy="787435"/>
              <a:chOff x="8388145" y="5021133"/>
              <a:chExt cx="3034928" cy="787435"/>
            </a:xfrm>
          </p:grpSpPr>
          <p:sp>
            <p:nvSpPr>
              <p:cNvPr id="40" name="ïśḻíḍe"/>
              <p:cNvSpPr txBox="1"/>
              <p:nvPr/>
            </p:nvSpPr>
            <p:spPr>
              <a:xfrm>
                <a:off x="8388147" y="5300737"/>
                <a:ext cx="3034926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defTabSz="12192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íşḻiḓê"/>
              <p:cNvSpPr/>
              <p:nvPr/>
            </p:nvSpPr>
            <p:spPr>
              <a:xfrm>
                <a:off x="8388145" y="5021133"/>
                <a:ext cx="923330" cy="276999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200" b="1" dirty="0">
                    <a:solidFill>
                      <a:schemeClr val="accent4"/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200" b="1" dirty="0">
                  <a:solidFill>
                    <a:schemeClr val="accent4"/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" name="iśļiḑe"/>
            <p:cNvGrpSpPr/>
            <p:nvPr/>
          </p:nvGrpSpPr>
          <p:grpSpPr>
            <a:xfrm>
              <a:off x="8337345" y="3614319"/>
              <a:ext cx="3034928" cy="800135"/>
              <a:chOff x="8337345" y="3614319"/>
              <a:chExt cx="3034928" cy="800135"/>
            </a:xfrm>
          </p:grpSpPr>
          <p:sp>
            <p:nvSpPr>
              <p:cNvPr id="38" name="íş1iďé"/>
              <p:cNvSpPr txBox="1"/>
              <p:nvPr/>
            </p:nvSpPr>
            <p:spPr>
              <a:xfrm>
                <a:off x="8337346" y="3906623"/>
                <a:ext cx="3034927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defTabSz="12192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îṡliḍé"/>
              <p:cNvSpPr/>
              <p:nvPr/>
            </p:nvSpPr>
            <p:spPr>
              <a:xfrm>
                <a:off x="8337345" y="3614319"/>
                <a:ext cx="923330" cy="276999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200" b="1" dirty="0">
                    <a:solidFill>
                      <a:schemeClr val="accent3"/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200" b="1" dirty="0">
                  <a:solidFill>
                    <a:schemeClr val="accent3"/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" name="îşľîḍé"/>
            <p:cNvGrpSpPr/>
            <p:nvPr/>
          </p:nvGrpSpPr>
          <p:grpSpPr>
            <a:xfrm>
              <a:off x="1835336" y="1431958"/>
              <a:ext cx="3034928" cy="780426"/>
              <a:chOff x="1835336" y="1431958"/>
              <a:chExt cx="3034928" cy="780426"/>
            </a:xfrm>
          </p:grpSpPr>
          <p:sp>
            <p:nvSpPr>
              <p:cNvPr id="36" name="iṡ1îdè"/>
              <p:cNvSpPr txBox="1"/>
              <p:nvPr/>
            </p:nvSpPr>
            <p:spPr>
              <a:xfrm>
                <a:off x="1835336" y="1704553"/>
                <a:ext cx="3034928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 defTabSz="12192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íṣlíḑe"/>
              <p:cNvSpPr/>
              <p:nvPr/>
            </p:nvSpPr>
            <p:spPr>
              <a:xfrm>
                <a:off x="3946932" y="1431958"/>
                <a:ext cx="923330" cy="276999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200" b="1" dirty="0">
                    <a:solidFill>
                      <a:schemeClr val="accent2"/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200" b="1" dirty="0">
                  <a:solidFill>
                    <a:schemeClr val="accent2"/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3" name="îṩľïdê"/>
            <p:cNvGrpSpPr/>
            <p:nvPr/>
          </p:nvGrpSpPr>
          <p:grpSpPr>
            <a:xfrm>
              <a:off x="795547" y="5060387"/>
              <a:ext cx="3034928" cy="762035"/>
              <a:chOff x="795547" y="5060387"/>
              <a:chExt cx="3034928" cy="762035"/>
            </a:xfrm>
          </p:grpSpPr>
          <p:sp>
            <p:nvSpPr>
              <p:cNvPr id="34" name="î$ļiḋé"/>
              <p:cNvSpPr txBox="1"/>
              <p:nvPr/>
            </p:nvSpPr>
            <p:spPr>
              <a:xfrm>
                <a:off x="795547" y="5314591"/>
                <a:ext cx="3034928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 defTabSz="12192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íSḷíďè"/>
              <p:cNvSpPr/>
              <p:nvPr/>
            </p:nvSpPr>
            <p:spPr>
              <a:xfrm>
                <a:off x="2907143" y="5060387"/>
                <a:ext cx="923330" cy="276999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200" b="1" dirty="0">
                    <a:solidFill>
                      <a:schemeClr val="accent6"/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200" b="1" dirty="0">
                  <a:solidFill>
                    <a:schemeClr val="accent6"/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isļïďe"/>
            <p:cNvGrpSpPr/>
            <p:nvPr/>
          </p:nvGrpSpPr>
          <p:grpSpPr>
            <a:xfrm flipV="1">
              <a:off x="3995758" y="3800261"/>
              <a:ext cx="607005" cy="290343"/>
              <a:chOff x="3376482" y="1459073"/>
              <a:chExt cx="455253" cy="221445"/>
            </a:xfrm>
          </p:grpSpPr>
          <p:cxnSp>
            <p:nvCxnSpPr>
              <p:cNvPr id="32" name="Straight Connector 24"/>
              <p:cNvCxnSpPr/>
              <p:nvPr/>
            </p:nvCxnSpPr>
            <p:spPr>
              <a:xfrm flipH="1" flipV="1">
                <a:off x="3592681" y="1460250"/>
                <a:ext cx="239054" cy="220268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25"/>
              <p:cNvCxnSpPr/>
              <p:nvPr/>
            </p:nvCxnSpPr>
            <p:spPr>
              <a:xfrm flipH="1" flipV="1">
                <a:off x="3376482" y="1459073"/>
                <a:ext cx="216200" cy="0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ïśľïďé"/>
            <p:cNvGrpSpPr/>
            <p:nvPr/>
          </p:nvGrpSpPr>
          <p:grpSpPr>
            <a:xfrm>
              <a:off x="795547" y="3657132"/>
              <a:ext cx="3034928" cy="762035"/>
              <a:chOff x="795547" y="3657132"/>
              <a:chExt cx="3034928" cy="762035"/>
            </a:xfrm>
          </p:grpSpPr>
          <p:sp>
            <p:nvSpPr>
              <p:cNvPr id="30" name="í$ḷîḓê"/>
              <p:cNvSpPr txBox="1"/>
              <p:nvPr/>
            </p:nvSpPr>
            <p:spPr>
              <a:xfrm>
                <a:off x="795547" y="3911336"/>
                <a:ext cx="3034928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 defTabSz="12192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îşḻíḋe"/>
              <p:cNvSpPr/>
              <p:nvPr/>
            </p:nvSpPr>
            <p:spPr>
              <a:xfrm>
                <a:off x="2907143" y="3657132"/>
                <a:ext cx="923330" cy="276999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2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200" b="1" dirty="0">
                  <a:solidFill>
                    <a:schemeClr val="accent1"/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iśḻîḑe"/>
            <p:cNvGrpSpPr/>
            <p:nvPr/>
          </p:nvGrpSpPr>
          <p:grpSpPr>
            <a:xfrm flipH="1" flipV="1">
              <a:off x="7563323" y="5203515"/>
              <a:ext cx="607005" cy="290343"/>
              <a:chOff x="3376482" y="1459073"/>
              <a:chExt cx="455253" cy="221445"/>
            </a:xfrm>
          </p:grpSpPr>
          <p:cxnSp>
            <p:nvCxnSpPr>
              <p:cNvPr id="28" name="Straight Connector 30"/>
              <p:cNvCxnSpPr/>
              <p:nvPr/>
            </p:nvCxnSpPr>
            <p:spPr>
              <a:xfrm flipH="1" flipV="1">
                <a:off x="3592681" y="1460250"/>
                <a:ext cx="239054" cy="220268"/>
              </a:xfrm>
              <a:prstGeom prst="line">
                <a:avLst/>
              </a:prstGeom>
              <a:ln w="19050" cap="rnd">
                <a:solidFill>
                  <a:schemeClr val="accent4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31"/>
              <p:cNvCxnSpPr/>
              <p:nvPr/>
            </p:nvCxnSpPr>
            <p:spPr>
              <a:xfrm flipH="1" flipV="1">
                <a:off x="3376482" y="1459073"/>
                <a:ext cx="216200" cy="0"/>
              </a:xfrm>
              <a:prstGeom prst="line">
                <a:avLst/>
              </a:prstGeom>
              <a:ln w="19050" cap="rnd">
                <a:solidFill>
                  <a:schemeClr val="accent4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íṥlïdé"/>
            <p:cNvGrpSpPr/>
            <p:nvPr/>
          </p:nvGrpSpPr>
          <p:grpSpPr>
            <a:xfrm flipH="1" flipV="1">
              <a:off x="7563323" y="3800261"/>
              <a:ext cx="607005" cy="290343"/>
              <a:chOff x="3376482" y="1459073"/>
              <a:chExt cx="455253" cy="221445"/>
            </a:xfrm>
          </p:grpSpPr>
          <p:cxnSp>
            <p:nvCxnSpPr>
              <p:cNvPr id="26" name="Straight Connector 33"/>
              <p:cNvCxnSpPr/>
              <p:nvPr/>
            </p:nvCxnSpPr>
            <p:spPr>
              <a:xfrm flipH="1" flipV="1">
                <a:off x="3592681" y="1460250"/>
                <a:ext cx="239054" cy="220268"/>
              </a:xfrm>
              <a:prstGeom prst="line">
                <a:avLst/>
              </a:prstGeom>
              <a:ln w="19050" cap="rnd">
                <a:solidFill>
                  <a:schemeClr val="accent3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34"/>
              <p:cNvCxnSpPr/>
              <p:nvPr/>
            </p:nvCxnSpPr>
            <p:spPr>
              <a:xfrm flipH="1" flipV="1">
                <a:off x="3376482" y="1459073"/>
                <a:ext cx="216200" cy="0"/>
              </a:xfrm>
              <a:prstGeom prst="line">
                <a:avLst/>
              </a:prstGeom>
              <a:ln w="19050" cap="rnd">
                <a:solidFill>
                  <a:schemeClr val="accent3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iṥ1íḓé"/>
            <p:cNvGrpSpPr/>
            <p:nvPr/>
          </p:nvGrpSpPr>
          <p:grpSpPr>
            <a:xfrm>
              <a:off x="4954506" y="1991054"/>
              <a:ext cx="607005" cy="290343"/>
              <a:chOff x="3376482" y="1459073"/>
              <a:chExt cx="455253" cy="221445"/>
            </a:xfrm>
          </p:grpSpPr>
          <p:cxnSp>
            <p:nvCxnSpPr>
              <p:cNvPr id="24" name="Straight Connector 36"/>
              <p:cNvCxnSpPr/>
              <p:nvPr/>
            </p:nvCxnSpPr>
            <p:spPr>
              <a:xfrm flipH="1" flipV="1">
                <a:off x="3592681" y="1460250"/>
                <a:ext cx="239054" cy="220268"/>
              </a:xfrm>
              <a:prstGeom prst="line">
                <a:avLst/>
              </a:prstGeom>
              <a:ln w="19050" cap="rnd">
                <a:solidFill>
                  <a:schemeClr val="accent2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37"/>
              <p:cNvCxnSpPr/>
              <p:nvPr/>
            </p:nvCxnSpPr>
            <p:spPr>
              <a:xfrm flipH="1" flipV="1">
                <a:off x="3376482" y="1459073"/>
                <a:ext cx="216200" cy="0"/>
              </a:xfrm>
              <a:prstGeom prst="line">
                <a:avLst/>
              </a:prstGeom>
              <a:ln w="19050" cap="rnd">
                <a:solidFill>
                  <a:schemeClr val="accent2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iŝḷîďe"/>
            <p:cNvSpPr/>
            <p:nvPr/>
          </p:nvSpPr>
          <p:spPr bwMode="auto">
            <a:xfrm>
              <a:off x="5932282" y="2281396"/>
              <a:ext cx="306271" cy="577203"/>
            </a:xfrm>
            <a:custGeom>
              <a:avLst/>
              <a:gdLst/>
              <a:ahLst/>
              <a:cxnLst>
                <a:cxn ang="0">
                  <a:pos x="22" y="60"/>
                </a:cxn>
                <a:cxn ang="0">
                  <a:pos x="22" y="67"/>
                </a:cxn>
                <a:cxn ang="0">
                  <a:pos x="21" y="68"/>
                </a:cxn>
                <a:cxn ang="0">
                  <a:pos x="16" y="68"/>
                </a:cxn>
                <a:cxn ang="0">
                  <a:pos x="15" y="67"/>
                </a:cxn>
                <a:cxn ang="0">
                  <a:pos x="15" y="60"/>
                </a:cxn>
                <a:cxn ang="0">
                  <a:pos x="1" y="53"/>
                </a:cxn>
                <a:cxn ang="0">
                  <a:pos x="1" y="52"/>
                </a:cxn>
                <a:cxn ang="0">
                  <a:pos x="5" y="46"/>
                </a:cxn>
                <a:cxn ang="0">
                  <a:pos x="6" y="46"/>
                </a:cxn>
                <a:cxn ang="0">
                  <a:pos x="6" y="46"/>
                </a:cxn>
                <a:cxn ang="0">
                  <a:pos x="19" y="51"/>
                </a:cxn>
                <a:cxn ang="0">
                  <a:pos x="26" y="45"/>
                </a:cxn>
                <a:cxn ang="0">
                  <a:pos x="17" y="38"/>
                </a:cxn>
                <a:cxn ang="0">
                  <a:pos x="1" y="22"/>
                </a:cxn>
                <a:cxn ang="0">
                  <a:pos x="15" y="8"/>
                </a:cxn>
                <a:cxn ang="0">
                  <a:pos x="15" y="1"/>
                </a:cxn>
                <a:cxn ang="0">
                  <a:pos x="16" y="0"/>
                </a:cxn>
                <a:cxn ang="0">
                  <a:pos x="21" y="0"/>
                </a:cxn>
                <a:cxn ang="0">
                  <a:pos x="22" y="1"/>
                </a:cxn>
                <a:cxn ang="0">
                  <a:pos x="22" y="8"/>
                </a:cxn>
                <a:cxn ang="0">
                  <a:pos x="34" y="13"/>
                </a:cxn>
                <a:cxn ang="0">
                  <a:pos x="34" y="14"/>
                </a:cxn>
                <a:cxn ang="0">
                  <a:pos x="31" y="20"/>
                </a:cxn>
                <a:cxn ang="0">
                  <a:pos x="30" y="20"/>
                </a:cxn>
                <a:cxn ang="0">
                  <a:pos x="29" y="20"/>
                </a:cxn>
                <a:cxn ang="0">
                  <a:pos x="19" y="16"/>
                </a:cxn>
                <a:cxn ang="0">
                  <a:pos x="11" y="22"/>
                </a:cxn>
                <a:cxn ang="0">
                  <a:pos x="21" y="30"/>
                </a:cxn>
                <a:cxn ang="0">
                  <a:pos x="36" y="45"/>
                </a:cxn>
                <a:cxn ang="0">
                  <a:pos x="22" y="60"/>
                </a:cxn>
              </a:cxnLst>
              <a:rect l="0" t="0" r="r" b="b"/>
              <a:pathLst>
                <a:path w="36" h="68">
                  <a:moveTo>
                    <a:pt x="22" y="60"/>
                  </a:moveTo>
                  <a:cubicBezTo>
                    <a:pt x="22" y="67"/>
                    <a:pt x="22" y="67"/>
                    <a:pt x="22" y="67"/>
                  </a:cubicBezTo>
                  <a:cubicBezTo>
                    <a:pt x="22" y="67"/>
                    <a:pt x="22" y="68"/>
                    <a:pt x="21" y="68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5" y="68"/>
                    <a:pt x="15" y="67"/>
                    <a:pt x="15" y="67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6" y="59"/>
                    <a:pt x="1" y="53"/>
                    <a:pt x="1" y="53"/>
                  </a:cubicBezTo>
                  <a:cubicBezTo>
                    <a:pt x="0" y="53"/>
                    <a:pt x="0" y="52"/>
                    <a:pt x="1" y="52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5" y="46"/>
                    <a:pt x="5" y="46"/>
                    <a:pt x="6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7" y="46"/>
                    <a:pt x="12" y="51"/>
                    <a:pt x="19" y="51"/>
                  </a:cubicBezTo>
                  <a:cubicBezTo>
                    <a:pt x="22" y="51"/>
                    <a:pt x="26" y="49"/>
                    <a:pt x="26" y="45"/>
                  </a:cubicBezTo>
                  <a:cubicBezTo>
                    <a:pt x="26" y="41"/>
                    <a:pt x="22" y="40"/>
                    <a:pt x="17" y="38"/>
                  </a:cubicBezTo>
                  <a:cubicBezTo>
                    <a:pt x="10" y="35"/>
                    <a:pt x="1" y="32"/>
                    <a:pt x="1" y="22"/>
                  </a:cubicBezTo>
                  <a:cubicBezTo>
                    <a:pt x="1" y="15"/>
                    <a:pt x="7" y="9"/>
                    <a:pt x="15" y="8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0"/>
                    <a:pt x="15" y="0"/>
                    <a:pt x="16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2" y="0"/>
                    <a:pt x="22" y="0"/>
                    <a:pt x="22" y="1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30" y="8"/>
                    <a:pt x="34" y="13"/>
                    <a:pt x="34" y="13"/>
                  </a:cubicBezTo>
                  <a:cubicBezTo>
                    <a:pt x="35" y="13"/>
                    <a:pt x="35" y="14"/>
                    <a:pt x="34" y="14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0" y="20"/>
                  </a:cubicBezTo>
                  <a:cubicBezTo>
                    <a:pt x="30" y="20"/>
                    <a:pt x="30" y="20"/>
                    <a:pt x="29" y="20"/>
                  </a:cubicBezTo>
                  <a:cubicBezTo>
                    <a:pt x="29" y="20"/>
                    <a:pt x="25" y="16"/>
                    <a:pt x="19" y="16"/>
                  </a:cubicBezTo>
                  <a:cubicBezTo>
                    <a:pt x="14" y="16"/>
                    <a:pt x="11" y="18"/>
                    <a:pt x="11" y="22"/>
                  </a:cubicBezTo>
                  <a:cubicBezTo>
                    <a:pt x="11" y="26"/>
                    <a:pt x="16" y="28"/>
                    <a:pt x="21" y="30"/>
                  </a:cubicBezTo>
                  <a:cubicBezTo>
                    <a:pt x="28" y="32"/>
                    <a:pt x="36" y="36"/>
                    <a:pt x="36" y="45"/>
                  </a:cubicBezTo>
                  <a:cubicBezTo>
                    <a:pt x="36" y="52"/>
                    <a:pt x="30" y="59"/>
                    <a:pt x="22" y="6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îsľiḑê"/>
            <p:cNvSpPr/>
            <p:nvPr/>
          </p:nvSpPr>
          <p:spPr bwMode="auto">
            <a:xfrm>
              <a:off x="4734847" y="3150613"/>
              <a:ext cx="439304" cy="439304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41" y="22"/>
                </a:cxn>
                <a:cxn ang="0">
                  <a:pos x="45" y="20"/>
                </a:cxn>
                <a:cxn ang="0">
                  <a:pos x="49" y="19"/>
                </a:cxn>
                <a:cxn ang="0">
                  <a:pos x="48" y="17"/>
                </a:cxn>
                <a:cxn ang="0">
                  <a:pos x="45" y="15"/>
                </a:cxn>
                <a:cxn ang="0">
                  <a:pos x="43" y="15"/>
                </a:cxn>
                <a:cxn ang="0">
                  <a:pos x="42" y="14"/>
                </a:cxn>
                <a:cxn ang="0">
                  <a:pos x="38" y="12"/>
                </a:cxn>
                <a:cxn ang="0">
                  <a:pos x="38" y="16"/>
                </a:cxn>
                <a:cxn ang="0">
                  <a:pos x="37" y="19"/>
                </a:cxn>
                <a:cxn ang="0">
                  <a:pos x="33" y="17"/>
                </a:cxn>
                <a:cxn ang="0">
                  <a:pos x="29" y="15"/>
                </a:cxn>
                <a:cxn ang="0">
                  <a:pos x="30" y="11"/>
                </a:cxn>
                <a:cxn ang="0">
                  <a:pos x="35" y="10"/>
                </a:cxn>
                <a:cxn ang="0">
                  <a:pos x="34" y="8"/>
                </a:cxn>
                <a:cxn ang="0">
                  <a:pos x="31" y="9"/>
                </a:cxn>
                <a:cxn ang="0">
                  <a:pos x="27" y="6"/>
                </a:cxn>
                <a:cxn ang="0">
                  <a:pos x="28" y="9"/>
                </a:cxn>
                <a:cxn ang="0">
                  <a:pos x="26" y="9"/>
                </a:cxn>
                <a:cxn ang="0">
                  <a:pos x="23" y="7"/>
                </a:cxn>
                <a:cxn ang="0">
                  <a:pos x="21" y="8"/>
                </a:cxn>
                <a:cxn ang="0">
                  <a:pos x="23" y="9"/>
                </a:cxn>
                <a:cxn ang="0">
                  <a:pos x="22" y="10"/>
                </a:cxn>
                <a:cxn ang="0">
                  <a:pos x="10" y="18"/>
                </a:cxn>
                <a:cxn ang="0">
                  <a:pos x="11" y="19"/>
                </a:cxn>
                <a:cxn ang="0">
                  <a:pos x="13" y="22"/>
                </a:cxn>
                <a:cxn ang="0">
                  <a:pos x="12" y="26"/>
                </a:cxn>
                <a:cxn ang="0">
                  <a:pos x="15" y="30"/>
                </a:cxn>
                <a:cxn ang="0">
                  <a:pos x="18" y="35"/>
                </a:cxn>
                <a:cxn ang="0">
                  <a:pos x="19" y="37"/>
                </a:cxn>
                <a:cxn ang="0">
                  <a:pos x="17" y="32"/>
                </a:cxn>
                <a:cxn ang="0">
                  <a:pos x="21" y="37"/>
                </a:cxn>
                <a:cxn ang="0">
                  <a:pos x="25" y="41"/>
                </a:cxn>
                <a:cxn ang="0">
                  <a:pos x="30" y="44"/>
                </a:cxn>
                <a:cxn ang="0">
                  <a:pos x="35" y="47"/>
                </a:cxn>
                <a:cxn ang="0">
                  <a:pos x="36" y="47"/>
                </a:cxn>
                <a:cxn ang="0">
                  <a:pos x="34" y="43"/>
                </a:cxn>
                <a:cxn ang="0">
                  <a:pos x="32" y="42"/>
                </a:cxn>
                <a:cxn ang="0">
                  <a:pos x="32" y="39"/>
                </a:cxn>
                <a:cxn ang="0">
                  <a:pos x="28" y="41"/>
                </a:cxn>
                <a:cxn ang="0">
                  <a:pos x="27" y="34"/>
                </a:cxn>
                <a:cxn ang="0">
                  <a:pos x="30" y="34"/>
                </a:cxn>
                <a:cxn ang="0">
                  <a:pos x="32" y="33"/>
                </a:cxn>
                <a:cxn ang="0">
                  <a:pos x="35" y="34"/>
                </a:cxn>
                <a:cxn ang="0">
                  <a:pos x="36" y="33"/>
                </a:cxn>
                <a:cxn ang="0">
                  <a:pos x="38" y="29"/>
                </a:cxn>
                <a:cxn ang="0">
                  <a:pos x="38" y="28"/>
                </a:cxn>
                <a:cxn ang="0">
                  <a:pos x="41" y="26"/>
                </a:cxn>
                <a:cxn ang="0">
                  <a:pos x="43" y="23"/>
                </a:cxn>
                <a:cxn ang="0">
                  <a:pos x="44" y="22"/>
                </a:cxn>
                <a:cxn ang="0">
                  <a:pos x="41" y="22"/>
                </a:cxn>
                <a:cxn ang="0">
                  <a:pos x="48" y="48"/>
                </a:cxn>
                <a:cxn ang="0">
                  <a:pos x="44" y="47"/>
                </a:cxn>
                <a:cxn ang="0">
                  <a:pos x="41" y="47"/>
                </a:cxn>
                <a:cxn ang="0">
                  <a:pos x="38" y="46"/>
                </a:cxn>
                <a:cxn ang="0">
                  <a:pos x="37" y="50"/>
                </a:cxn>
                <a:cxn ang="0">
                  <a:pos x="36" y="54"/>
                </a:cxn>
                <a:cxn ang="0">
                  <a:pos x="50" y="49"/>
                </a:cxn>
              </a:cxnLst>
              <a:rect l="0" t="0" r="r" b="b"/>
              <a:pathLst>
                <a:path w="62" h="62">
                  <a:moveTo>
                    <a:pt x="62" y="31"/>
                  </a:moveTo>
                  <a:cubicBezTo>
                    <a:pt x="62" y="48"/>
                    <a:pt x="48" y="62"/>
                    <a:pt x="31" y="62"/>
                  </a:cubicBezTo>
                  <a:cubicBezTo>
                    <a:pt x="14" y="62"/>
                    <a:pt x="0" y="48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2" y="14"/>
                    <a:pt x="62" y="31"/>
                  </a:cubicBezTo>
                  <a:close/>
                  <a:moveTo>
                    <a:pt x="41" y="22"/>
                  </a:moveTo>
                  <a:cubicBezTo>
                    <a:pt x="42" y="22"/>
                    <a:pt x="42" y="21"/>
                    <a:pt x="42" y="21"/>
                  </a:cubicBezTo>
                  <a:cubicBezTo>
                    <a:pt x="42" y="21"/>
                    <a:pt x="42" y="21"/>
                    <a:pt x="43" y="21"/>
                  </a:cubicBezTo>
                  <a:cubicBezTo>
                    <a:pt x="43" y="20"/>
                    <a:pt x="44" y="20"/>
                    <a:pt x="45" y="20"/>
                  </a:cubicBezTo>
                  <a:cubicBezTo>
                    <a:pt x="46" y="20"/>
                    <a:pt x="46" y="20"/>
                    <a:pt x="47" y="21"/>
                  </a:cubicBezTo>
                  <a:cubicBezTo>
                    <a:pt x="47" y="20"/>
                    <a:pt x="48" y="20"/>
                    <a:pt x="48" y="20"/>
                  </a:cubicBezTo>
                  <a:cubicBezTo>
                    <a:pt x="48" y="19"/>
                    <a:pt x="49" y="19"/>
                    <a:pt x="49" y="19"/>
                  </a:cubicBezTo>
                  <a:cubicBezTo>
                    <a:pt x="49" y="19"/>
                    <a:pt x="49" y="18"/>
                    <a:pt x="49" y="18"/>
                  </a:cubicBezTo>
                  <a:cubicBezTo>
                    <a:pt x="49" y="18"/>
                    <a:pt x="48" y="18"/>
                    <a:pt x="48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17"/>
                    <a:pt x="47" y="17"/>
                    <a:pt x="47" y="17"/>
                  </a:cubicBezTo>
                  <a:cubicBezTo>
                    <a:pt x="46" y="17"/>
                    <a:pt x="46" y="16"/>
                    <a:pt x="46" y="16"/>
                  </a:cubicBezTo>
                  <a:cubicBezTo>
                    <a:pt x="46" y="15"/>
                    <a:pt x="45" y="15"/>
                    <a:pt x="45" y="15"/>
                  </a:cubicBezTo>
                  <a:cubicBezTo>
                    <a:pt x="45" y="15"/>
                    <a:pt x="45" y="14"/>
                    <a:pt x="45" y="14"/>
                  </a:cubicBezTo>
                  <a:cubicBezTo>
                    <a:pt x="44" y="14"/>
                    <a:pt x="44" y="15"/>
                    <a:pt x="44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5"/>
                    <a:pt x="42" y="15"/>
                  </a:cubicBezTo>
                  <a:cubicBezTo>
                    <a:pt x="43" y="15"/>
                    <a:pt x="42" y="15"/>
                    <a:pt x="42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3"/>
                    <a:pt x="41" y="13"/>
                    <a:pt x="40" y="13"/>
                  </a:cubicBezTo>
                  <a:cubicBezTo>
                    <a:pt x="40" y="12"/>
                    <a:pt x="38" y="12"/>
                    <a:pt x="38" y="12"/>
                  </a:cubicBezTo>
                  <a:cubicBezTo>
                    <a:pt x="37" y="13"/>
                    <a:pt x="38" y="13"/>
                    <a:pt x="38" y="14"/>
                  </a:cubicBezTo>
                  <a:cubicBezTo>
                    <a:pt x="38" y="14"/>
                    <a:pt x="37" y="14"/>
                    <a:pt x="37" y="15"/>
                  </a:cubicBezTo>
                  <a:cubicBezTo>
                    <a:pt x="37" y="15"/>
                    <a:pt x="38" y="15"/>
                    <a:pt x="38" y="16"/>
                  </a:cubicBezTo>
                  <a:cubicBezTo>
                    <a:pt x="38" y="17"/>
                    <a:pt x="37" y="17"/>
                    <a:pt x="37" y="17"/>
                  </a:cubicBezTo>
                  <a:cubicBezTo>
                    <a:pt x="37" y="18"/>
                    <a:pt x="37" y="18"/>
                    <a:pt x="37" y="19"/>
                  </a:cubicBezTo>
                  <a:cubicBezTo>
                    <a:pt x="38" y="19"/>
                    <a:pt x="37" y="19"/>
                    <a:pt x="37" y="19"/>
                  </a:cubicBezTo>
                  <a:cubicBezTo>
                    <a:pt x="36" y="20"/>
                    <a:pt x="35" y="19"/>
                    <a:pt x="35" y="18"/>
                  </a:cubicBezTo>
                  <a:cubicBezTo>
                    <a:pt x="35" y="18"/>
                    <a:pt x="35" y="17"/>
                    <a:pt x="34" y="17"/>
                  </a:cubicBezTo>
                  <a:cubicBezTo>
                    <a:pt x="34" y="17"/>
                    <a:pt x="33" y="17"/>
                    <a:pt x="33" y="17"/>
                  </a:cubicBezTo>
                  <a:cubicBezTo>
                    <a:pt x="33" y="16"/>
                    <a:pt x="32" y="16"/>
                    <a:pt x="32" y="16"/>
                  </a:cubicBezTo>
                  <a:cubicBezTo>
                    <a:pt x="31" y="16"/>
                    <a:pt x="30" y="16"/>
                    <a:pt x="29" y="16"/>
                  </a:cubicBezTo>
                  <a:cubicBezTo>
                    <a:pt x="30" y="16"/>
                    <a:pt x="29" y="15"/>
                    <a:pt x="29" y="15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2"/>
                    <a:pt x="30" y="11"/>
                    <a:pt x="30" y="11"/>
                  </a:cubicBezTo>
                  <a:cubicBezTo>
                    <a:pt x="31" y="12"/>
                    <a:pt x="31" y="12"/>
                    <a:pt x="32" y="11"/>
                  </a:cubicBezTo>
                  <a:cubicBezTo>
                    <a:pt x="32" y="11"/>
                    <a:pt x="32" y="10"/>
                    <a:pt x="33" y="10"/>
                  </a:cubicBezTo>
                  <a:cubicBezTo>
                    <a:pt x="33" y="9"/>
                    <a:pt x="34" y="10"/>
                    <a:pt x="35" y="10"/>
                  </a:cubicBezTo>
                  <a:cubicBezTo>
                    <a:pt x="35" y="10"/>
                    <a:pt x="35" y="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4" y="7"/>
                    <a:pt x="33" y="8"/>
                    <a:pt x="34" y="8"/>
                  </a:cubicBezTo>
                  <a:cubicBezTo>
                    <a:pt x="34" y="8"/>
                    <a:pt x="33" y="10"/>
                    <a:pt x="32" y="9"/>
                  </a:cubicBezTo>
                  <a:cubicBezTo>
                    <a:pt x="32" y="9"/>
                    <a:pt x="32" y="8"/>
                    <a:pt x="31" y="8"/>
                  </a:cubicBezTo>
                  <a:cubicBezTo>
                    <a:pt x="31" y="8"/>
                    <a:pt x="31" y="8"/>
                    <a:pt x="31" y="9"/>
                  </a:cubicBezTo>
                  <a:cubicBezTo>
                    <a:pt x="31" y="8"/>
                    <a:pt x="30" y="8"/>
                    <a:pt x="29" y="8"/>
                  </a:cubicBezTo>
                  <a:cubicBezTo>
                    <a:pt x="30" y="7"/>
                    <a:pt x="29" y="7"/>
                    <a:pt x="29" y="7"/>
                  </a:cubicBezTo>
                  <a:cubicBezTo>
                    <a:pt x="29" y="6"/>
                    <a:pt x="28" y="6"/>
                    <a:pt x="27" y="6"/>
                  </a:cubicBezTo>
                  <a:cubicBezTo>
                    <a:pt x="27" y="7"/>
                    <a:pt x="28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8" y="9"/>
                    <a:pt x="28" y="9"/>
                  </a:cubicBezTo>
                  <a:cubicBezTo>
                    <a:pt x="28" y="9"/>
                    <a:pt x="28" y="10"/>
                    <a:pt x="28" y="10"/>
                  </a:cubicBezTo>
                  <a:cubicBezTo>
                    <a:pt x="27" y="10"/>
                    <a:pt x="27" y="9"/>
                    <a:pt x="27" y="9"/>
                  </a:cubicBezTo>
                  <a:cubicBezTo>
                    <a:pt x="28" y="9"/>
                    <a:pt x="26" y="9"/>
                    <a:pt x="26" y="9"/>
                  </a:cubicBezTo>
                  <a:cubicBezTo>
                    <a:pt x="25" y="9"/>
                    <a:pt x="24" y="9"/>
                    <a:pt x="24" y="9"/>
                  </a:cubicBezTo>
                  <a:cubicBezTo>
                    <a:pt x="24" y="8"/>
                    <a:pt x="24" y="7"/>
                    <a:pt x="24" y="8"/>
                  </a:cubicBezTo>
                  <a:cubicBezTo>
                    <a:pt x="24" y="7"/>
                    <a:pt x="23" y="7"/>
                    <a:pt x="23" y="7"/>
                  </a:cubicBezTo>
                  <a:cubicBezTo>
                    <a:pt x="22" y="7"/>
                    <a:pt x="21" y="8"/>
                    <a:pt x="19" y="9"/>
                  </a:cubicBezTo>
                  <a:cubicBezTo>
                    <a:pt x="19" y="9"/>
                    <a:pt x="20" y="9"/>
                    <a:pt x="20" y="9"/>
                  </a:cubicBezTo>
                  <a:cubicBezTo>
                    <a:pt x="20" y="8"/>
                    <a:pt x="20" y="8"/>
                    <a:pt x="21" y="8"/>
                  </a:cubicBezTo>
                  <a:cubicBezTo>
                    <a:pt x="21" y="8"/>
                    <a:pt x="22" y="7"/>
                    <a:pt x="22" y="8"/>
                  </a:cubicBezTo>
                  <a:cubicBezTo>
                    <a:pt x="22" y="8"/>
                    <a:pt x="23" y="8"/>
                    <a:pt x="23" y="8"/>
                  </a:cubicBezTo>
                  <a:cubicBezTo>
                    <a:pt x="23" y="8"/>
                    <a:pt x="23" y="8"/>
                    <a:pt x="23" y="9"/>
                  </a:cubicBezTo>
                  <a:cubicBezTo>
                    <a:pt x="23" y="8"/>
                    <a:pt x="23" y="9"/>
                    <a:pt x="22" y="9"/>
                  </a:cubicBezTo>
                  <a:cubicBezTo>
                    <a:pt x="22" y="9"/>
                    <a:pt x="21" y="9"/>
                    <a:pt x="21" y="9"/>
                  </a:cubicBezTo>
                  <a:cubicBezTo>
                    <a:pt x="21" y="9"/>
                    <a:pt x="22" y="10"/>
                    <a:pt x="22" y="10"/>
                  </a:cubicBezTo>
                  <a:cubicBezTo>
                    <a:pt x="21" y="9"/>
                    <a:pt x="21" y="9"/>
                    <a:pt x="20" y="9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15" y="11"/>
                    <a:pt x="12" y="14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3" y="20"/>
                    <a:pt x="13" y="21"/>
                  </a:cubicBezTo>
                  <a:cubicBezTo>
                    <a:pt x="13" y="21"/>
                    <a:pt x="13" y="21"/>
                    <a:pt x="14" y="21"/>
                  </a:cubicBezTo>
                  <a:cubicBezTo>
                    <a:pt x="14" y="22"/>
                    <a:pt x="13" y="22"/>
                    <a:pt x="13" y="22"/>
                  </a:cubicBezTo>
                  <a:cubicBezTo>
                    <a:pt x="13" y="22"/>
                    <a:pt x="12" y="21"/>
                    <a:pt x="12" y="22"/>
                  </a:cubicBezTo>
                  <a:cubicBezTo>
                    <a:pt x="12" y="22"/>
                    <a:pt x="12" y="23"/>
                    <a:pt x="13" y="23"/>
                  </a:cubicBezTo>
                  <a:cubicBezTo>
                    <a:pt x="12" y="23"/>
                    <a:pt x="12" y="25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3" y="28"/>
                    <a:pt x="13" y="28"/>
                  </a:cubicBezTo>
                  <a:cubicBezTo>
                    <a:pt x="13" y="28"/>
                    <a:pt x="14" y="30"/>
                    <a:pt x="15" y="30"/>
                  </a:cubicBezTo>
                  <a:cubicBezTo>
                    <a:pt x="15" y="30"/>
                    <a:pt x="16" y="31"/>
                    <a:pt x="16" y="31"/>
                  </a:cubicBezTo>
                  <a:cubicBezTo>
                    <a:pt x="17" y="32"/>
                    <a:pt x="17" y="33"/>
                    <a:pt x="17" y="33"/>
                  </a:cubicBezTo>
                  <a:cubicBezTo>
                    <a:pt x="17" y="34"/>
                    <a:pt x="18" y="34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9" y="35"/>
                    <a:pt x="19" y="36"/>
                  </a:cubicBezTo>
                  <a:cubicBezTo>
                    <a:pt x="19" y="36"/>
                    <a:pt x="19" y="37"/>
                    <a:pt x="19" y="37"/>
                  </a:cubicBezTo>
                  <a:cubicBezTo>
                    <a:pt x="20" y="36"/>
                    <a:pt x="19" y="35"/>
                    <a:pt x="18" y="34"/>
                  </a:cubicBezTo>
                  <a:cubicBezTo>
                    <a:pt x="18" y="34"/>
                    <a:pt x="18" y="34"/>
                    <a:pt x="18" y="33"/>
                  </a:cubicBezTo>
                  <a:cubicBezTo>
                    <a:pt x="18" y="33"/>
                    <a:pt x="18" y="32"/>
                    <a:pt x="17" y="32"/>
                  </a:cubicBezTo>
                  <a:cubicBezTo>
                    <a:pt x="18" y="32"/>
                    <a:pt x="18" y="32"/>
                    <a:pt x="18" y="33"/>
                  </a:cubicBezTo>
                  <a:cubicBezTo>
                    <a:pt x="18" y="33"/>
                    <a:pt x="20" y="35"/>
                    <a:pt x="20" y="35"/>
                  </a:cubicBezTo>
                  <a:cubicBezTo>
                    <a:pt x="20" y="35"/>
                    <a:pt x="21" y="37"/>
                    <a:pt x="21" y="37"/>
                  </a:cubicBezTo>
                  <a:cubicBezTo>
                    <a:pt x="21" y="37"/>
                    <a:pt x="22" y="37"/>
                    <a:pt x="22" y="38"/>
                  </a:cubicBezTo>
                  <a:cubicBezTo>
                    <a:pt x="22" y="38"/>
                    <a:pt x="22" y="39"/>
                    <a:pt x="23" y="40"/>
                  </a:cubicBezTo>
                  <a:cubicBezTo>
                    <a:pt x="23" y="41"/>
                    <a:pt x="24" y="41"/>
                    <a:pt x="25" y="41"/>
                  </a:cubicBezTo>
                  <a:cubicBezTo>
                    <a:pt x="25" y="42"/>
                    <a:pt x="26" y="42"/>
                    <a:pt x="26" y="42"/>
                  </a:cubicBezTo>
                  <a:cubicBezTo>
                    <a:pt x="27" y="43"/>
                    <a:pt x="27" y="42"/>
                    <a:pt x="28" y="42"/>
                  </a:cubicBezTo>
                  <a:cubicBezTo>
                    <a:pt x="29" y="42"/>
                    <a:pt x="29" y="43"/>
                    <a:pt x="30" y="44"/>
                  </a:cubicBezTo>
                  <a:cubicBezTo>
                    <a:pt x="31" y="44"/>
                    <a:pt x="32" y="44"/>
                    <a:pt x="32" y="44"/>
                  </a:cubicBezTo>
                  <a:cubicBezTo>
                    <a:pt x="32" y="44"/>
                    <a:pt x="33" y="46"/>
                    <a:pt x="33" y="46"/>
                  </a:cubicBezTo>
                  <a:cubicBezTo>
                    <a:pt x="34" y="46"/>
                    <a:pt x="34" y="47"/>
                    <a:pt x="35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7"/>
                    <a:pt x="36" y="48"/>
                    <a:pt x="36" y="48"/>
                  </a:cubicBezTo>
                  <a:cubicBezTo>
                    <a:pt x="36" y="48"/>
                    <a:pt x="36" y="47"/>
                    <a:pt x="36" y="47"/>
                  </a:cubicBezTo>
                  <a:cubicBezTo>
                    <a:pt x="36" y="47"/>
                    <a:pt x="35" y="47"/>
                    <a:pt x="34" y="46"/>
                  </a:cubicBezTo>
                  <a:cubicBezTo>
                    <a:pt x="34" y="46"/>
                    <a:pt x="34" y="45"/>
                    <a:pt x="34" y="45"/>
                  </a:cubicBezTo>
                  <a:cubicBezTo>
                    <a:pt x="35" y="45"/>
                    <a:pt x="35" y="44"/>
                    <a:pt x="34" y="43"/>
                  </a:cubicBezTo>
                  <a:cubicBezTo>
                    <a:pt x="34" y="43"/>
                    <a:pt x="34" y="43"/>
                    <a:pt x="34" y="42"/>
                  </a:cubicBezTo>
                  <a:cubicBezTo>
                    <a:pt x="33" y="43"/>
                    <a:pt x="33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3"/>
                    <a:pt x="32" y="42"/>
                  </a:cubicBezTo>
                  <a:cubicBezTo>
                    <a:pt x="32" y="42"/>
                    <a:pt x="32" y="41"/>
                    <a:pt x="32" y="41"/>
                  </a:cubicBezTo>
                  <a:cubicBezTo>
                    <a:pt x="32" y="40"/>
                    <a:pt x="33" y="39"/>
                    <a:pt x="32" y="39"/>
                  </a:cubicBezTo>
                  <a:cubicBezTo>
                    <a:pt x="31" y="39"/>
                    <a:pt x="31" y="39"/>
                    <a:pt x="31" y="40"/>
                  </a:cubicBezTo>
                  <a:cubicBezTo>
                    <a:pt x="30" y="40"/>
                    <a:pt x="30" y="40"/>
                    <a:pt x="30" y="41"/>
                  </a:cubicBezTo>
                  <a:cubicBezTo>
                    <a:pt x="30" y="41"/>
                    <a:pt x="28" y="41"/>
                    <a:pt x="28" y="41"/>
                  </a:cubicBezTo>
                  <a:cubicBezTo>
                    <a:pt x="27" y="40"/>
                    <a:pt x="27" y="39"/>
                    <a:pt x="27" y="38"/>
                  </a:cubicBezTo>
                  <a:cubicBezTo>
                    <a:pt x="27" y="37"/>
                    <a:pt x="27" y="36"/>
                    <a:pt x="27" y="35"/>
                  </a:cubicBezTo>
                  <a:cubicBezTo>
                    <a:pt x="27" y="35"/>
                    <a:pt x="27" y="34"/>
                    <a:pt x="27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9" y="33"/>
                    <a:pt x="30" y="34"/>
                  </a:cubicBezTo>
                  <a:cubicBezTo>
                    <a:pt x="30" y="34"/>
                    <a:pt x="31" y="34"/>
                    <a:pt x="31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3"/>
                    <a:pt x="31" y="33"/>
                    <a:pt x="32" y="33"/>
                  </a:cubicBezTo>
                  <a:cubicBezTo>
                    <a:pt x="32" y="33"/>
                    <a:pt x="33" y="33"/>
                    <a:pt x="33" y="33"/>
                  </a:cubicBezTo>
                  <a:cubicBezTo>
                    <a:pt x="34" y="34"/>
                    <a:pt x="34" y="34"/>
                    <a:pt x="34" y="33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5"/>
                    <a:pt x="35" y="36"/>
                    <a:pt x="36" y="36"/>
                  </a:cubicBezTo>
                  <a:cubicBezTo>
                    <a:pt x="36" y="37"/>
                    <a:pt x="36" y="35"/>
                    <a:pt x="36" y="35"/>
                  </a:cubicBezTo>
                  <a:cubicBezTo>
                    <a:pt x="36" y="35"/>
                    <a:pt x="36" y="33"/>
                    <a:pt x="36" y="33"/>
                  </a:cubicBezTo>
                  <a:cubicBezTo>
                    <a:pt x="35" y="33"/>
                    <a:pt x="35" y="32"/>
                    <a:pt x="36" y="31"/>
                  </a:cubicBezTo>
                  <a:cubicBezTo>
                    <a:pt x="36" y="31"/>
                    <a:pt x="37" y="31"/>
                    <a:pt x="37" y="31"/>
                  </a:cubicBezTo>
                  <a:cubicBezTo>
                    <a:pt x="38" y="30"/>
                    <a:pt x="38" y="30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8"/>
                    <a:pt x="38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7"/>
                    <a:pt x="38" y="27"/>
                  </a:cubicBezTo>
                  <a:cubicBezTo>
                    <a:pt x="39" y="28"/>
                    <a:pt x="40" y="27"/>
                    <a:pt x="39" y="26"/>
                  </a:cubicBezTo>
                  <a:cubicBezTo>
                    <a:pt x="40" y="26"/>
                    <a:pt x="41" y="26"/>
                    <a:pt x="41" y="26"/>
                  </a:cubicBezTo>
                  <a:cubicBezTo>
                    <a:pt x="41" y="26"/>
                    <a:pt x="41" y="25"/>
                    <a:pt x="41" y="25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4"/>
                    <a:pt x="43" y="24"/>
                    <a:pt x="43" y="23"/>
                  </a:cubicBezTo>
                  <a:cubicBezTo>
                    <a:pt x="44" y="24"/>
                    <a:pt x="45" y="23"/>
                    <a:pt x="44" y="22"/>
                  </a:cubicBezTo>
                  <a:cubicBezTo>
                    <a:pt x="44" y="22"/>
                    <a:pt x="44" y="22"/>
                    <a:pt x="43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5" y="21"/>
                    <a:pt x="44" y="21"/>
                    <a:pt x="44" y="21"/>
                  </a:cubicBezTo>
                  <a:cubicBezTo>
                    <a:pt x="43" y="21"/>
                    <a:pt x="43" y="21"/>
                    <a:pt x="42" y="21"/>
                  </a:cubicBezTo>
                  <a:cubicBezTo>
                    <a:pt x="42" y="22"/>
                    <a:pt x="42" y="22"/>
                    <a:pt x="41" y="22"/>
                  </a:cubicBezTo>
                  <a:close/>
                  <a:moveTo>
                    <a:pt x="50" y="49"/>
                  </a:moveTo>
                  <a:cubicBezTo>
                    <a:pt x="50" y="49"/>
                    <a:pt x="49" y="49"/>
                    <a:pt x="49" y="49"/>
                  </a:cubicBezTo>
                  <a:cubicBezTo>
                    <a:pt x="49" y="49"/>
                    <a:pt x="48" y="48"/>
                    <a:pt x="48" y="48"/>
                  </a:cubicBezTo>
                  <a:cubicBezTo>
                    <a:pt x="48" y="48"/>
                    <a:pt x="47" y="47"/>
                    <a:pt x="47" y="47"/>
                  </a:cubicBezTo>
                  <a:cubicBezTo>
                    <a:pt x="46" y="46"/>
                    <a:pt x="46" y="46"/>
                    <a:pt x="45" y="46"/>
                  </a:cubicBezTo>
                  <a:cubicBezTo>
                    <a:pt x="45" y="46"/>
                    <a:pt x="44" y="47"/>
                    <a:pt x="44" y="47"/>
                  </a:cubicBezTo>
                  <a:cubicBezTo>
                    <a:pt x="44" y="46"/>
                    <a:pt x="43" y="46"/>
                    <a:pt x="43" y="46"/>
                  </a:cubicBezTo>
                  <a:cubicBezTo>
                    <a:pt x="42" y="46"/>
                    <a:pt x="42" y="45"/>
                    <a:pt x="41" y="46"/>
                  </a:cubicBezTo>
                  <a:cubicBezTo>
                    <a:pt x="41" y="46"/>
                    <a:pt x="41" y="46"/>
                    <a:pt x="41" y="47"/>
                  </a:cubicBezTo>
                  <a:cubicBezTo>
                    <a:pt x="40" y="46"/>
                    <a:pt x="41" y="46"/>
                    <a:pt x="41" y="45"/>
                  </a:cubicBezTo>
                  <a:cubicBezTo>
                    <a:pt x="40" y="45"/>
                    <a:pt x="39" y="46"/>
                    <a:pt x="39" y="46"/>
                  </a:cubicBezTo>
                  <a:cubicBezTo>
                    <a:pt x="39" y="46"/>
                    <a:pt x="39" y="46"/>
                    <a:pt x="38" y="46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8" y="47"/>
                    <a:pt x="37" y="47"/>
                    <a:pt x="37" y="47"/>
                  </a:cubicBezTo>
                  <a:cubicBezTo>
                    <a:pt x="37" y="48"/>
                    <a:pt x="37" y="49"/>
                    <a:pt x="37" y="50"/>
                  </a:cubicBezTo>
                  <a:cubicBezTo>
                    <a:pt x="38" y="50"/>
                    <a:pt x="37" y="51"/>
                    <a:pt x="37" y="52"/>
                  </a:cubicBezTo>
                  <a:cubicBezTo>
                    <a:pt x="37" y="52"/>
                    <a:pt x="36" y="53"/>
                    <a:pt x="36" y="53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5"/>
                    <a:pt x="36" y="55"/>
                    <a:pt x="36" y="56"/>
                  </a:cubicBezTo>
                  <a:cubicBezTo>
                    <a:pt x="36" y="56"/>
                    <a:pt x="36" y="56"/>
                    <a:pt x="36" y="57"/>
                  </a:cubicBezTo>
                  <a:cubicBezTo>
                    <a:pt x="41" y="56"/>
                    <a:pt x="46" y="53"/>
                    <a:pt x="50" y="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ïṩlîḑè"/>
            <p:cNvSpPr/>
            <p:nvPr/>
          </p:nvSpPr>
          <p:spPr bwMode="auto">
            <a:xfrm>
              <a:off x="5262374" y="4537416"/>
              <a:ext cx="416625" cy="369349"/>
            </a:xfrm>
            <a:custGeom>
              <a:avLst/>
              <a:gdLst/>
              <a:ahLst/>
              <a:cxnLst>
                <a:cxn ang="0">
                  <a:pos x="7" y="9"/>
                </a:cxn>
                <a:cxn ang="0">
                  <a:pos x="7" y="57"/>
                </a:cxn>
                <a:cxn ang="0">
                  <a:pos x="6" y="58"/>
                </a:cxn>
                <a:cxn ang="0">
                  <a:pos x="4" y="58"/>
                </a:cxn>
                <a:cxn ang="0">
                  <a:pos x="2" y="57"/>
                </a:cxn>
                <a:cxn ang="0">
                  <a:pos x="2" y="9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10" y="4"/>
                </a:cxn>
                <a:cxn ang="0">
                  <a:pos x="7" y="9"/>
                </a:cxn>
                <a:cxn ang="0">
                  <a:pos x="65" y="36"/>
                </a:cxn>
                <a:cxn ang="0">
                  <a:pos x="63" y="38"/>
                </a:cxn>
                <a:cxn ang="0">
                  <a:pos x="49" y="43"/>
                </a:cxn>
                <a:cxn ang="0">
                  <a:pos x="31" y="37"/>
                </a:cxn>
                <a:cxn ang="0">
                  <a:pos x="13" y="43"/>
                </a:cxn>
                <a:cxn ang="0">
                  <a:pos x="12" y="43"/>
                </a:cxn>
                <a:cxn ang="0">
                  <a:pos x="10" y="41"/>
                </a:cxn>
                <a:cxn ang="0">
                  <a:pos x="10" y="13"/>
                </a:cxn>
                <a:cxn ang="0">
                  <a:pos x="11" y="11"/>
                </a:cxn>
                <a:cxn ang="0">
                  <a:pos x="14" y="9"/>
                </a:cxn>
                <a:cxn ang="0">
                  <a:pos x="30" y="4"/>
                </a:cxn>
                <a:cxn ang="0">
                  <a:pos x="46" y="9"/>
                </a:cxn>
                <a:cxn ang="0">
                  <a:pos x="49" y="10"/>
                </a:cxn>
                <a:cxn ang="0">
                  <a:pos x="63" y="4"/>
                </a:cxn>
                <a:cxn ang="0">
                  <a:pos x="65" y="7"/>
                </a:cxn>
                <a:cxn ang="0">
                  <a:pos x="65" y="36"/>
                </a:cxn>
              </a:cxnLst>
              <a:rect l="0" t="0" r="r" b="b"/>
              <a:pathLst>
                <a:path w="65" h="58">
                  <a:moveTo>
                    <a:pt x="7" y="9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7" y="57"/>
                    <a:pt x="7" y="58"/>
                    <a:pt x="6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3" y="58"/>
                    <a:pt x="2" y="57"/>
                    <a:pt x="2" y="5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10" y="2"/>
                    <a:pt x="10" y="4"/>
                  </a:cubicBezTo>
                  <a:cubicBezTo>
                    <a:pt x="10" y="6"/>
                    <a:pt x="9" y="8"/>
                    <a:pt x="7" y="9"/>
                  </a:cubicBezTo>
                  <a:close/>
                  <a:moveTo>
                    <a:pt x="65" y="36"/>
                  </a:moveTo>
                  <a:cubicBezTo>
                    <a:pt x="65" y="37"/>
                    <a:pt x="65" y="38"/>
                    <a:pt x="63" y="38"/>
                  </a:cubicBezTo>
                  <a:cubicBezTo>
                    <a:pt x="59" y="41"/>
                    <a:pt x="54" y="43"/>
                    <a:pt x="49" y="43"/>
                  </a:cubicBezTo>
                  <a:cubicBezTo>
                    <a:pt x="43" y="43"/>
                    <a:pt x="39" y="37"/>
                    <a:pt x="31" y="37"/>
                  </a:cubicBezTo>
                  <a:cubicBezTo>
                    <a:pt x="25" y="37"/>
                    <a:pt x="19" y="40"/>
                    <a:pt x="13" y="43"/>
                  </a:cubicBezTo>
                  <a:cubicBezTo>
                    <a:pt x="13" y="43"/>
                    <a:pt x="12" y="43"/>
                    <a:pt x="12" y="43"/>
                  </a:cubicBezTo>
                  <a:cubicBezTo>
                    <a:pt x="11" y="43"/>
                    <a:pt x="10" y="42"/>
                    <a:pt x="10" y="41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1"/>
                    <a:pt x="11" y="11"/>
                  </a:cubicBezTo>
                  <a:cubicBezTo>
                    <a:pt x="12" y="10"/>
                    <a:pt x="13" y="9"/>
                    <a:pt x="14" y="9"/>
                  </a:cubicBezTo>
                  <a:cubicBezTo>
                    <a:pt x="19" y="7"/>
                    <a:pt x="24" y="4"/>
                    <a:pt x="30" y="4"/>
                  </a:cubicBezTo>
                  <a:cubicBezTo>
                    <a:pt x="36" y="4"/>
                    <a:pt x="40" y="6"/>
                    <a:pt x="46" y="9"/>
                  </a:cubicBezTo>
                  <a:cubicBezTo>
                    <a:pt x="47" y="9"/>
                    <a:pt x="48" y="10"/>
                    <a:pt x="49" y="10"/>
                  </a:cubicBezTo>
                  <a:cubicBezTo>
                    <a:pt x="55" y="10"/>
                    <a:pt x="61" y="4"/>
                    <a:pt x="63" y="4"/>
                  </a:cubicBezTo>
                  <a:cubicBezTo>
                    <a:pt x="64" y="4"/>
                    <a:pt x="65" y="6"/>
                    <a:pt x="65" y="7"/>
                  </a:cubicBezTo>
                  <a:lnTo>
                    <a:pt x="65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ïṣľîḋê"/>
            <p:cNvSpPr/>
            <p:nvPr/>
          </p:nvSpPr>
          <p:spPr bwMode="auto">
            <a:xfrm>
              <a:off x="6548663" y="4298884"/>
              <a:ext cx="339735" cy="509601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îšḻîḑé"/>
            <p:cNvSpPr/>
            <p:nvPr/>
          </p:nvSpPr>
          <p:spPr bwMode="auto">
            <a:xfrm>
              <a:off x="6724651" y="3110922"/>
              <a:ext cx="496871" cy="478996"/>
            </a:xfrm>
            <a:custGeom>
              <a:avLst/>
              <a:gdLst/>
              <a:ahLst/>
              <a:cxnLst>
                <a:cxn ang="0">
                  <a:pos x="16" y="54"/>
                </a:cxn>
                <a:cxn ang="0">
                  <a:pos x="14" y="57"/>
                </a:cxn>
                <a:cxn ang="0">
                  <a:pos x="2" y="57"/>
                </a:cxn>
                <a:cxn ang="0">
                  <a:pos x="0" y="54"/>
                </a:cxn>
                <a:cxn ang="0">
                  <a:pos x="0" y="29"/>
                </a:cxn>
                <a:cxn ang="0">
                  <a:pos x="2" y="26"/>
                </a:cxn>
                <a:cxn ang="0">
                  <a:pos x="14" y="26"/>
                </a:cxn>
                <a:cxn ang="0">
                  <a:pos x="16" y="29"/>
                </a:cxn>
                <a:cxn ang="0">
                  <a:pos x="16" y="54"/>
                </a:cxn>
                <a:cxn ang="0">
                  <a:pos x="7" y="47"/>
                </a:cxn>
                <a:cxn ang="0">
                  <a:pos x="5" y="49"/>
                </a:cxn>
                <a:cxn ang="0">
                  <a:pos x="7" y="52"/>
                </a:cxn>
                <a:cxn ang="0">
                  <a:pos x="10" y="49"/>
                </a:cxn>
                <a:cxn ang="0">
                  <a:pos x="7" y="47"/>
                </a:cxn>
                <a:cxn ang="0">
                  <a:pos x="62" y="35"/>
                </a:cxn>
                <a:cxn ang="0">
                  <a:pos x="62" y="38"/>
                </a:cxn>
                <a:cxn ang="0">
                  <a:pos x="61" y="43"/>
                </a:cxn>
                <a:cxn ang="0">
                  <a:pos x="61" y="48"/>
                </a:cxn>
                <a:cxn ang="0">
                  <a:pos x="59" y="52"/>
                </a:cxn>
                <a:cxn ang="0">
                  <a:pos x="57" y="59"/>
                </a:cxn>
                <a:cxn ang="0">
                  <a:pos x="49" y="62"/>
                </a:cxn>
                <a:cxn ang="0">
                  <a:pos x="47" y="62"/>
                </a:cxn>
                <a:cxn ang="0">
                  <a:pos x="44" y="62"/>
                </a:cxn>
                <a:cxn ang="0">
                  <a:pos x="43" y="62"/>
                </a:cxn>
                <a:cxn ang="0">
                  <a:pos x="28" y="59"/>
                </a:cxn>
                <a:cxn ang="0">
                  <a:pos x="22" y="57"/>
                </a:cxn>
                <a:cxn ang="0">
                  <a:pos x="19" y="54"/>
                </a:cxn>
                <a:cxn ang="0">
                  <a:pos x="19" y="29"/>
                </a:cxn>
                <a:cxn ang="0">
                  <a:pos x="21" y="26"/>
                </a:cxn>
                <a:cxn ang="0">
                  <a:pos x="29" y="19"/>
                </a:cxn>
                <a:cxn ang="0">
                  <a:pos x="33" y="14"/>
                </a:cxn>
                <a:cxn ang="0">
                  <a:pos x="35" y="8"/>
                </a:cxn>
                <a:cxn ang="0">
                  <a:pos x="38" y="1"/>
                </a:cxn>
                <a:cxn ang="0">
                  <a:pos x="40" y="0"/>
                </a:cxn>
                <a:cxn ang="0">
                  <a:pos x="49" y="11"/>
                </a:cxn>
                <a:cxn ang="0">
                  <a:pos x="46" y="18"/>
                </a:cxn>
                <a:cxn ang="0">
                  <a:pos x="45" y="21"/>
                </a:cxn>
                <a:cxn ang="0">
                  <a:pos x="56" y="21"/>
                </a:cxn>
                <a:cxn ang="0">
                  <a:pos x="64" y="29"/>
                </a:cxn>
                <a:cxn ang="0">
                  <a:pos x="62" y="35"/>
                </a:cxn>
              </a:cxnLst>
              <a:rect l="0" t="0" r="r" b="b"/>
              <a:pathLst>
                <a:path w="64" h="62">
                  <a:moveTo>
                    <a:pt x="16" y="54"/>
                  </a:moveTo>
                  <a:cubicBezTo>
                    <a:pt x="16" y="56"/>
                    <a:pt x="15" y="57"/>
                    <a:pt x="14" y="57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" y="57"/>
                    <a:pt x="0" y="56"/>
                    <a:pt x="0" y="54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7"/>
                    <a:pt x="1" y="26"/>
                    <a:pt x="2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5" y="26"/>
                    <a:pt x="16" y="27"/>
                    <a:pt x="16" y="29"/>
                  </a:cubicBezTo>
                  <a:lnTo>
                    <a:pt x="16" y="54"/>
                  </a:lnTo>
                  <a:close/>
                  <a:moveTo>
                    <a:pt x="7" y="47"/>
                  </a:moveTo>
                  <a:cubicBezTo>
                    <a:pt x="6" y="47"/>
                    <a:pt x="5" y="48"/>
                    <a:pt x="5" y="49"/>
                  </a:cubicBezTo>
                  <a:cubicBezTo>
                    <a:pt x="5" y="51"/>
                    <a:pt x="6" y="52"/>
                    <a:pt x="7" y="52"/>
                  </a:cubicBezTo>
                  <a:cubicBezTo>
                    <a:pt x="9" y="52"/>
                    <a:pt x="10" y="51"/>
                    <a:pt x="10" y="49"/>
                  </a:cubicBezTo>
                  <a:cubicBezTo>
                    <a:pt x="10" y="48"/>
                    <a:pt x="9" y="47"/>
                    <a:pt x="7" y="47"/>
                  </a:cubicBezTo>
                  <a:close/>
                  <a:moveTo>
                    <a:pt x="62" y="35"/>
                  </a:moveTo>
                  <a:cubicBezTo>
                    <a:pt x="62" y="36"/>
                    <a:pt x="62" y="37"/>
                    <a:pt x="62" y="38"/>
                  </a:cubicBezTo>
                  <a:cubicBezTo>
                    <a:pt x="62" y="40"/>
                    <a:pt x="62" y="42"/>
                    <a:pt x="61" y="43"/>
                  </a:cubicBezTo>
                  <a:cubicBezTo>
                    <a:pt x="61" y="45"/>
                    <a:pt x="61" y="46"/>
                    <a:pt x="61" y="48"/>
                  </a:cubicBezTo>
                  <a:cubicBezTo>
                    <a:pt x="60" y="49"/>
                    <a:pt x="60" y="51"/>
                    <a:pt x="59" y="52"/>
                  </a:cubicBezTo>
                  <a:cubicBezTo>
                    <a:pt x="59" y="55"/>
                    <a:pt x="58" y="57"/>
                    <a:pt x="57" y="59"/>
                  </a:cubicBezTo>
                  <a:cubicBezTo>
                    <a:pt x="55" y="61"/>
                    <a:pt x="52" y="62"/>
                    <a:pt x="49" y="62"/>
                  </a:cubicBezTo>
                  <a:cubicBezTo>
                    <a:pt x="48" y="62"/>
                    <a:pt x="48" y="62"/>
                    <a:pt x="47" y="62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38" y="62"/>
                    <a:pt x="32" y="60"/>
                    <a:pt x="28" y="59"/>
                  </a:cubicBezTo>
                  <a:cubicBezTo>
                    <a:pt x="25" y="58"/>
                    <a:pt x="23" y="57"/>
                    <a:pt x="22" y="57"/>
                  </a:cubicBezTo>
                  <a:cubicBezTo>
                    <a:pt x="20" y="57"/>
                    <a:pt x="19" y="56"/>
                    <a:pt x="19" y="54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7"/>
                    <a:pt x="20" y="26"/>
                    <a:pt x="21" y="26"/>
                  </a:cubicBezTo>
                  <a:cubicBezTo>
                    <a:pt x="23" y="26"/>
                    <a:pt x="27" y="21"/>
                    <a:pt x="29" y="19"/>
                  </a:cubicBezTo>
                  <a:cubicBezTo>
                    <a:pt x="30" y="17"/>
                    <a:pt x="31" y="15"/>
                    <a:pt x="33" y="14"/>
                  </a:cubicBezTo>
                  <a:cubicBezTo>
                    <a:pt x="34" y="13"/>
                    <a:pt x="35" y="10"/>
                    <a:pt x="35" y="8"/>
                  </a:cubicBezTo>
                  <a:cubicBezTo>
                    <a:pt x="36" y="5"/>
                    <a:pt x="36" y="3"/>
                    <a:pt x="38" y="1"/>
                  </a:cubicBezTo>
                  <a:cubicBezTo>
                    <a:pt x="38" y="1"/>
                    <a:pt x="39" y="0"/>
                    <a:pt x="40" y="0"/>
                  </a:cubicBezTo>
                  <a:cubicBezTo>
                    <a:pt x="49" y="0"/>
                    <a:pt x="49" y="8"/>
                    <a:pt x="49" y="11"/>
                  </a:cubicBezTo>
                  <a:cubicBezTo>
                    <a:pt x="49" y="14"/>
                    <a:pt x="47" y="16"/>
                    <a:pt x="46" y="18"/>
                  </a:cubicBezTo>
                  <a:cubicBezTo>
                    <a:pt x="46" y="19"/>
                    <a:pt x="46" y="20"/>
                    <a:pt x="45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60" y="21"/>
                    <a:pt x="64" y="25"/>
                    <a:pt x="64" y="29"/>
                  </a:cubicBezTo>
                  <a:cubicBezTo>
                    <a:pt x="64" y="31"/>
                    <a:pt x="63" y="33"/>
                    <a:pt x="62" y="3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865924" y="575297"/>
            <a:ext cx="3295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ea typeface="微软雅黑" panose="020B0503020204020204" pitchFamily="34" charset="-122"/>
              </a:rPr>
              <a:t>工作的总结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086119" y="0"/>
            <a:ext cx="5237408" cy="4314423"/>
            <a:chOff x="2554307" y="0"/>
            <a:chExt cx="7083383" cy="6176802"/>
          </a:xfrm>
        </p:grpSpPr>
        <p:sp>
          <p:nvSpPr>
            <p:cNvPr id="3" name="五边形 2"/>
            <p:cNvSpPr/>
            <p:nvPr/>
          </p:nvSpPr>
          <p:spPr>
            <a:xfrm rot="5400000">
              <a:off x="3790682" y="-1236370"/>
              <a:ext cx="4610637" cy="7083378"/>
            </a:xfrm>
            <a:prstGeom prst="homePlate">
              <a:avLst>
                <a:gd name="adj" fmla="val 25977"/>
              </a:avLst>
            </a:prstGeom>
            <a:solidFill>
              <a:srgbClr val="EAB1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" name="燕尾形 3"/>
            <p:cNvSpPr/>
            <p:nvPr/>
          </p:nvSpPr>
          <p:spPr>
            <a:xfrm rot="5400000">
              <a:off x="4870242" y="1409357"/>
              <a:ext cx="2451510" cy="7083379"/>
            </a:xfrm>
            <a:prstGeom prst="chevron">
              <a:avLst>
                <a:gd name="adj" fmla="val 48514"/>
              </a:avLst>
            </a:prstGeom>
            <a:solidFill>
              <a:srgbClr val="EAB1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5257129" y="4392707"/>
            <a:ext cx="5664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>
                <a:ea typeface="微软雅黑" panose="020B0503020204020204" pitchFamily="34" charset="-122"/>
              </a:rPr>
              <a:t>经验与教训</a:t>
            </a:r>
            <a:endParaRPr lang="zh-CN" altLang="en-US" sz="7200" b="1" dirty="0"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37964" y="1092626"/>
            <a:ext cx="41337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 smtClean="0">
                <a:ea typeface="微软雅黑" panose="020B0503020204020204" pitchFamily="34" charset="-122"/>
              </a:rPr>
              <a:t>第</a:t>
            </a:r>
            <a:r>
              <a:rPr lang="zh-CN" altLang="en-US" sz="4800" b="1" dirty="0">
                <a:ea typeface="微软雅黑" panose="020B0503020204020204" pitchFamily="34" charset="-122"/>
              </a:rPr>
              <a:t>二</a:t>
            </a:r>
            <a:r>
              <a:rPr lang="zh-CN" altLang="en-US" sz="4800" b="1" dirty="0" smtClean="0">
                <a:ea typeface="微软雅黑" panose="020B0503020204020204" pitchFamily="34" charset="-122"/>
              </a:rPr>
              <a:t>章</a:t>
            </a:r>
            <a:endParaRPr lang="zh-CN" altLang="en-US" sz="48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1803f5d7-378f-452d-8b6d-47926b2fd7c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226365" y="1900855"/>
            <a:ext cx="9391436" cy="3271945"/>
            <a:chOff x="1523999" y="2152646"/>
            <a:chExt cx="9391436" cy="3271945"/>
          </a:xfrm>
        </p:grpSpPr>
        <p:grpSp>
          <p:nvGrpSpPr>
            <p:cNvPr id="4" name="ïŝľîḑe"/>
            <p:cNvGrpSpPr/>
            <p:nvPr/>
          </p:nvGrpSpPr>
          <p:grpSpPr>
            <a:xfrm>
              <a:off x="1523999" y="2339168"/>
              <a:ext cx="2962596" cy="2762546"/>
              <a:chOff x="0" y="0"/>
              <a:chExt cx="6857508" cy="6394449"/>
            </a:xfrm>
          </p:grpSpPr>
          <p:sp>
            <p:nvSpPr>
              <p:cNvPr id="21" name="işḷiḍé"/>
              <p:cNvSpPr/>
              <p:nvPr/>
            </p:nvSpPr>
            <p:spPr>
              <a:xfrm>
                <a:off x="440118" y="0"/>
                <a:ext cx="1835906" cy="18359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99" y="21600"/>
                    </a:moveTo>
                    <a:cubicBezTo>
                      <a:pt x="13782" y="21600"/>
                      <a:pt x="16326" y="20546"/>
                      <a:pt x="18434" y="18437"/>
                    </a:cubicBezTo>
                    <a:cubicBezTo>
                      <a:pt x="20546" y="16328"/>
                      <a:pt x="21600" y="13782"/>
                      <a:pt x="21600" y="10801"/>
                    </a:cubicBezTo>
                    <a:cubicBezTo>
                      <a:pt x="21600" y="7820"/>
                      <a:pt x="20546" y="5274"/>
                      <a:pt x="18434" y="3166"/>
                    </a:cubicBezTo>
                    <a:cubicBezTo>
                      <a:pt x="16326" y="1054"/>
                      <a:pt x="13782" y="0"/>
                      <a:pt x="10799" y="0"/>
                    </a:cubicBezTo>
                    <a:cubicBezTo>
                      <a:pt x="7818" y="0"/>
                      <a:pt x="5274" y="1054"/>
                      <a:pt x="3163" y="3166"/>
                    </a:cubicBezTo>
                    <a:cubicBezTo>
                      <a:pt x="1054" y="5274"/>
                      <a:pt x="0" y="7818"/>
                      <a:pt x="0" y="10801"/>
                    </a:cubicBezTo>
                    <a:cubicBezTo>
                      <a:pt x="0" y="13782"/>
                      <a:pt x="1054" y="16328"/>
                      <a:pt x="3163" y="18437"/>
                    </a:cubicBezTo>
                    <a:cubicBezTo>
                      <a:pt x="5274" y="20546"/>
                      <a:pt x="7818" y="21600"/>
                      <a:pt x="10799" y="21600"/>
                    </a:cubicBezTo>
                    <a:cubicBezTo>
                      <a:pt x="10799" y="21600"/>
                      <a:pt x="10799" y="21600"/>
                      <a:pt x="10799" y="21600"/>
                    </a:cubicBezTo>
                    <a:close/>
                  </a:path>
                </a:pathLst>
              </a:custGeom>
              <a:solidFill>
                <a:srgbClr val="DCDEE0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" name="í$ľíḋè"/>
              <p:cNvSpPr/>
              <p:nvPr/>
            </p:nvSpPr>
            <p:spPr>
              <a:xfrm>
                <a:off x="2035547" y="880236"/>
                <a:ext cx="2753751" cy="27537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4" y="18436"/>
                    </a:moveTo>
                    <a:cubicBezTo>
                      <a:pt x="5273" y="20546"/>
                      <a:pt x="7818" y="21600"/>
                      <a:pt x="10800" y="21600"/>
                    </a:cubicBezTo>
                    <a:cubicBezTo>
                      <a:pt x="13782" y="21600"/>
                      <a:pt x="16327" y="20546"/>
                      <a:pt x="18436" y="18436"/>
                    </a:cubicBezTo>
                    <a:cubicBezTo>
                      <a:pt x="20546" y="16327"/>
                      <a:pt x="21600" y="13782"/>
                      <a:pt x="21600" y="10800"/>
                    </a:cubicBezTo>
                    <a:cubicBezTo>
                      <a:pt x="21600" y="7818"/>
                      <a:pt x="20546" y="5273"/>
                      <a:pt x="18436" y="3164"/>
                    </a:cubicBezTo>
                    <a:cubicBezTo>
                      <a:pt x="16327" y="1054"/>
                      <a:pt x="13782" y="0"/>
                      <a:pt x="10800" y="0"/>
                    </a:cubicBezTo>
                    <a:cubicBezTo>
                      <a:pt x="7818" y="0"/>
                      <a:pt x="5273" y="1055"/>
                      <a:pt x="3164" y="3164"/>
                    </a:cubicBezTo>
                    <a:cubicBezTo>
                      <a:pt x="1055" y="5273"/>
                      <a:pt x="0" y="7818"/>
                      <a:pt x="0" y="10800"/>
                    </a:cubicBezTo>
                    <a:cubicBezTo>
                      <a:pt x="0" y="13782"/>
                      <a:pt x="1055" y="16327"/>
                      <a:pt x="3164" y="18436"/>
                    </a:cubicBezTo>
                    <a:cubicBezTo>
                      <a:pt x="3164" y="18436"/>
                      <a:pt x="3164" y="18436"/>
                      <a:pt x="3164" y="18436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" name="îŝ1îḑe"/>
              <p:cNvSpPr/>
              <p:nvPr/>
            </p:nvSpPr>
            <p:spPr>
              <a:xfrm>
                <a:off x="4566229" y="0"/>
                <a:ext cx="1835905" cy="18359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99" y="21600"/>
                    </a:moveTo>
                    <a:cubicBezTo>
                      <a:pt x="13780" y="21600"/>
                      <a:pt x="16326" y="20546"/>
                      <a:pt x="18434" y="18437"/>
                    </a:cubicBezTo>
                    <a:cubicBezTo>
                      <a:pt x="20546" y="16328"/>
                      <a:pt x="21600" y="13782"/>
                      <a:pt x="21600" y="10801"/>
                    </a:cubicBezTo>
                    <a:cubicBezTo>
                      <a:pt x="21600" y="7820"/>
                      <a:pt x="20546" y="5274"/>
                      <a:pt x="18434" y="3166"/>
                    </a:cubicBezTo>
                    <a:cubicBezTo>
                      <a:pt x="16326" y="1054"/>
                      <a:pt x="13780" y="0"/>
                      <a:pt x="10799" y="0"/>
                    </a:cubicBezTo>
                    <a:cubicBezTo>
                      <a:pt x="7818" y="0"/>
                      <a:pt x="5272" y="1054"/>
                      <a:pt x="3163" y="3166"/>
                    </a:cubicBezTo>
                    <a:cubicBezTo>
                      <a:pt x="1054" y="5274"/>
                      <a:pt x="0" y="7818"/>
                      <a:pt x="0" y="10801"/>
                    </a:cubicBezTo>
                    <a:cubicBezTo>
                      <a:pt x="0" y="13782"/>
                      <a:pt x="1054" y="16328"/>
                      <a:pt x="3163" y="18437"/>
                    </a:cubicBezTo>
                    <a:cubicBezTo>
                      <a:pt x="5272" y="20546"/>
                      <a:pt x="7818" y="21600"/>
                      <a:pt x="10799" y="21600"/>
                    </a:cubicBezTo>
                    <a:cubicBezTo>
                      <a:pt x="10799" y="21600"/>
                      <a:pt x="10799" y="21600"/>
                      <a:pt x="10799" y="21600"/>
                    </a:cubicBezTo>
                    <a:close/>
                  </a:path>
                </a:pathLst>
              </a:custGeom>
              <a:solidFill>
                <a:srgbClr val="DCDEE0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îsḻíḑé"/>
              <p:cNvSpPr/>
              <p:nvPr/>
            </p:nvSpPr>
            <p:spPr>
              <a:xfrm>
                <a:off x="4731273" y="1815488"/>
                <a:ext cx="2126235" cy="18361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8" h="21600" extrusionOk="0">
                    <a:moveTo>
                      <a:pt x="17081" y="0"/>
                    </a:moveTo>
                    <a:cubicBezTo>
                      <a:pt x="16937" y="0"/>
                      <a:pt x="16409" y="296"/>
                      <a:pt x="15499" y="887"/>
                    </a:cubicBezTo>
                    <a:cubicBezTo>
                      <a:pt x="14588" y="1479"/>
                      <a:pt x="13403" y="2076"/>
                      <a:pt x="11947" y="2680"/>
                    </a:cubicBezTo>
                    <a:cubicBezTo>
                      <a:pt x="10491" y="3284"/>
                      <a:pt x="9046" y="3587"/>
                      <a:pt x="7612" y="3587"/>
                    </a:cubicBezTo>
                    <a:cubicBezTo>
                      <a:pt x="5986" y="3587"/>
                      <a:pt x="4372" y="3264"/>
                      <a:pt x="2768" y="2617"/>
                    </a:cubicBezTo>
                    <a:cubicBezTo>
                      <a:pt x="2890" y="3656"/>
                      <a:pt x="2951" y="4586"/>
                      <a:pt x="2951" y="5400"/>
                    </a:cubicBezTo>
                    <a:cubicBezTo>
                      <a:pt x="2951" y="9308"/>
                      <a:pt x="1967" y="12908"/>
                      <a:pt x="0" y="16200"/>
                    </a:cubicBezTo>
                    <a:cubicBezTo>
                      <a:pt x="3934" y="16339"/>
                      <a:pt x="7151" y="18138"/>
                      <a:pt x="9653" y="21600"/>
                    </a:cubicBezTo>
                    <a:lnTo>
                      <a:pt x="14534" y="21600"/>
                    </a:lnTo>
                    <a:cubicBezTo>
                      <a:pt x="16525" y="21600"/>
                      <a:pt x="18199" y="21028"/>
                      <a:pt x="19559" y="19890"/>
                    </a:cubicBezTo>
                    <a:cubicBezTo>
                      <a:pt x="20919" y="18751"/>
                      <a:pt x="21598" y="17085"/>
                      <a:pt x="21598" y="14890"/>
                    </a:cubicBezTo>
                    <a:cubicBezTo>
                      <a:pt x="21600" y="4965"/>
                      <a:pt x="20094" y="0"/>
                      <a:pt x="17081" y="0"/>
                    </a:cubicBezTo>
                    <a:cubicBezTo>
                      <a:pt x="17081" y="0"/>
                      <a:pt x="17081" y="0"/>
                      <a:pt x="17081" y="0"/>
                    </a:cubicBezTo>
                    <a:close/>
                  </a:path>
                </a:pathLst>
              </a:custGeom>
              <a:solidFill>
                <a:srgbClr val="DCDEE0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ïṡ1ïḑè"/>
              <p:cNvSpPr/>
              <p:nvPr/>
            </p:nvSpPr>
            <p:spPr>
              <a:xfrm>
                <a:off x="935251" y="3410918"/>
                <a:ext cx="5048682" cy="29835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2" y="9360"/>
                    </a:moveTo>
                    <a:cubicBezTo>
                      <a:pt x="21225" y="8347"/>
                      <a:pt x="21089" y="7408"/>
                      <a:pt x="20925" y="6543"/>
                    </a:cubicBezTo>
                    <a:cubicBezTo>
                      <a:pt x="20761" y="5678"/>
                      <a:pt x="20542" y="4834"/>
                      <a:pt x="20266" y="4011"/>
                    </a:cubicBezTo>
                    <a:cubicBezTo>
                      <a:pt x="19989" y="3190"/>
                      <a:pt x="19673" y="2489"/>
                      <a:pt x="19314" y="1909"/>
                    </a:cubicBezTo>
                    <a:cubicBezTo>
                      <a:pt x="18957" y="1329"/>
                      <a:pt x="18519" y="867"/>
                      <a:pt x="18002" y="520"/>
                    </a:cubicBezTo>
                    <a:cubicBezTo>
                      <a:pt x="17487" y="175"/>
                      <a:pt x="16916" y="0"/>
                      <a:pt x="16292" y="0"/>
                    </a:cubicBezTo>
                    <a:cubicBezTo>
                      <a:pt x="16190" y="0"/>
                      <a:pt x="15970" y="187"/>
                      <a:pt x="15632" y="559"/>
                    </a:cubicBezTo>
                    <a:cubicBezTo>
                      <a:pt x="15295" y="931"/>
                      <a:pt x="14922" y="1348"/>
                      <a:pt x="14512" y="1805"/>
                    </a:cubicBezTo>
                    <a:cubicBezTo>
                      <a:pt x="14103" y="2264"/>
                      <a:pt x="13557" y="2680"/>
                      <a:pt x="12871" y="3051"/>
                    </a:cubicBezTo>
                    <a:cubicBezTo>
                      <a:pt x="12185" y="3423"/>
                      <a:pt x="11496" y="3610"/>
                      <a:pt x="10800" y="3610"/>
                    </a:cubicBezTo>
                    <a:cubicBezTo>
                      <a:pt x="10104" y="3610"/>
                      <a:pt x="9414" y="3423"/>
                      <a:pt x="8729" y="3051"/>
                    </a:cubicBezTo>
                    <a:cubicBezTo>
                      <a:pt x="8043" y="2680"/>
                      <a:pt x="7496" y="2264"/>
                      <a:pt x="7087" y="1805"/>
                    </a:cubicBezTo>
                    <a:cubicBezTo>
                      <a:pt x="6678" y="1348"/>
                      <a:pt x="6304" y="931"/>
                      <a:pt x="5967" y="559"/>
                    </a:cubicBezTo>
                    <a:cubicBezTo>
                      <a:pt x="5630" y="187"/>
                      <a:pt x="5410" y="0"/>
                      <a:pt x="5308" y="0"/>
                    </a:cubicBezTo>
                    <a:cubicBezTo>
                      <a:pt x="4684" y="0"/>
                      <a:pt x="4113" y="175"/>
                      <a:pt x="3597" y="520"/>
                    </a:cubicBezTo>
                    <a:cubicBezTo>
                      <a:pt x="3081" y="867"/>
                      <a:pt x="2643" y="1329"/>
                      <a:pt x="2286" y="1909"/>
                    </a:cubicBezTo>
                    <a:cubicBezTo>
                      <a:pt x="1927" y="2488"/>
                      <a:pt x="1611" y="3190"/>
                      <a:pt x="1334" y="4011"/>
                    </a:cubicBezTo>
                    <a:cubicBezTo>
                      <a:pt x="1058" y="4834"/>
                      <a:pt x="839" y="5678"/>
                      <a:pt x="675" y="6543"/>
                    </a:cubicBezTo>
                    <a:cubicBezTo>
                      <a:pt x="511" y="7408"/>
                      <a:pt x="375" y="8347"/>
                      <a:pt x="268" y="9360"/>
                    </a:cubicBezTo>
                    <a:cubicBezTo>
                      <a:pt x="161" y="10371"/>
                      <a:pt x="89" y="11314"/>
                      <a:pt x="53" y="12189"/>
                    </a:cubicBezTo>
                    <a:cubicBezTo>
                      <a:pt x="17" y="13063"/>
                      <a:pt x="0" y="13959"/>
                      <a:pt x="0" y="14877"/>
                    </a:cubicBezTo>
                    <a:cubicBezTo>
                      <a:pt x="0" y="16953"/>
                      <a:pt x="372" y="18593"/>
                      <a:pt x="1119" y="19795"/>
                    </a:cubicBezTo>
                    <a:cubicBezTo>
                      <a:pt x="1866" y="20998"/>
                      <a:pt x="2858" y="21600"/>
                      <a:pt x="4096" y="21600"/>
                    </a:cubicBezTo>
                    <a:lnTo>
                      <a:pt x="17504" y="21600"/>
                    </a:lnTo>
                    <a:cubicBezTo>
                      <a:pt x="18741" y="21600"/>
                      <a:pt x="19734" y="20998"/>
                      <a:pt x="20480" y="19795"/>
                    </a:cubicBezTo>
                    <a:cubicBezTo>
                      <a:pt x="21227" y="18593"/>
                      <a:pt x="21600" y="16953"/>
                      <a:pt x="21600" y="14877"/>
                    </a:cubicBezTo>
                    <a:cubicBezTo>
                      <a:pt x="21600" y="13959"/>
                      <a:pt x="21582" y="13063"/>
                      <a:pt x="21547" y="12189"/>
                    </a:cubicBezTo>
                    <a:cubicBezTo>
                      <a:pt x="21511" y="11314"/>
                      <a:pt x="21439" y="10371"/>
                      <a:pt x="21332" y="9360"/>
                    </a:cubicBezTo>
                    <a:cubicBezTo>
                      <a:pt x="21332" y="9360"/>
                      <a:pt x="21332" y="9360"/>
                      <a:pt x="21332" y="936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iṩļïḓê"/>
              <p:cNvSpPr/>
              <p:nvPr/>
            </p:nvSpPr>
            <p:spPr>
              <a:xfrm>
                <a:off x="0" y="1815488"/>
                <a:ext cx="2126449" cy="18359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6202"/>
                    </a:moveTo>
                    <a:cubicBezTo>
                      <a:pt x="19631" y="12910"/>
                      <a:pt x="18649" y="9310"/>
                      <a:pt x="18649" y="5401"/>
                    </a:cubicBezTo>
                    <a:cubicBezTo>
                      <a:pt x="18649" y="4586"/>
                      <a:pt x="18710" y="3659"/>
                      <a:pt x="18832" y="2617"/>
                    </a:cubicBezTo>
                    <a:cubicBezTo>
                      <a:pt x="17228" y="3264"/>
                      <a:pt x="15614" y="3588"/>
                      <a:pt x="13986" y="3588"/>
                    </a:cubicBezTo>
                    <a:cubicBezTo>
                      <a:pt x="12554" y="3588"/>
                      <a:pt x="11109" y="3284"/>
                      <a:pt x="9653" y="2680"/>
                    </a:cubicBezTo>
                    <a:cubicBezTo>
                      <a:pt x="8197" y="2076"/>
                      <a:pt x="7012" y="1479"/>
                      <a:pt x="6101" y="887"/>
                    </a:cubicBezTo>
                    <a:cubicBezTo>
                      <a:pt x="5191" y="296"/>
                      <a:pt x="4663" y="0"/>
                      <a:pt x="4516" y="0"/>
                    </a:cubicBezTo>
                    <a:cubicBezTo>
                      <a:pt x="1506" y="0"/>
                      <a:pt x="0" y="4966"/>
                      <a:pt x="0" y="14892"/>
                    </a:cubicBezTo>
                    <a:cubicBezTo>
                      <a:pt x="0" y="17087"/>
                      <a:pt x="681" y="18753"/>
                      <a:pt x="2039" y="19893"/>
                    </a:cubicBezTo>
                    <a:cubicBezTo>
                      <a:pt x="3399" y="21030"/>
                      <a:pt x="5075" y="21600"/>
                      <a:pt x="7066" y="21600"/>
                    </a:cubicBezTo>
                    <a:lnTo>
                      <a:pt x="11947" y="21600"/>
                    </a:lnTo>
                    <a:cubicBezTo>
                      <a:pt x="14449" y="18141"/>
                      <a:pt x="17664" y="16341"/>
                      <a:pt x="21600" y="16202"/>
                    </a:cubicBezTo>
                    <a:cubicBezTo>
                      <a:pt x="21600" y="16202"/>
                      <a:pt x="21600" y="16202"/>
                      <a:pt x="21600" y="16202"/>
                    </a:cubicBezTo>
                    <a:close/>
                  </a:path>
                </a:pathLst>
              </a:custGeom>
              <a:solidFill>
                <a:srgbClr val="DCDEE0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5" name="išḷiḋè"/>
            <p:cNvSpPr/>
            <p:nvPr/>
          </p:nvSpPr>
          <p:spPr>
            <a:xfrm>
              <a:off x="1789494" y="2152646"/>
              <a:ext cx="3061091" cy="3061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6" name="ïşľïḍé"/>
            <p:cNvGrpSpPr/>
            <p:nvPr/>
          </p:nvGrpSpPr>
          <p:grpSpPr>
            <a:xfrm>
              <a:off x="5630485" y="2600908"/>
              <a:ext cx="2193707" cy="2823683"/>
              <a:chOff x="5630485" y="2600908"/>
              <a:chExt cx="2193707" cy="2823683"/>
            </a:xfrm>
          </p:grpSpPr>
          <p:sp>
            <p:nvSpPr>
              <p:cNvPr id="15" name="îšlïdè"/>
              <p:cNvSpPr/>
              <p:nvPr/>
            </p:nvSpPr>
            <p:spPr>
              <a:xfrm>
                <a:off x="5630485" y="4147203"/>
                <a:ext cx="218144" cy="2013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938" y="6750"/>
                    </a:moveTo>
                    <a:cubicBezTo>
                      <a:pt x="19938" y="7481"/>
                      <a:pt x="19530" y="8241"/>
                      <a:pt x="18712" y="9028"/>
                    </a:cubicBezTo>
                    <a:cubicBezTo>
                      <a:pt x="17894" y="9816"/>
                      <a:pt x="16875" y="10345"/>
                      <a:pt x="15655" y="10618"/>
                    </a:cubicBezTo>
                    <a:cubicBezTo>
                      <a:pt x="16295" y="9099"/>
                      <a:pt x="16616" y="7359"/>
                      <a:pt x="16616" y="5400"/>
                    </a:cubicBezTo>
                    <a:lnTo>
                      <a:pt x="19938" y="5400"/>
                    </a:lnTo>
                    <a:cubicBezTo>
                      <a:pt x="19938" y="5400"/>
                      <a:pt x="19938" y="6750"/>
                      <a:pt x="19938" y="6750"/>
                    </a:cubicBezTo>
                    <a:close/>
                    <a:moveTo>
                      <a:pt x="2889" y="9028"/>
                    </a:moveTo>
                    <a:cubicBezTo>
                      <a:pt x="2070" y="8241"/>
                      <a:pt x="1662" y="7481"/>
                      <a:pt x="1662" y="6750"/>
                    </a:cubicBezTo>
                    <a:lnTo>
                      <a:pt x="1662" y="5400"/>
                    </a:lnTo>
                    <a:lnTo>
                      <a:pt x="4984" y="5400"/>
                    </a:lnTo>
                    <a:cubicBezTo>
                      <a:pt x="4984" y="7359"/>
                      <a:pt x="5305" y="9098"/>
                      <a:pt x="5945" y="10617"/>
                    </a:cubicBezTo>
                    <a:cubicBezTo>
                      <a:pt x="4725" y="10345"/>
                      <a:pt x="3706" y="9815"/>
                      <a:pt x="2889" y="9028"/>
                    </a:cubicBezTo>
                    <a:cubicBezTo>
                      <a:pt x="2889" y="9028"/>
                      <a:pt x="2889" y="9028"/>
                      <a:pt x="2889" y="9028"/>
                    </a:cubicBezTo>
                    <a:close/>
                    <a:moveTo>
                      <a:pt x="21237" y="3993"/>
                    </a:moveTo>
                    <a:cubicBezTo>
                      <a:pt x="20994" y="3731"/>
                      <a:pt x="20700" y="3600"/>
                      <a:pt x="20354" y="3600"/>
                    </a:cubicBezTo>
                    <a:lnTo>
                      <a:pt x="16616" y="3600"/>
                    </a:lnTo>
                    <a:lnTo>
                      <a:pt x="16616" y="2250"/>
                    </a:lnTo>
                    <a:cubicBezTo>
                      <a:pt x="16616" y="1631"/>
                      <a:pt x="16413" y="1102"/>
                      <a:pt x="16006" y="661"/>
                    </a:cubicBezTo>
                    <a:cubicBezTo>
                      <a:pt x="15599" y="220"/>
                      <a:pt x="15109" y="0"/>
                      <a:pt x="14538" y="0"/>
                    </a:cubicBezTo>
                    <a:lnTo>
                      <a:pt x="7062" y="0"/>
                    </a:lnTo>
                    <a:cubicBezTo>
                      <a:pt x="6491" y="0"/>
                      <a:pt x="6001" y="220"/>
                      <a:pt x="5595" y="661"/>
                    </a:cubicBezTo>
                    <a:cubicBezTo>
                      <a:pt x="5188" y="1102"/>
                      <a:pt x="4984" y="1631"/>
                      <a:pt x="4984" y="2250"/>
                    </a:cubicBezTo>
                    <a:lnTo>
                      <a:pt x="4984" y="3600"/>
                    </a:lnTo>
                    <a:lnTo>
                      <a:pt x="1246" y="3600"/>
                    </a:lnTo>
                    <a:cubicBezTo>
                      <a:pt x="900" y="3600"/>
                      <a:pt x="606" y="3731"/>
                      <a:pt x="363" y="3993"/>
                    </a:cubicBezTo>
                    <a:cubicBezTo>
                      <a:pt x="121" y="4256"/>
                      <a:pt x="0" y="4575"/>
                      <a:pt x="0" y="4950"/>
                    </a:cubicBezTo>
                    <a:lnTo>
                      <a:pt x="0" y="6750"/>
                    </a:lnTo>
                    <a:cubicBezTo>
                      <a:pt x="0" y="7416"/>
                      <a:pt x="180" y="8086"/>
                      <a:pt x="538" y="8761"/>
                    </a:cubicBezTo>
                    <a:cubicBezTo>
                      <a:pt x="898" y="9436"/>
                      <a:pt x="1382" y="10045"/>
                      <a:pt x="1992" y="10589"/>
                    </a:cubicBezTo>
                    <a:cubicBezTo>
                      <a:pt x="2602" y="11132"/>
                      <a:pt x="3351" y="11590"/>
                      <a:pt x="4238" y="11960"/>
                    </a:cubicBezTo>
                    <a:cubicBezTo>
                      <a:pt x="5125" y="12331"/>
                      <a:pt x="6058" y="12539"/>
                      <a:pt x="7036" y="12585"/>
                    </a:cubicBezTo>
                    <a:cubicBezTo>
                      <a:pt x="7399" y="13092"/>
                      <a:pt x="7810" y="13538"/>
                      <a:pt x="8269" y="13922"/>
                    </a:cubicBezTo>
                    <a:cubicBezTo>
                      <a:pt x="8598" y="14241"/>
                      <a:pt x="8824" y="14580"/>
                      <a:pt x="8950" y="14941"/>
                    </a:cubicBezTo>
                    <a:cubicBezTo>
                      <a:pt x="9076" y="15303"/>
                      <a:pt x="9139" y="15722"/>
                      <a:pt x="9139" y="16200"/>
                    </a:cubicBezTo>
                    <a:cubicBezTo>
                      <a:pt x="9139" y="16706"/>
                      <a:pt x="9006" y="17132"/>
                      <a:pt x="8743" y="17480"/>
                    </a:cubicBezTo>
                    <a:cubicBezTo>
                      <a:pt x="8479" y="17827"/>
                      <a:pt x="8057" y="18000"/>
                      <a:pt x="7477" y="18000"/>
                    </a:cubicBezTo>
                    <a:cubicBezTo>
                      <a:pt x="6828" y="18000"/>
                      <a:pt x="6250" y="18213"/>
                      <a:pt x="5744" y="18640"/>
                    </a:cubicBezTo>
                    <a:cubicBezTo>
                      <a:pt x="5238" y="19067"/>
                      <a:pt x="4984" y="19603"/>
                      <a:pt x="4984" y="20250"/>
                    </a:cubicBezTo>
                    <a:lnTo>
                      <a:pt x="4984" y="21150"/>
                    </a:lnTo>
                    <a:cubicBezTo>
                      <a:pt x="4984" y="21281"/>
                      <a:pt x="5023" y="21389"/>
                      <a:pt x="5101" y="21474"/>
                    </a:cubicBezTo>
                    <a:cubicBezTo>
                      <a:pt x="5180" y="21558"/>
                      <a:pt x="5278" y="21600"/>
                      <a:pt x="5400" y="21600"/>
                    </a:cubicBezTo>
                    <a:lnTo>
                      <a:pt x="16200" y="21600"/>
                    </a:lnTo>
                    <a:cubicBezTo>
                      <a:pt x="16322" y="21600"/>
                      <a:pt x="16421" y="21558"/>
                      <a:pt x="16499" y="21474"/>
                    </a:cubicBezTo>
                    <a:cubicBezTo>
                      <a:pt x="16577" y="21389"/>
                      <a:pt x="16616" y="21281"/>
                      <a:pt x="16616" y="21150"/>
                    </a:cubicBezTo>
                    <a:lnTo>
                      <a:pt x="16616" y="20250"/>
                    </a:lnTo>
                    <a:cubicBezTo>
                      <a:pt x="16616" y="19603"/>
                      <a:pt x="16362" y="19067"/>
                      <a:pt x="15856" y="18640"/>
                    </a:cubicBezTo>
                    <a:cubicBezTo>
                      <a:pt x="15349" y="18213"/>
                      <a:pt x="14772" y="18000"/>
                      <a:pt x="14123" y="18000"/>
                    </a:cubicBezTo>
                    <a:cubicBezTo>
                      <a:pt x="13543" y="18000"/>
                      <a:pt x="13121" y="17827"/>
                      <a:pt x="12857" y="17480"/>
                    </a:cubicBezTo>
                    <a:cubicBezTo>
                      <a:pt x="12594" y="17132"/>
                      <a:pt x="12462" y="16706"/>
                      <a:pt x="12462" y="16200"/>
                    </a:cubicBezTo>
                    <a:cubicBezTo>
                      <a:pt x="12462" y="15722"/>
                      <a:pt x="12524" y="15303"/>
                      <a:pt x="12650" y="14941"/>
                    </a:cubicBezTo>
                    <a:cubicBezTo>
                      <a:pt x="12776" y="14580"/>
                      <a:pt x="13003" y="14241"/>
                      <a:pt x="13331" y="13922"/>
                    </a:cubicBezTo>
                    <a:cubicBezTo>
                      <a:pt x="13790" y="13537"/>
                      <a:pt x="14201" y="13092"/>
                      <a:pt x="14564" y="12585"/>
                    </a:cubicBezTo>
                    <a:cubicBezTo>
                      <a:pt x="15543" y="12539"/>
                      <a:pt x="16475" y="12331"/>
                      <a:pt x="17362" y="11960"/>
                    </a:cubicBezTo>
                    <a:cubicBezTo>
                      <a:pt x="18249" y="11590"/>
                      <a:pt x="18998" y="11132"/>
                      <a:pt x="19608" y="10589"/>
                    </a:cubicBezTo>
                    <a:cubicBezTo>
                      <a:pt x="20218" y="10045"/>
                      <a:pt x="20702" y="9436"/>
                      <a:pt x="21062" y="8761"/>
                    </a:cubicBezTo>
                    <a:cubicBezTo>
                      <a:pt x="21420" y="8086"/>
                      <a:pt x="21600" y="7416"/>
                      <a:pt x="21600" y="6750"/>
                    </a:cubicBezTo>
                    <a:lnTo>
                      <a:pt x="21600" y="4950"/>
                    </a:lnTo>
                    <a:cubicBezTo>
                      <a:pt x="21600" y="4575"/>
                      <a:pt x="21479" y="4256"/>
                      <a:pt x="21237" y="3993"/>
                    </a:cubicBezTo>
                    <a:cubicBezTo>
                      <a:pt x="21237" y="3993"/>
                      <a:pt x="21237" y="3993"/>
                      <a:pt x="21237" y="399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" name="îṥ1ïḑé"/>
              <p:cNvSpPr/>
              <p:nvPr/>
            </p:nvSpPr>
            <p:spPr>
              <a:xfrm>
                <a:off x="5630485" y="2617148"/>
                <a:ext cx="218144" cy="218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896" y="15577"/>
                    </a:moveTo>
                    <a:cubicBezTo>
                      <a:pt x="12144" y="16865"/>
                      <a:pt x="9844" y="18851"/>
                      <a:pt x="8177" y="21278"/>
                    </a:cubicBezTo>
                    <a:cubicBezTo>
                      <a:pt x="9017" y="21487"/>
                      <a:pt x="9895" y="21600"/>
                      <a:pt x="10801" y="21600"/>
                    </a:cubicBezTo>
                    <a:cubicBezTo>
                      <a:pt x="12429" y="21600"/>
                      <a:pt x="13973" y="21237"/>
                      <a:pt x="15358" y="20591"/>
                    </a:cubicBezTo>
                    <a:cubicBezTo>
                      <a:pt x="15580" y="19502"/>
                      <a:pt x="15699" y="18376"/>
                      <a:pt x="15699" y="17222"/>
                    </a:cubicBezTo>
                    <a:cubicBezTo>
                      <a:pt x="15699" y="16807"/>
                      <a:pt x="15679" y="16394"/>
                      <a:pt x="15648" y="15985"/>
                    </a:cubicBezTo>
                    <a:cubicBezTo>
                      <a:pt x="15371" y="15896"/>
                      <a:pt x="15116" y="15757"/>
                      <a:pt x="14896" y="15577"/>
                    </a:cubicBezTo>
                    <a:close/>
                    <a:moveTo>
                      <a:pt x="18049" y="2796"/>
                    </a:moveTo>
                    <a:cubicBezTo>
                      <a:pt x="16319" y="2963"/>
                      <a:pt x="14667" y="3397"/>
                      <a:pt x="13127" y="4050"/>
                    </a:cubicBezTo>
                    <a:cubicBezTo>
                      <a:pt x="13136" y="4125"/>
                      <a:pt x="13139" y="4202"/>
                      <a:pt x="13139" y="4280"/>
                    </a:cubicBezTo>
                    <a:cubicBezTo>
                      <a:pt x="13139" y="4642"/>
                      <a:pt x="13052" y="4984"/>
                      <a:pt x="12904" y="5289"/>
                    </a:cubicBezTo>
                    <a:cubicBezTo>
                      <a:pt x="14441" y="7094"/>
                      <a:pt x="15635" y="9198"/>
                      <a:pt x="16388" y="11500"/>
                    </a:cubicBezTo>
                    <a:cubicBezTo>
                      <a:pt x="17323" y="11517"/>
                      <a:pt x="18121" y="12090"/>
                      <a:pt x="18465" y="12903"/>
                    </a:cubicBezTo>
                    <a:cubicBezTo>
                      <a:pt x="19505" y="12797"/>
                      <a:pt x="20517" y="12599"/>
                      <a:pt x="21493" y="12312"/>
                    </a:cubicBezTo>
                    <a:cubicBezTo>
                      <a:pt x="21562" y="11817"/>
                      <a:pt x="21600" y="11314"/>
                      <a:pt x="21600" y="10799"/>
                    </a:cubicBezTo>
                    <a:cubicBezTo>
                      <a:pt x="21600" y="7626"/>
                      <a:pt x="20230" y="4772"/>
                      <a:pt x="18049" y="2796"/>
                    </a:cubicBezTo>
                    <a:close/>
                    <a:moveTo>
                      <a:pt x="13739" y="14349"/>
                    </a:moveTo>
                    <a:cubicBezTo>
                      <a:pt x="11074" y="13908"/>
                      <a:pt x="8601" y="12890"/>
                      <a:pt x="6450" y="11433"/>
                    </a:cubicBezTo>
                    <a:cubicBezTo>
                      <a:pt x="6101" y="11646"/>
                      <a:pt x="5691" y="11773"/>
                      <a:pt x="5251" y="11773"/>
                    </a:cubicBezTo>
                    <a:cubicBezTo>
                      <a:pt x="5090" y="11773"/>
                      <a:pt x="4933" y="11755"/>
                      <a:pt x="4781" y="11724"/>
                    </a:cubicBezTo>
                    <a:cubicBezTo>
                      <a:pt x="3750" y="13677"/>
                      <a:pt x="3093" y="15854"/>
                      <a:pt x="2903" y="18164"/>
                    </a:cubicBezTo>
                    <a:cubicBezTo>
                      <a:pt x="3931" y="19266"/>
                      <a:pt x="5186" y="20154"/>
                      <a:pt x="6595" y="20750"/>
                    </a:cubicBezTo>
                    <a:cubicBezTo>
                      <a:pt x="8345" y="18059"/>
                      <a:pt x="10792" y="15833"/>
                      <a:pt x="13739" y="14349"/>
                    </a:cubicBezTo>
                    <a:close/>
                    <a:moveTo>
                      <a:pt x="17258" y="15906"/>
                    </a:moveTo>
                    <a:cubicBezTo>
                      <a:pt x="17290" y="16340"/>
                      <a:pt x="17306" y="16780"/>
                      <a:pt x="17306" y="17222"/>
                    </a:cubicBezTo>
                    <a:cubicBezTo>
                      <a:pt x="17306" y="18003"/>
                      <a:pt x="17256" y="18770"/>
                      <a:pt x="17163" y="19525"/>
                    </a:cubicBezTo>
                    <a:cubicBezTo>
                      <a:pt x="18993" y="18186"/>
                      <a:pt x="20389" y="16288"/>
                      <a:pt x="21091" y="14080"/>
                    </a:cubicBezTo>
                    <a:cubicBezTo>
                      <a:pt x="20259" y="14281"/>
                      <a:pt x="19403" y="14425"/>
                      <a:pt x="18531" y="14508"/>
                    </a:cubicBezTo>
                    <a:cubicBezTo>
                      <a:pt x="18326" y="15137"/>
                      <a:pt x="17860" y="15646"/>
                      <a:pt x="17258" y="15906"/>
                    </a:cubicBezTo>
                    <a:close/>
                    <a:moveTo>
                      <a:pt x="14278" y="12804"/>
                    </a:moveTo>
                    <a:cubicBezTo>
                      <a:pt x="14421" y="12507"/>
                      <a:pt x="14624" y="12244"/>
                      <a:pt x="14874" y="12035"/>
                    </a:cubicBezTo>
                    <a:cubicBezTo>
                      <a:pt x="14196" y="9947"/>
                      <a:pt x="13122" y="8037"/>
                      <a:pt x="11738" y="6396"/>
                    </a:cubicBezTo>
                    <a:cubicBezTo>
                      <a:pt x="11462" y="6512"/>
                      <a:pt x="11160" y="6577"/>
                      <a:pt x="10842" y="6577"/>
                    </a:cubicBezTo>
                    <a:cubicBezTo>
                      <a:pt x="10343" y="6577"/>
                      <a:pt x="9883" y="6417"/>
                      <a:pt x="9507" y="6147"/>
                    </a:cubicBezTo>
                    <a:cubicBezTo>
                      <a:pt x="8673" y="6781"/>
                      <a:pt x="7903" y="7490"/>
                      <a:pt x="7202" y="8265"/>
                    </a:cubicBezTo>
                    <a:cubicBezTo>
                      <a:pt x="7421" y="8615"/>
                      <a:pt x="7550" y="9030"/>
                      <a:pt x="7550" y="9475"/>
                    </a:cubicBezTo>
                    <a:cubicBezTo>
                      <a:pt x="7550" y="9715"/>
                      <a:pt x="7513" y="9946"/>
                      <a:pt x="7444" y="10163"/>
                    </a:cubicBezTo>
                    <a:cubicBezTo>
                      <a:pt x="9459" y="11510"/>
                      <a:pt x="11779" y="12433"/>
                      <a:pt x="14278" y="12804"/>
                    </a:cubicBezTo>
                    <a:close/>
                    <a:moveTo>
                      <a:pt x="10842" y="1982"/>
                    </a:moveTo>
                    <a:cubicBezTo>
                      <a:pt x="11448" y="1982"/>
                      <a:pt x="11999" y="2219"/>
                      <a:pt x="12409" y="2604"/>
                    </a:cubicBezTo>
                    <a:cubicBezTo>
                      <a:pt x="13608" y="2088"/>
                      <a:pt x="14870" y="1692"/>
                      <a:pt x="16183" y="1439"/>
                    </a:cubicBezTo>
                    <a:cubicBezTo>
                      <a:pt x="14599" y="526"/>
                      <a:pt x="12761" y="0"/>
                      <a:pt x="10801" y="0"/>
                    </a:cubicBezTo>
                    <a:cubicBezTo>
                      <a:pt x="9464" y="0"/>
                      <a:pt x="8183" y="245"/>
                      <a:pt x="7001" y="690"/>
                    </a:cubicBezTo>
                    <a:cubicBezTo>
                      <a:pt x="7940" y="1152"/>
                      <a:pt x="8833" y="1693"/>
                      <a:pt x="9674" y="2303"/>
                    </a:cubicBezTo>
                    <a:cubicBezTo>
                      <a:pt x="10018" y="2100"/>
                      <a:pt x="10415" y="1982"/>
                      <a:pt x="10842" y="1982"/>
                    </a:cubicBezTo>
                    <a:close/>
                    <a:moveTo>
                      <a:pt x="2954" y="9475"/>
                    </a:moveTo>
                    <a:cubicBezTo>
                      <a:pt x="2954" y="9153"/>
                      <a:pt x="3021" y="8844"/>
                      <a:pt x="3141" y="8566"/>
                    </a:cubicBezTo>
                    <a:cubicBezTo>
                      <a:pt x="2404" y="7757"/>
                      <a:pt x="1736" y="6884"/>
                      <a:pt x="1151" y="5952"/>
                    </a:cubicBezTo>
                    <a:cubicBezTo>
                      <a:pt x="417" y="7410"/>
                      <a:pt x="0" y="9056"/>
                      <a:pt x="0" y="10799"/>
                    </a:cubicBezTo>
                    <a:cubicBezTo>
                      <a:pt x="0" y="12819"/>
                      <a:pt x="556" y="14708"/>
                      <a:pt x="1521" y="16325"/>
                    </a:cubicBezTo>
                    <a:cubicBezTo>
                      <a:pt x="1866" y="14381"/>
                      <a:pt x="2520" y="12545"/>
                      <a:pt x="3424" y="10861"/>
                    </a:cubicBezTo>
                    <a:cubicBezTo>
                      <a:pt x="3130" y="10477"/>
                      <a:pt x="2954" y="9996"/>
                      <a:pt x="2954" y="9475"/>
                    </a:cubicBezTo>
                    <a:close/>
                    <a:moveTo>
                      <a:pt x="5251" y="7176"/>
                    </a:moveTo>
                    <a:cubicBezTo>
                      <a:pt x="5487" y="7176"/>
                      <a:pt x="5715" y="7213"/>
                      <a:pt x="5930" y="7278"/>
                    </a:cubicBezTo>
                    <a:cubicBezTo>
                      <a:pt x="6738" y="6372"/>
                      <a:pt x="7636" y="5547"/>
                      <a:pt x="8608" y="4813"/>
                    </a:cubicBezTo>
                    <a:cubicBezTo>
                      <a:pt x="8567" y="4642"/>
                      <a:pt x="8543" y="4464"/>
                      <a:pt x="8543" y="4280"/>
                    </a:cubicBezTo>
                    <a:cubicBezTo>
                      <a:pt x="8543" y="4026"/>
                      <a:pt x="8587" y="3781"/>
                      <a:pt x="8663" y="3552"/>
                    </a:cubicBezTo>
                    <a:cubicBezTo>
                      <a:pt x="7575" y="2770"/>
                      <a:pt x="6391" y="2115"/>
                      <a:pt x="5131" y="1609"/>
                    </a:cubicBezTo>
                    <a:cubicBezTo>
                      <a:pt x="3949" y="2338"/>
                      <a:pt x="2920" y="3289"/>
                      <a:pt x="2099" y="4405"/>
                    </a:cubicBezTo>
                    <a:cubicBezTo>
                      <a:pt x="2708" y="5484"/>
                      <a:pt x="3433" y="6491"/>
                      <a:pt x="4256" y="7407"/>
                    </a:cubicBezTo>
                    <a:cubicBezTo>
                      <a:pt x="4557" y="7261"/>
                      <a:pt x="4895" y="7176"/>
                      <a:pt x="5251" y="717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" name="îṣľiḍe"/>
              <p:cNvSpPr txBox="1"/>
              <p:nvPr/>
            </p:nvSpPr>
            <p:spPr>
              <a:xfrm>
                <a:off x="6126561" y="2908685"/>
                <a:ext cx="1697631" cy="98073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  <a:endParaRPr lang="zh-CN" altLang="en-US" sz="100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îṥļïḋê"/>
              <p:cNvSpPr/>
              <p:nvPr/>
            </p:nvSpPr>
            <p:spPr>
              <a:xfrm>
                <a:off x="6126561" y="2600908"/>
                <a:ext cx="1697631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600" b="1" dirty="0">
                  <a:solidFill>
                    <a:schemeClr val="accent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ïŝḻiḑé"/>
              <p:cNvSpPr txBox="1"/>
              <p:nvPr/>
            </p:nvSpPr>
            <p:spPr>
              <a:xfrm>
                <a:off x="6126561" y="4443858"/>
                <a:ext cx="1697631" cy="98073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  <a:endParaRPr lang="zh-CN" altLang="en-US" sz="100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íṥḻíḑé"/>
              <p:cNvSpPr/>
              <p:nvPr/>
            </p:nvSpPr>
            <p:spPr>
              <a:xfrm>
                <a:off x="6126561" y="4136081"/>
                <a:ext cx="1697631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4"/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600" b="1" dirty="0">
                  <a:solidFill>
                    <a:schemeClr val="accent4"/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" name="iŝḻiḑê"/>
            <p:cNvGrpSpPr/>
            <p:nvPr/>
          </p:nvGrpSpPr>
          <p:grpSpPr>
            <a:xfrm>
              <a:off x="8652284" y="2600908"/>
              <a:ext cx="2263151" cy="2823683"/>
              <a:chOff x="8120069" y="2600908"/>
              <a:chExt cx="2263151" cy="2823683"/>
            </a:xfrm>
          </p:grpSpPr>
          <p:sp>
            <p:nvSpPr>
              <p:cNvPr id="9" name="íşlïde"/>
              <p:cNvSpPr/>
              <p:nvPr/>
            </p:nvSpPr>
            <p:spPr>
              <a:xfrm>
                <a:off x="8120069" y="2623756"/>
                <a:ext cx="269643" cy="2049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54" h="21471" extrusionOk="0">
                    <a:moveTo>
                      <a:pt x="18030" y="19454"/>
                    </a:moveTo>
                    <a:cubicBezTo>
                      <a:pt x="17963" y="19996"/>
                      <a:pt x="19394" y="20889"/>
                      <a:pt x="19531" y="19301"/>
                    </a:cubicBezTo>
                    <a:cubicBezTo>
                      <a:pt x="20145" y="12136"/>
                      <a:pt x="19088" y="10075"/>
                      <a:pt x="19088" y="10075"/>
                    </a:cubicBezTo>
                    <a:lnTo>
                      <a:pt x="17606" y="11177"/>
                    </a:lnTo>
                    <a:cubicBezTo>
                      <a:pt x="17606" y="11177"/>
                      <a:pt x="18863" y="12767"/>
                      <a:pt x="18030" y="19454"/>
                    </a:cubicBezTo>
                    <a:close/>
                    <a:moveTo>
                      <a:pt x="20733" y="6972"/>
                    </a:moveTo>
                    <a:lnTo>
                      <a:pt x="11887" y="388"/>
                    </a:lnTo>
                    <a:cubicBezTo>
                      <a:pt x="11194" y="-129"/>
                      <a:pt x="10060" y="-129"/>
                      <a:pt x="9367" y="388"/>
                    </a:cubicBezTo>
                    <a:lnTo>
                      <a:pt x="519" y="6972"/>
                    </a:lnTo>
                    <a:cubicBezTo>
                      <a:pt x="-173" y="7489"/>
                      <a:pt x="-173" y="8333"/>
                      <a:pt x="519" y="8848"/>
                    </a:cubicBezTo>
                    <a:lnTo>
                      <a:pt x="9367" y="15434"/>
                    </a:lnTo>
                    <a:cubicBezTo>
                      <a:pt x="10060" y="15950"/>
                      <a:pt x="11194" y="15950"/>
                      <a:pt x="11887" y="15434"/>
                    </a:cubicBezTo>
                    <a:lnTo>
                      <a:pt x="17606" y="11177"/>
                    </a:lnTo>
                    <a:lnTo>
                      <a:pt x="11405" y="9246"/>
                    </a:lnTo>
                    <a:cubicBezTo>
                      <a:pt x="11166" y="9325"/>
                      <a:pt x="10902" y="9369"/>
                      <a:pt x="10627" y="9369"/>
                    </a:cubicBezTo>
                    <a:cubicBezTo>
                      <a:pt x="9510" y="9369"/>
                      <a:pt x="8604" y="8653"/>
                      <a:pt x="8604" y="7770"/>
                    </a:cubicBezTo>
                    <a:cubicBezTo>
                      <a:pt x="8604" y="6886"/>
                      <a:pt x="9510" y="6170"/>
                      <a:pt x="10627" y="6170"/>
                    </a:cubicBezTo>
                    <a:cubicBezTo>
                      <a:pt x="11495" y="6170"/>
                      <a:pt x="12232" y="6603"/>
                      <a:pt x="12520" y="7209"/>
                    </a:cubicBezTo>
                    <a:lnTo>
                      <a:pt x="19088" y="10075"/>
                    </a:lnTo>
                    <a:lnTo>
                      <a:pt x="20733" y="8848"/>
                    </a:lnTo>
                    <a:cubicBezTo>
                      <a:pt x="21427" y="8333"/>
                      <a:pt x="21427" y="7489"/>
                      <a:pt x="20733" y="6972"/>
                    </a:cubicBezTo>
                    <a:close/>
                    <a:moveTo>
                      <a:pt x="3508" y="13898"/>
                    </a:moveTo>
                    <a:cubicBezTo>
                      <a:pt x="4002" y="16554"/>
                      <a:pt x="4628" y="17714"/>
                      <a:pt x="6720" y="18930"/>
                    </a:cubicBezTo>
                    <a:cubicBezTo>
                      <a:pt x="8812" y="20144"/>
                      <a:pt x="9807" y="21471"/>
                      <a:pt x="10627" y="21471"/>
                    </a:cubicBezTo>
                    <a:cubicBezTo>
                      <a:pt x="11447" y="21471"/>
                      <a:pt x="12378" y="20309"/>
                      <a:pt x="14470" y="19093"/>
                    </a:cubicBezTo>
                    <a:cubicBezTo>
                      <a:pt x="16562" y="17877"/>
                      <a:pt x="16004" y="17508"/>
                      <a:pt x="16497" y="14853"/>
                    </a:cubicBezTo>
                    <a:lnTo>
                      <a:pt x="10627" y="18646"/>
                    </a:lnTo>
                    <a:cubicBezTo>
                      <a:pt x="10627" y="18646"/>
                      <a:pt x="3508" y="13898"/>
                      <a:pt x="3508" y="1389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" name="í$ḷïḋe"/>
              <p:cNvSpPr/>
              <p:nvPr/>
            </p:nvSpPr>
            <p:spPr>
              <a:xfrm>
                <a:off x="8145819" y="4134268"/>
                <a:ext cx="218144" cy="2272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30" h="21387" extrusionOk="0">
                    <a:moveTo>
                      <a:pt x="15651" y="10439"/>
                    </a:moveTo>
                    <a:cubicBezTo>
                      <a:pt x="14876" y="10985"/>
                      <a:pt x="13809" y="10794"/>
                      <a:pt x="13267" y="10015"/>
                    </a:cubicBezTo>
                    <a:cubicBezTo>
                      <a:pt x="12724" y="9235"/>
                      <a:pt x="12913" y="8160"/>
                      <a:pt x="13688" y="7614"/>
                    </a:cubicBezTo>
                    <a:cubicBezTo>
                      <a:pt x="14302" y="7180"/>
                      <a:pt x="15100" y="7212"/>
                      <a:pt x="15674" y="7633"/>
                    </a:cubicBezTo>
                    <a:cubicBezTo>
                      <a:pt x="15386" y="7808"/>
                      <a:pt x="15187" y="7909"/>
                      <a:pt x="15149" y="7927"/>
                    </a:cubicBezTo>
                    <a:cubicBezTo>
                      <a:pt x="14829" y="8080"/>
                      <a:pt x="14692" y="8465"/>
                      <a:pt x="14842" y="8787"/>
                    </a:cubicBezTo>
                    <a:cubicBezTo>
                      <a:pt x="14952" y="9021"/>
                      <a:pt x="15183" y="9159"/>
                      <a:pt x="15425" y="9159"/>
                    </a:cubicBezTo>
                    <a:cubicBezTo>
                      <a:pt x="15515" y="9159"/>
                      <a:pt x="15608" y="9138"/>
                      <a:pt x="15698" y="9096"/>
                    </a:cubicBezTo>
                    <a:cubicBezTo>
                      <a:pt x="15903" y="8999"/>
                      <a:pt x="16125" y="8881"/>
                      <a:pt x="16356" y="8743"/>
                    </a:cubicBezTo>
                    <a:cubicBezTo>
                      <a:pt x="16460" y="9377"/>
                      <a:pt x="16209" y="10045"/>
                      <a:pt x="15651" y="10439"/>
                    </a:cubicBezTo>
                    <a:close/>
                    <a:moveTo>
                      <a:pt x="20298" y="434"/>
                    </a:moveTo>
                    <a:cubicBezTo>
                      <a:pt x="20181" y="97"/>
                      <a:pt x="19814" y="-81"/>
                      <a:pt x="19481" y="36"/>
                    </a:cubicBezTo>
                    <a:cubicBezTo>
                      <a:pt x="19146" y="153"/>
                      <a:pt x="18970" y="523"/>
                      <a:pt x="19086" y="859"/>
                    </a:cubicBezTo>
                    <a:cubicBezTo>
                      <a:pt x="20075" y="3715"/>
                      <a:pt x="18112" y="5846"/>
                      <a:pt x="16617" y="6988"/>
                    </a:cubicBezTo>
                    <a:lnTo>
                      <a:pt x="16012" y="6118"/>
                    </a:lnTo>
                    <a:cubicBezTo>
                      <a:pt x="15810" y="5827"/>
                      <a:pt x="15355" y="5583"/>
                      <a:pt x="15003" y="5578"/>
                    </a:cubicBezTo>
                    <a:lnTo>
                      <a:pt x="11612" y="5594"/>
                    </a:lnTo>
                    <a:cubicBezTo>
                      <a:pt x="11260" y="5588"/>
                      <a:pt x="10735" y="5751"/>
                      <a:pt x="10445" y="5955"/>
                    </a:cubicBezTo>
                    <a:lnTo>
                      <a:pt x="457" y="13000"/>
                    </a:lnTo>
                    <a:cubicBezTo>
                      <a:pt x="-27" y="13341"/>
                      <a:pt x="-145" y="14013"/>
                      <a:pt x="194" y="14500"/>
                    </a:cubicBezTo>
                    <a:lnTo>
                      <a:pt x="4734" y="21032"/>
                    </a:lnTo>
                    <a:cubicBezTo>
                      <a:pt x="5073" y="21519"/>
                      <a:pt x="5618" y="21461"/>
                      <a:pt x="6101" y="21120"/>
                    </a:cubicBezTo>
                    <a:lnTo>
                      <a:pt x="16090" y="14075"/>
                    </a:lnTo>
                    <a:cubicBezTo>
                      <a:pt x="16378" y="13870"/>
                      <a:pt x="16709" y="13429"/>
                      <a:pt x="16826" y="13093"/>
                    </a:cubicBezTo>
                    <a:lnTo>
                      <a:pt x="17888" y="9729"/>
                    </a:lnTo>
                    <a:cubicBezTo>
                      <a:pt x="18003" y="9393"/>
                      <a:pt x="17932" y="8880"/>
                      <a:pt x="17730" y="8589"/>
                    </a:cubicBezTo>
                    <a:lnTo>
                      <a:pt x="17361" y="8058"/>
                    </a:lnTo>
                    <a:cubicBezTo>
                      <a:pt x="19371" y="6513"/>
                      <a:pt x="21455" y="3778"/>
                      <a:pt x="20298" y="43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" name="îşľîḑé"/>
              <p:cNvSpPr txBox="1"/>
              <p:nvPr/>
            </p:nvSpPr>
            <p:spPr>
              <a:xfrm>
                <a:off x="8685589" y="2908685"/>
                <a:ext cx="1697631" cy="98073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  <a:endParaRPr lang="zh-CN" altLang="en-US" sz="100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ïŝļîdè"/>
              <p:cNvSpPr/>
              <p:nvPr/>
            </p:nvSpPr>
            <p:spPr>
              <a:xfrm>
                <a:off x="8685589" y="2600908"/>
                <a:ext cx="1697631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2"/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600" b="1" dirty="0">
                  <a:solidFill>
                    <a:schemeClr val="accent2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íṣḻíḑe"/>
              <p:cNvSpPr txBox="1"/>
              <p:nvPr/>
            </p:nvSpPr>
            <p:spPr>
              <a:xfrm>
                <a:off x="8685589" y="4443858"/>
                <a:ext cx="1697631" cy="98073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  <a:endParaRPr lang="zh-CN" altLang="en-US" sz="100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îś1îḓè"/>
              <p:cNvSpPr/>
              <p:nvPr/>
            </p:nvSpPr>
            <p:spPr>
              <a:xfrm>
                <a:off x="8685589" y="4136081"/>
                <a:ext cx="1697631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3"/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600" b="1" dirty="0">
                  <a:solidFill>
                    <a:schemeClr val="accent3"/>
                  </a:solidFill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8" name="直接连接符 7"/>
            <p:cNvCxnSpPr/>
            <p:nvPr/>
          </p:nvCxnSpPr>
          <p:spPr>
            <a:xfrm>
              <a:off x="8256240" y="2218906"/>
              <a:ext cx="0" cy="3061094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文本框 26"/>
          <p:cNvSpPr txBox="1"/>
          <p:nvPr/>
        </p:nvSpPr>
        <p:spPr>
          <a:xfrm>
            <a:off x="865924" y="575297"/>
            <a:ext cx="3295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ea typeface="微软雅黑" panose="020B0503020204020204" pitchFamily="34" charset="-122"/>
              </a:rPr>
              <a:t>经验与教训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96b2ef6b-f68d-4cc0-aeb9-9ce797ccbba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480925" y="1555456"/>
            <a:ext cx="9205631" cy="3747087"/>
            <a:chOff x="1476373" y="1856229"/>
            <a:chExt cx="9205631" cy="3747087"/>
          </a:xfrm>
        </p:grpSpPr>
        <p:grpSp>
          <p:nvGrpSpPr>
            <p:cNvPr id="4" name="îSļíde"/>
            <p:cNvGrpSpPr/>
            <p:nvPr/>
          </p:nvGrpSpPr>
          <p:grpSpPr>
            <a:xfrm>
              <a:off x="4389564" y="1967617"/>
              <a:ext cx="3412871" cy="3635699"/>
              <a:chOff x="4389564" y="1967617"/>
              <a:chExt cx="3412871" cy="3635699"/>
            </a:xfrm>
          </p:grpSpPr>
          <p:sp>
            <p:nvSpPr>
              <p:cNvPr id="23" name="iṧḻiḑé"/>
              <p:cNvSpPr/>
              <p:nvPr/>
            </p:nvSpPr>
            <p:spPr bwMode="auto">
              <a:xfrm flipH="1">
                <a:off x="4706223" y="1967617"/>
                <a:ext cx="1835444" cy="1131760"/>
              </a:xfrm>
              <a:custGeom>
                <a:avLst/>
                <a:gdLst/>
                <a:ahLst/>
                <a:cxnLst>
                  <a:cxn ang="0">
                    <a:pos x="112" y="28"/>
                  </a:cxn>
                  <a:cxn ang="0">
                    <a:pos x="109" y="28"/>
                  </a:cxn>
                  <a:cxn ang="0">
                    <a:pos x="109" y="0"/>
                  </a:cxn>
                  <a:cxn ang="0">
                    <a:pos x="78" y="29"/>
                  </a:cxn>
                  <a:cxn ang="0">
                    <a:pos x="0" y="103"/>
                  </a:cxn>
                  <a:cxn ang="0">
                    <a:pos x="72" y="173"/>
                  </a:cxn>
                  <a:cxn ang="0">
                    <a:pos x="109" y="208"/>
                  </a:cxn>
                  <a:cxn ang="0">
                    <a:pos x="109" y="171"/>
                  </a:cxn>
                  <a:cxn ang="0">
                    <a:pos x="109" y="171"/>
                  </a:cxn>
                  <a:cxn ang="0">
                    <a:pos x="307" y="268"/>
                  </a:cxn>
                  <a:cxn ang="0">
                    <a:pos x="329" y="170"/>
                  </a:cxn>
                  <a:cxn ang="0">
                    <a:pos x="433" y="199"/>
                  </a:cxn>
                  <a:cxn ang="0">
                    <a:pos x="112" y="28"/>
                  </a:cxn>
                </a:cxnLst>
                <a:rect l="0" t="0" r="r" b="b"/>
                <a:pathLst>
                  <a:path w="433" h="268">
                    <a:moveTo>
                      <a:pt x="112" y="28"/>
                    </a:moveTo>
                    <a:cubicBezTo>
                      <a:pt x="111" y="28"/>
                      <a:pt x="110" y="28"/>
                      <a:pt x="109" y="28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78" y="29"/>
                      <a:pt x="78" y="29"/>
                      <a:pt x="78" y="29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72" y="173"/>
                      <a:pt x="72" y="173"/>
                      <a:pt x="72" y="173"/>
                    </a:cubicBezTo>
                    <a:cubicBezTo>
                      <a:pt x="109" y="208"/>
                      <a:pt x="109" y="208"/>
                      <a:pt x="109" y="208"/>
                    </a:cubicBezTo>
                    <a:cubicBezTo>
                      <a:pt x="109" y="171"/>
                      <a:pt x="109" y="171"/>
                      <a:pt x="109" y="171"/>
                    </a:cubicBezTo>
                    <a:cubicBezTo>
                      <a:pt x="109" y="171"/>
                      <a:pt x="109" y="171"/>
                      <a:pt x="109" y="171"/>
                    </a:cubicBezTo>
                    <a:cubicBezTo>
                      <a:pt x="190" y="172"/>
                      <a:pt x="261" y="210"/>
                      <a:pt x="307" y="268"/>
                    </a:cubicBezTo>
                    <a:cubicBezTo>
                      <a:pt x="329" y="170"/>
                      <a:pt x="329" y="170"/>
                      <a:pt x="329" y="170"/>
                    </a:cubicBezTo>
                    <a:cubicBezTo>
                      <a:pt x="433" y="199"/>
                      <a:pt x="433" y="199"/>
                      <a:pt x="433" y="199"/>
                    </a:cubicBezTo>
                    <a:cubicBezTo>
                      <a:pt x="362" y="98"/>
                      <a:pt x="245" y="30"/>
                      <a:pt x="112" y="2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işḷîde"/>
              <p:cNvSpPr/>
              <p:nvPr/>
            </p:nvSpPr>
            <p:spPr bwMode="auto">
              <a:xfrm flipH="1">
                <a:off x="5650334" y="4465694"/>
                <a:ext cx="1835444" cy="1137622"/>
              </a:xfrm>
              <a:custGeom>
                <a:avLst/>
                <a:gdLst/>
                <a:ahLst/>
                <a:cxnLst>
                  <a:cxn ang="0">
                    <a:pos x="361" y="95"/>
                  </a:cxn>
                  <a:cxn ang="0">
                    <a:pos x="325" y="60"/>
                  </a:cxn>
                  <a:cxn ang="0">
                    <a:pos x="325" y="97"/>
                  </a:cxn>
                  <a:cxn ang="0">
                    <a:pos x="324" y="97"/>
                  </a:cxn>
                  <a:cxn ang="0">
                    <a:pos x="126" y="0"/>
                  </a:cxn>
                  <a:cxn ang="0">
                    <a:pos x="104" y="98"/>
                  </a:cxn>
                  <a:cxn ang="0">
                    <a:pos x="0" y="69"/>
                  </a:cxn>
                  <a:cxn ang="0">
                    <a:pos x="321" y="240"/>
                  </a:cxn>
                  <a:cxn ang="0">
                    <a:pos x="324" y="240"/>
                  </a:cxn>
                  <a:cxn ang="0">
                    <a:pos x="324" y="269"/>
                  </a:cxn>
                  <a:cxn ang="0">
                    <a:pos x="355" y="239"/>
                  </a:cxn>
                  <a:cxn ang="0">
                    <a:pos x="434" y="165"/>
                  </a:cxn>
                  <a:cxn ang="0">
                    <a:pos x="361" y="95"/>
                  </a:cxn>
                </a:cxnLst>
                <a:rect l="0" t="0" r="r" b="b"/>
                <a:pathLst>
                  <a:path w="434" h="269">
                    <a:moveTo>
                      <a:pt x="361" y="95"/>
                    </a:moveTo>
                    <a:cubicBezTo>
                      <a:pt x="325" y="60"/>
                      <a:pt x="325" y="60"/>
                      <a:pt x="325" y="60"/>
                    </a:cubicBezTo>
                    <a:cubicBezTo>
                      <a:pt x="325" y="97"/>
                      <a:pt x="325" y="97"/>
                      <a:pt x="325" y="97"/>
                    </a:cubicBezTo>
                    <a:cubicBezTo>
                      <a:pt x="324" y="97"/>
                      <a:pt x="324" y="97"/>
                      <a:pt x="324" y="97"/>
                    </a:cubicBezTo>
                    <a:cubicBezTo>
                      <a:pt x="244" y="96"/>
                      <a:pt x="173" y="58"/>
                      <a:pt x="126" y="0"/>
                    </a:cubicBezTo>
                    <a:cubicBezTo>
                      <a:pt x="104" y="98"/>
                      <a:pt x="104" y="98"/>
                      <a:pt x="104" y="9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1" y="171"/>
                      <a:pt x="188" y="238"/>
                      <a:pt x="321" y="240"/>
                    </a:cubicBezTo>
                    <a:cubicBezTo>
                      <a:pt x="322" y="240"/>
                      <a:pt x="323" y="240"/>
                      <a:pt x="324" y="240"/>
                    </a:cubicBezTo>
                    <a:cubicBezTo>
                      <a:pt x="324" y="269"/>
                      <a:pt x="324" y="269"/>
                      <a:pt x="324" y="269"/>
                    </a:cubicBezTo>
                    <a:cubicBezTo>
                      <a:pt x="355" y="239"/>
                      <a:pt x="355" y="239"/>
                      <a:pt x="355" y="239"/>
                    </a:cubicBezTo>
                    <a:cubicBezTo>
                      <a:pt x="434" y="165"/>
                      <a:pt x="434" y="165"/>
                      <a:pt x="434" y="165"/>
                    </a:cubicBezTo>
                    <a:lnTo>
                      <a:pt x="361" y="95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išliďê"/>
              <p:cNvSpPr/>
              <p:nvPr/>
            </p:nvSpPr>
            <p:spPr bwMode="auto">
              <a:xfrm flipH="1">
                <a:off x="6213281" y="2090759"/>
                <a:ext cx="1477736" cy="1430823"/>
              </a:xfrm>
              <a:custGeom>
                <a:avLst/>
                <a:gdLst/>
                <a:ahLst/>
                <a:cxnLst>
                  <a:cxn ang="0">
                    <a:pos x="350" y="0"/>
                  </a:cxn>
                  <a:cxn ang="0">
                    <a:pos x="25" y="207"/>
                  </a:cxn>
                  <a:cxn ang="0">
                    <a:pos x="0" y="194"/>
                  </a:cxn>
                  <a:cxn ang="0">
                    <a:pos x="11" y="235"/>
                  </a:cxn>
                  <a:cxn ang="0">
                    <a:pos x="39" y="339"/>
                  </a:cxn>
                  <a:cxn ang="0">
                    <a:pos x="135" y="308"/>
                  </a:cxn>
                  <a:cxn ang="0">
                    <a:pos x="183" y="292"/>
                  </a:cxn>
                  <a:cxn ang="0">
                    <a:pos x="150" y="275"/>
                  </a:cxn>
                  <a:cxn ang="0">
                    <a:pos x="344" y="144"/>
                  </a:cxn>
                  <a:cxn ang="0">
                    <a:pos x="272" y="74"/>
                  </a:cxn>
                  <a:cxn ang="0">
                    <a:pos x="350" y="0"/>
                  </a:cxn>
                </a:cxnLst>
                <a:rect l="0" t="0" r="r" b="b"/>
                <a:pathLst>
                  <a:path w="350" h="339">
                    <a:moveTo>
                      <a:pt x="350" y="0"/>
                    </a:moveTo>
                    <a:cubicBezTo>
                      <a:pt x="210" y="9"/>
                      <a:pt x="89" y="90"/>
                      <a:pt x="25" y="207"/>
                    </a:cubicBezTo>
                    <a:cubicBezTo>
                      <a:pt x="0" y="194"/>
                      <a:pt x="0" y="194"/>
                      <a:pt x="0" y="194"/>
                    </a:cubicBezTo>
                    <a:cubicBezTo>
                      <a:pt x="11" y="235"/>
                      <a:pt x="11" y="235"/>
                      <a:pt x="11" y="235"/>
                    </a:cubicBezTo>
                    <a:cubicBezTo>
                      <a:pt x="39" y="339"/>
                      <a:pt x="39" y="339"/>
                      <a:pt x="39" y="339"/>
                    </a:cubicBezTo>
                    <a:cubicBezTo>
                      <a:pt x="135" y="308"/>
                      <a:pt x="135" y="308"/>
                      <a:pt x="135" y="308"/>
                    </a:cubicBezTo>
                    <a:cubicBezTo>
                      <a:pt x="183" y="292"/>
                      <a:pt x="183" y="292"/>
                      <a:pt x="183" y="292"/>
                    </a:cubicBezTo>
                    <a:cubicBezTo>
                      <a:pt x="150" y="275"/>
                      <a:pt x="150" y="275"/>
                      <a:pt x="150" y="275"/>
                    </a:cubicBezTo>
                    <a:cubicBezTo>
                      <a:pt x="190" y="204"/>
                      <a:pt x="261" y="154"/>
                      <a:pt x="344" y="144"/>
                    </a:cubicBezTo>
                    <a:cubicBezTo>
                      <a:pt x="272" y="74"/>
                      <a:pt x="272" y="74"/>
                      <a:pt x="272" y="74"/>
                    </a:cubicBezTo>
                    <a:lnTo>
                      <a:pt x="35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í$1íḑe"/>
              <p:cNvSpPr/>
              <p:nvPr/>
            </p:nvSpPr>
            <p:spPr bwMode="auto">
              <a:xfrm flipH="1">
                <a:off x="4500982" y="4043483"/>
                <a:ext cx="1483602" cy="1436689"/>
              </a:xfrm>
              <a:custGeom>
                <a:avLst/>
                <a:gdLst/>
                <a:ahLst/>
                <a:cxnLst>
                  <a:cxn ang="0">
                    <a:pos x="340" y="104"/>
                  </a:cxn>
                  <a:cxn ang="0">
                    <a:pos x="311" y="0"/>
                  </a:cxn>
                  <a:cxn ang="0">
                    <a:pos x="216" y="31"/>
                  </a:cxn>
                  <a:cxn ang="0">
                    <a:pos x="168" y="47"/>
                  </a:cxn>
                  <a:cxn ang="0">
                    <a:pos x="200" y="64"/>
                  </a:cxn>
                  <a:cxn ang="0">
                    <a:pos x="6" y="195"/>
                  </a:cxn>
                  <a:cxn ang="0">
                    <a:pos x="79" y="265"/>
                  </a:cxn>
                  <a:cxn ang="0">
                    <a:pos x="0" y="339"/>
                  </a:cxn>
                  <a:cxn ang="0">
                    <a:pos x="326" y="132"/>
                  </a:cxn>
                  <a:cxn ang="0">
                    <a:pos x="351" y="145"/>
                  </a:cxn>
                  <a:cxn ang="0">
                    <a:pos x="340" y="104"/>
                  </a:cxn>
                </a:cxnLst>
                <a:rect l="0" t="0" r="r" b="b"/>
                <a:pathLst>
                  <a:path w="351" h="339">
                    <a:moveTo>
                      <a:pt x="340" y="104"/>
                    </a:moveTo>
                    <a:cubicBezTo>
                      <a:pt x="311" y="0"/>
                      <a:pt x="311" y="0"/>
                      <a:pt x="311" y="0"/>
                    </a:cubicBezTo>
                    <a:cubicBezTo>
                      <a:pt x="216" y="31"/>
                      <a:pt x="216" y="31"/>
                      <a:pt x="216" y="31"/>
                    </a:cubicBezTo>
                    <a:cubicBezTo>
                      <a:pt x="168" y="47"/>
                      <a:pt x="168" y="47"/>
                      <a:pt x="168" y="47"/>
                    </a:cubicBezTo>
                    <a:cubicBezTo>
                      <a:pt x="200" y="64"/>
                      <a:pt x="200" y="64"/>
                      <a:pt x="200" y="64"/>
                    </a:cubicBezTo>
                    <a:cubicBezTo>
                      <a:pt x="161" y="135"/>
                      <a:pt x="89" y="185"/>
                      <a:pt x="6" y="195"/>
                    </a:cubicBezTo>
                    <a:cubicBezTo>
                      <a:pt x="79" y="265"/>
                      <a:pt x="79" y="265"/>
                      <a:pt x="79" y="265"/>
                    </a:cubicBezTo>
                    <a:cubicBezTo>
                      <a:pt x="0" y="339"/>
                      <a:pt x="0" y="339"/>
                      <a:pt x="0" y="339"/>
                    </a:cubicBezTo>
                    <a:cubicBezTo>
                      <a:pt x="140" y="330"/>
                      <a:pt x="261" y="249"/>
                      <a:pt x="326" y="132"/>
                    </a:cubicBezTo>
                    <a:cubicBezTo>
                      <a:pt x="351" y="145"/>
                      <a:pt x="351" y="145"/>
                      <a:pt x="351" y="145"/>
                    </a:cubicBezTo>
                    <a:cubicBezTo>
                      <a:pt x="340" y="104"/>
                      <a:pt x="340" y="104"/>
                      <a:pt x="340" y="104"/>
                    </a:cubicBezTo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ïṩ1íḋê"/>
              <p:cNvSpPr/>
              <p:nvPr/>
            </p:nvSpPr>
            <p:spPr bwMode="auto">
              <a:xfrm flipH="1">
                <a:off x="6911103" y="3081782"/>
                <a:ext cx="891332" cy="1800259"/>
              </a:xfrm>
              <a:custGeom>
                <a:avLst/>
                <a:gdLst/>
                <a:ahLst/>
                <a:cxnLst>
                  <a:cxn ang="0">
                    <a:pos x="179" y="297"/>
                  </a:cxn>
                  <a:cxn ang="0">
                    <a:pos x="144" y="161"/>
                  </a:cxn>
                  <a:cxn ang="0">
                    <a:pos x="161" y="73"/>
                  </a:cxn>
                  <a:cxn ang="0">
                    <a:pos x="65" y="104"/>
                  </a:cxn>
                  <a:cxn ang="0">
                    <a:pos x="37" y="0"/>
                  </a:cxn>
                  <a:cxn ang="0">
                    <a:pos x="1" y="158"/>
                  </a:cxn>
                  <a:cxn ang="0">
                    <a:pos x="57" y="370"/>
                  </a:cxn>
                  <a:cxn ang="0">
                    <a:pos x="33" y="385"/>
                  </a:cxn>
                  <a:cxn ang="0">
                    <a:pos x="74" y="396"/>
                  </a:cxn>
                  <a:cxn ang="0">
                    <a:pos x="178" y="425"/>
                  </a:cxn>
                  <a:cxn ang="0">
                    <a:pos x="200" y="327"/>
                  </a:cxn>
                  <a:cxn ang="0">
                    <a:pos x="211" y="277"/>
                  </a:cxn>
                  <a:cxn ang="0">
                    <a:pos x="179" y="297"/>
                  </a:cxn>
                </a:cxnLst>
                <a:rect l="0" t="0" r="r" b="b"/>
                <a:pathLst>
                  <a:path w="211" h="425">
                    <a:moveTo>
                      <a:pt x="179" y="297"/>
                    </a:moveTo>
                    <a:cubicBezTo>
                      <a:pt x="156" y="257"/>
                      <a:pt x="143" y="210"/>
                      <a:pt x="144" y="161"/>
                    </a:cubicBezTo>
                    <a:cubicBezTo>
                      <a:pt x="144" y="130"/>
                      <a:pt x="150" y="100"/>
                      <a:pt x="161" y="73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15" y="48"/>
                      <a:pt x="2" y="102"/>
                      <a:pt x="1" y="158"/>
                    </a:cubicBezTo>
                    <a:cubicBezTo>
                      <a:pt x="0" y="236"/>
                      <a:pt x="20" y="308"/>
                      <a:pt x="57" y="370"/>
                    </a:cubicBezTo>
                    <a:cubicBezTo>
                      <a:pt x="33" y="385"/>
                      <a:pt x="33" y="385"/>
                      <a:pt x="33" y="385"/>
                    </a:cubicBezTo>
                    <a:cubicBezTo>
                      <a:pt x="74" y="396"/>
                      <a:pt x="74" y="396"/>
                      <a:pt x="74" y="396"/>
                    </a:cubicBezTo>
                    <a:cubicBezTo>
                      <a:pt x="178" y="425"/>
                      <a:pt x="178" y="425"/>
                      <a:pt x="178" y="425"/>
                    </a:cubicBezTo>
                    <a:cubicBezTo>
                      <a:pt x="200" y="327"/>
                      <a:pt x="200" y="327"/>
                      <a:pt x="200" y="327"/>
                    </a:cubicBezTo>
                    <a:cubicBezTo>
                      <a:pt x="211" y="277"/>
                      <a:pt x="211" y="277"/>
                      <a:pt x="211" y="277"/>
                    </a:cubicBezTo>
                    <a:lnTo>
                      <a:pt x="179" y="297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íṥļiḑê"/>
              <p:cNvSpPr/>
              <p:nvPr/>
            </p:nvSpPr>
            <p:spPr bwMode="auto">
              <a:xfrm flipH="1">
                <a:off x="4389564" y="2683029"/>
                <a:ext cx="897200" cy="1800259"/>
              </a:xfrm>
              <a:custGeom>
                <a:avLst/>
                <a:gdLst/>
                <a:ahLst/>
                <a:cxnLst>
                  <a:cxn ang="0">
                    <a:pos x="154" y="55"/>
                  </a:cxn>
                  <a:cxn ang="0">
                    <a:pos x="179" y="40"/>
                  </a:cxn>
                  <a:cxn ang="0">
                    <a:pos x="137" y="29"/>
                  </a:cxn>
                  <a:cxn ang="0">
                    <a:pos x="33" y="0"/>
                  </a:cxn>
                  <a:cxn ang="0">
                    <a:pos x="11" y="98"/>
                  </a:cxn>
                  <a:cxn ang="0">
                    <a:pos x="0" y="148"/>
                  </a:cxn>
                  <a:cxn ang="0">
                    <a:pos x="32" y="129"/>
                  </a:cxn>
                  <a:cxn ang="0">
                    <a:pos x="67" y="264"/>
                  </a:cxn>
                  <a:cxn ang="0">
                    <a:pos x="51" y="352"/>
                  </a:cxn>
                  <a:cxn ang="0">
                    <a:pos x="146" y="321"/>
                  </a:cxn>
                  <a:cxn ang="0">
                    <a:pos x="175" y="425"/>
                  </a:cxn>
                  <a:cxn ang="0">
                    <a:pos x="210" y="267"/>
                  </a:cxn>
                  <a:cxn ang="0">
                    <a:pos x="154" y="55"/>
                  </a:cxn>
                </a:cxnLst>
                <a:rect l="0" t="0" r="r" b="b"/>
                <a:pathLst>
                  <a:path w="212" h="425">
                    <a:moveTo>
                      <a:pt x="154" y="55"/>
                    </a:moveTo>
                    <a:cubicBezTo>
                      <a:pt x="179" y="40"/>
                      <a:pt x="179" y="40"/>
                      <a:pt x="179" y="40"/>
                    </a:cubicBezTo>
                    <a:cubicBezTo>
                      <a:pt x="137" y="29"/>
                      <a:pt x="137" y="29"/>
                      <a:pt x="137" y="29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1" y="98"/>
                      <a:pt x="11" y="98"/>
                      <a:pt x="11" y="98"/>
                    </a:cubicBezTo>
                    <a:cubicBezTo>
                      <a:pt x="0" y="148"/>
                      <a:pt x="0" y="148"/>
                      <a:pt x="0" y="148"/>
                    </a:cubicBezTo>
                    <a:cubicBezTo>
                      <a:pt x="32" y="129"/>
                      <a:pt x="32" y="129"/>
                      <a:pt x="32" y="129"/>
                    </a:cubicBezTo>
                    <a:cubicBezTo>
                      <a:pt x="55" y="168"/>
                      <a:pt x="68" y="215"/>
                      <a:pt x="67" y="264"/>
                    </a:cubicBezTo>
                    <a:cubicBezTo>
                      <a:pt x="67" y="295"/>
                      <a:pt x="61" y="325"/>
                      <a:pt x="51" y="352"/>
                    </a:cubicBezTo>
                    <a:cubicBezTo>
                      <a:pt x="146" y="321"/>
                      <a:pt x="146" y="321"/>
                      <a:pt x="146" y="321"/>
                    </a:cubicBezTo>
                    <a:cubicBezTo>
                      <a:pt x="175" y="425"/>
                      <a:pt x="175" y="425"/>
                      <a:pt x="175" y="425"/>
                    </a:cubicBezTo>
                    <a:cubicBezTo>
                      <a:pt x="197" y="377"/>
                      <a:pt x="209" y="323"/>
                      <a:pt x="210" y="267"/>
                    </a:cubicBezTo>
                    <a:cubicBezTo>
                      <a:pt x="212" y="189"/>
                      <a:pt x="191" y="117"/>
                      <a:pt x="154" y="5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29" name="íš1ïde"/>
              <p:cNvGrpSpPr/>
              <p:nvPr/>
            </p:nvGrpSpPr>
            <p:grpSpPr>
              <a:xfrm>
                <a:off x="5073536" y="4708154"/>
                <a:ext cx="411345" cy="411345"/>
                <a:chOff x="3820029" y="3367559"/>
                <a:chExt cx="283800" cy="283800"/>
              </a:xfrm>
            </p:grpSpPr>
            <p:sp>
              <p:nvSpPr>
                <p:cNvPr id="70" name="îṧ1ïḍé"/>
                <p:cNvSpPr/>
                <p:nvPr/>
              </p:nvSpPr>
              <p:spPr bwMode="auto">
                <a:xfrm>
                  <a:off x="3820029" y="3367559"/>
                  <a:ext cx="283800" cy="283800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grpSp>
              <p:nvGrpSpPr>
                <p:cNvPr id="71" name="ï$ľiḑe"/>
                <p:cNvGrpSpPr/>
                <p:nvPr/>
              </p:nvGrpSpPr>
              <p:grpSpPr>
                <a:xfrm>
                  <a:off x="3893150" y="3428544"/>
                  <a:ext cx="137558" cy="161831"/>
                  <a:chOff x="3887082" y="3434612"/>
                  <a:chExt cx="137558" cy="161831"/>
                </a:xfrm>
                <a:solidFill>
                  <a:schemeClr val="accent6"/>
                </a:solidFill>
              </p:grpSpPr>
              <p:sp>
                <p:nvSpPr>
                  <p:cNvPr id="72" name="íśḷíḓé"/>
                  <p:cNvSpPr/>
                  <p:nvPr/>
                </p:nvSpPr>
                <p:spPr bwMode="auto">
                  <a:xfrm>
                    <a:off x="3887082" y="3450795"/>
                    <a:ext cx="52596" cy="145648"/>
                  </a:xfrm>
                  <a:custGeom>
                    <a:avLst/>
                    <a:gdLst/>
                    <a:ahLst/>
                    <a:cxnLst>
                      <a:cxn ang="0">
                        <a:pos x="5" y="2"/>
                      </a:cxn>
                      <a:cxn ang="0">
                        <a:pos x="2" y="0"/>
                      </a:cxn>
                      <a:cxn ang="0">
                        <a:pos x="0" y="4"/>
                      </a:cxn>
                      <a:cxn ang="0">
                        <a:pos x="14" y="48"/>
                      </a:cxn>
                      <a:cxn ang="0">
                        <a:pos x="17" y="50"/>
                      </a:cxn>
                      <a:cxn ang="0">
                        <a:pos x="19" y="46"/>
                      </a:cxn>
                      <a:cxn ang="0">
                        <a:pos x="5" y="2"/>
                      </a:cxn>
                    </a:cxnLst>
                    <a:rect l="0" t="0" r="r" b="b"/>
                    <a:pathLst>
                      <a:path w="19" h="50">
                        <a:moveTo>
                          <a:pt x="5" y="2"/>
                        </a:moveTo>
                        <a:cubicBezTo>
                          <a:pt x="5" y="1"/>
                          <a:pt x="3" y="0"/>
                          <a:pt x="2" y="0"/>
                        </a:cubicBezTo>
                        <a:cubicBezTo>
                          <a:pt x="0" y="1"/>
                          <a:pt x="0" y="2"/>
                          <a:pt x="0" y="4"/>
                        </a:cubicBezTo>
                        <a:cubicBezTo>
                          <a:pt x="14" y="48"/>
                          <a:pt x="14" y="48"/>
                          <a:pt x="14" y="48"/>
                        </a:cubicBezTo>
                        <a:cubicBezTo>
                          <a:pt x="14" y="49"/>
                          <a:pt x="16" y="50"/>
                          <a:pt x="17" y="50"/>
                        </a:cubicBezTo>
                        <a:cubicBezTo>
                          <a:pt x="19" y="49"/>
                          <a:pt x="19" y="48"/>
                          <a:pt x="19" y="46"/>
                        </a:cubicBezTo>
                        <a:lnTo>
                          <a:pt x="5" y="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3" name="ísḷïďè"/>
                  <p:cNvSpPr/>
                  <p:nvPr/>
                </p:nvSpPr>
                <p:spPr bwMode="auto">
                  <a:xfrm>
                    <a:off x="3915403" y="3434612"/>
                    <a:ext cx="109237" cy="84963"/>
                  </a:xfrm>
                  <a:custGeom>
                    <a:avLst/>
                    <a:gdLst/>
                    <a:ahLst/>
                    <a:cxnLst>
                      <a:cxn ang="0">
                        <a:pos x="33" y="0"/>
                      </a:cxn>
                      <a:cxn ang="0">
                        <a:pos x="25" y="5"/>
                      </a:cxn>
                      <a:cxn ang="0">
                        <a:pos x="16" y="4"/>
                      </a:cxn>
                      <a:cxn ang="0">
                        <a:pos x="0" y="8"/>
                      </a:cxn>
                      <a:cxn ang="0">
                        <a:pos x="7" y="29"/>
                      </a:cxn>
                      <a:cxn ang="0">
                        <a:pos x="14" y="23"/>
                      </a:cxn>
                      <a:cxn ang="0">
                        <a:pos x="22" y="23"/>
                      </a:cxn>
                      <a:cxn ang="0">
                        <a:pos x="30" y="23"/>
                      </a:cxn>
                      <a:cxn ang="0">
                        <a:pos x="38" y="17"/>
                      </a:cxn>
                      <a:cxn ang="0">
                        <a:pos x="33" y="0"/>
                      </a:cxn>
                    </a:cxnLst>
                    <a:rect l="0" t="0" r="r" b="b"/>
                    <a:pathLst>
                      <a:path w="38" h="29">
                        <a:moveTo>
                          <a:pt x="33" y="0"/>
                        </a:moveTo>
                        <a:cubicBezTo>
                          <a:pt x="31" y="3"/>
                          <a:pt x="28" y="5"/>
                          <a:pt x="25" y="5"/>
                        </a:cubicBezTo>
                        <a:cubicBezTo>
                          <a:pt x="22" y="6"/>
                          <a:pt x="19" y="5"/>
                          <a:pt x="16" y="4"/>
                        </a:cubicBezTo>
                        <a:cubicBezTo>
                          <a:pt x="10" y="3"/>
                          <a:pt x="4" y="2"/>
                          <a:pt x="0" y="8"/>
                        </a:cubicBezTo>
                        <a:cubicBezTo>
                          <a:pt x="3" y="15"/>
                          <a:pt x="5" y="22"/>
                          <a:pt x="7" y="29"/>
                        </a:cubicBezTo>
                        <a:cubicBezTo>
                          <a:pt x="8" y="26"/>
                          <a:pt x="10" y="24"/>
                          <a:pt x="14" y="23"/>
                        </a:cubicBezTo>
                        <a:cubicBezTo>
                          <a:pt x="16" y="22"/>
                          <a:pt x="19" y="23"/>
                          <a:pt x="22" y="23"/>
                        </a:cubicBezTo>
                        <a:cubicBezTo>
                          <a:pt x="25" y="23"/>
                          <a:pt x="28" y="24"/>
                          <a:pt x="30" y="23"/>
                        </a:cubicBezTo>
                        <a:cubicBezTo>
                          <a:pt x="34" y="23"/>
                          <a:pt x="36" y="20"/>
                          <a:pt x="38" y="17"/>
                        </a:cubicBezTo>
                        <a:cubicBezTo>
                          <a:pt x="36" y="12"/>
                          <a:pt x="34" y="6"/>
                          <a:pt x="33" y="0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</p:grpSp>
          <p:grpSp>
            <p:nvGrpSpPr>
              <p:cNvPr id="30" name="îşļîḑè"/>
              <p:cNvGrpSpPr/>
              <p:nvPr/>
            </p:nvGrpSpPr>
            <p:grpSpPr>
              <a:xfrm>
                <a:off x="7290166" y="3750800"/>
                <a:ext cx="419102" cy="411345"/>
                <a:chOff x="5489054" y="3284900"/>
                <a:chExt cx="289152" cy="283800"/>
              </a:xfrm>
            </p:grpSpPr>
            <p:sp>
              <p:nvSpPr>
                <p:cNvPr id="60" name="ïŝlïde"/>
                <p:cNvSpPr/>
                <p:nvPr/>
              </p:nvSpPr>
              <p:spPr bwMode="auto">
                <a:xfrm>
                  <a:off x="5489054" y="3284900"/>
                  <a:ext cx="289152" cy="283800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grpSp>
              <p:nvGrpSpPr>
                <p:cNvPr id="61" name="ïś1ïḓe"/>
                <p:cNvGrpSpPr/>
                <p:nvPr/>
              </p:nvGrpSpPr>
              <p:grpSpPr>
                <a:xfrm>
                  <a:off x="5556759" y="3358022"/>
                  <a:ext cx="153743" cy="137557"/>
                  <a:chOff x="5553945" y="3361788"/>
                  <a:chExt cx="153743" cy="137557"/>
                </a:xfrm>
                <a:solidFill>
                  <a:schemeClr val="accent4"/>
                </a:solidFill>
              </p:grpSpPr>
              <p:sp>
                <p:nvSpPr>
                  <p:cNvPr id="62" name="íšḷïḍé"/>
                  <p:cNvSpPr/>
                  <p:nvPr/>
                </p:nvSpPr>
                <p:spPr bwMode="auto">
                  <a:xfrm>
                    <a:off x="5618678" y="3394154"/>
                    <a:ext cx="20230" cy="6473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63" name="íSlíḍe"/>
                  <p:cNvSpPr/>
                  <p:nvPr/>
                </p:nvSpPr>
                <p:spPr bwMode="auto">
                  <a:xfrm>
                    <a:off x="5618678" y="3394154"/>
                    <a:ext cx="20230" cy="6473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64" name="ïṩḷíde"/>
                  <p:cNvSpPr/>
                  <p:nvPr/>
                </p:nvSpPr>
                <p:spPr bwMode="auto">
                  <a:xfrm>
                    <a:off x="5553945" y="3390107"/>
                    <a:ext cx="60688" cy="89007"/>
                  </a:xfrm>
                  <a:custGeom>
                    <a:avLst/>
                    <a:gdLst/>
                    <a:ahLst/>
                    <a:cxnLst>
                      <a:cxn ang="0">
                        <a:pos x="20" y="0"/>
                      </a:cxn>
                      <a:cxn ang="0">
                        <a:pos x="8" y="0"/>
                      </a:cxn>
                      <a:cxn ang="0">
                        <a:pos x="8" y="4"/>
                      </a:cxn>
                      <a:cxn ang="0">
                        <a:pos x="4" y="4"/>
                      </a:cxn>
                      <a:cxn ang="0">
                        <a:pos x="2" y="6"/>
                      </a:cxn>
                      <a:cxn ang="0">
                        <a:pos x="0" y="23"/>
                      </a:cxn>
                      <a:cxn ang="0">
                        <a:pos x="0" y="30"/>
                      </a:cxn>
                      <a:cxn ang="0">
                        <a:pos x="16" y="30"/>
                      </a:cxn>
                      <a:cxn ang="0">
                        <a:pos x="16" y="23"/>
                      </a:cxn>
                      <a:cxn ang="0">
                        <a:pos x="16" y="23"/>
                      </a:cxn>
                      <a:cxn ang="0">
                        <a:pos x="21" y="23"/>
                      </a:cxn>
                      <a:cxn ang="0">
                        <a:pos x="20" y="1"/>
                      </a:cxn>
                      <a:cxn ang="0">
                        <a:pos x="20" y="0"/>
                      </a:cxn>
                    </a:cxnLst>
                    <a:rect l="0" t="0" r="r" b="b"/>
                    <a:pathLst>
                      <a:path w="21" h="30">
                        <a:moveTo>
                          <a:pt x="20" y="0"/>
                        </a:moveTo>
                        <a:cubicBezTo>
                          <a:pt x="8" y="0"/>
                          <a:pt x="8" y="0"/>
                          <a:pt x="8" y="0"/>
                        </a:cubicBezTo>
                        <a:cubicBezTo>
                          <a:pt x="8" y="4"/>
                          <a:pt x="8" y="4"/>
                          <a:pt x="8" y="4"/>
                        </a:cubicBezTo>
                        <a:cubicBezTo>
                          <a:pt x="4" y="4"/>
                          <a:pt x="4" y="4"/>
                          <a:pt x="4" y="4"/>
                        </a:cubicBezTo>
                        <a:cubicBezTo>
                          <a:pt x="3" y="4"/>
                          <a:pt x="2" y="5"/>
                          <a:pt x="2" y="6"/>
                        </a:cubicBezTo>
                        <a:cubicBezTo>
                          <a:pt x="0" y="23"/>
                          <a:pt x="0" y="23"/>
                          <a:pt x="0" y="23"/>
                        </a:cubicBezTo>
                        <a:cubicBezTo>
                          <a:pt x="0" y="30"/>
                          <a:pt x="0" y="30"/>
                          <a:pt x="0" y="30"/>
                        </a:cubicBezTo>
                        <a:cubicBezTo>
                          <a:pt x="16" y="30"/>
                          <a:pt x="16" y="30"/>
                          <a:pt x="16" y="30"/>
                        </a:cubicBezTo>
                        <a:cubicBezTo>
                          <a:pt x="16" y="23"/>
                          <a:pt x="16" y="23"/>
                          <a:pt x="16" y="23"/>
                        </a:cubicBezTo>
                        <a:cubicBezTo>
                          <a:pt x="16" y="23"/>
                          <a:pt x="16" y="23"/>
                          <a:pt x="16" y="23"/>
                        </a:cubicBezTo>
                        <a:cubicBezTo>
                          <a:pt x="21" y="23"/>
                          <a:pt x="21" y="23"/>
                          <a:pt x="21" y="23"/>
                        </a:cubicBezTo>
                        <a:cubicBezTo>
                          <a:pt x="20" y="1"/>
                          <a:pt x="20" y="1"/>
                          <a:pt x="20" y="1"/>
                        </a:cubicBezTo>
                        <a:cubicBezTo>
                          <a:pt x="20" y="0"/>
                          <a:pt x="20" y="0"/>
                          <a:pt x="20" y="0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65" name="íṥḷîďe"/>
                  <p:cNvSpPr/>
                  <p:nvPr/>
                </p:nvSpPr>
                <p:spPr bwMode="auto">
                  <a:xfrm>
                    <a:off x="5647000" y="3390107"/>
                    <a:ext cx="60688" cy="89007"/>
                  </a:xfrm>
                  <a:custGeom>
                    <a:avLst/>
                    <a:gdLst/>
                    <a:ahLst/>
                    <a:cxnLst>
                      <a:cxn ang="0">
                        <a:pos x="12" y="0"/>
                      </a:cxn>
                      <a:cxn ang="0">
                        <a:pos x="0" y="0"/>
                      </a:cxn>
                      <a:cxn ang="0">
                        <a:pos x="0" y="1"/>
                      </a:cxn>
                      <a:cxn ang="0">
                        <a:pos x="0" y="23"/>
                      </a:cxn>
                      <a:cxn ang="0">
                        <a:pos x="4" y="23"/>
                      </a:cxn>
                      <a:cxn ang="0">
                        <a:pos x="4" y="23"/>
                      </a:cxn>
                      <a:cxn ang="0">
                        <a:pos x="4" y="30"/>
                      </a:cxn>
                      <a:cxn ang="0">
                        <a:pos x="21" y="30"/>
                      </a:cxn>
                      <a:cxn ang="0">
                        <a:pos x="21" y="23"/>
                      </a:cxn>
                      <a:cxn ang="0">
                        <a:pos x="18" y="6"/>
                      </a:cxn>
                      <a:cxn ang="0">
                        <a:pos x="16" y="4"/>
                      </a:cxn>
                      <a:cxn ang="0">
                        <a:pos x="12" y="4"/>
                      </a:cxn>
                      <a:cxn ang="0">
                        <a:pos x="12" y="0"/>
                      </a:cxn>
                    </a:cxnLst>
                    <a:rect l="0" t="0" r="r" b="b"/>
                    <a:pathLst>
                      <a:path w="21" h="30">
                        <a:moveTo>
                          <a:pt x="12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23"/>
                          <a:pt x="0" y="23"/>
                          <a:pt x="0" y="23"/>
                        </a:cubicBezTo>
                        <a:cubicBezTo>
                          <a:pt x="4" y="23"/>
                          <a:pt x="4" y="23"/>
                          <a:pt x="4" y="23"/>
                        </a:cubicBezTo>
                        <a:cubicBezTo>
                          <a:pt x="4" y="23"/>
                          <a:pt x="4" y="23"/>
                          <a:pt x="4" y="23"/>
                        </a:cubicBezTo>
                        <a:cubicBezTo>
                          <a:pt x="4" y="30"/>
                          <a:pt x="4" y="30"/>
                          <a:pt x="4" y="30"/>
                        </a:cubicBezTo>
                        <a:cubicBezTo>
                          <a:pt x="21" y="30"/>
                          <a:pt x="21" y="30"/>
                          <a:pt x="21" y="30"/>
                        </a:cubicBezTo>
                        <a:cubicBezTo>
                          <a:pt x="21" y="23"/>
                          <a:pt x="21" y="23"/>
                          <a:pt x="21" y="23"/>
                        </a:cubicBezTo>
                        <a:cubicBezTo>
                          <a:pt x="18" y="6"/>
                          <a:pt x="18" y="6"/>
                          <a:pt x="18" y="6"/>
                        </a:cubicBezTo>
                        <a:cubicBezTo>
                          <a:pt x="18" y="5"/>
                          <a:pt x="17" y="4"/>
                          <a:pt x="16" y="4"/>
                        </a:cubicBezTo>
                        <a:cubicBezTo>
                          <a:pt x="12" y="4"/>
                          <a:pt x="12" y="4"/>
                          <a:pt x="12" y="4"/>
                        </a:cubicBezTo>
                        <a:cubicBezTo>
                          <a:pt x="12" y="0"/>
                          <a:pt x="12" y="0"/>
                          <a:pt x="12" y="0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66" name="iṡḷiḍê"/>
                  <p:cNvSpPr/>
                  <p:nvPr/>
                </p:nvSpPr>
                <p:spPr bwMode="auto">
                  <a:xfrm>
                    <a:off x="5638908" y="3361788"/>
                    <a:ext cx="48549" cy="28322"/>
                  </a:xfrm>
                  <a:custGeom>
                    <a:avLst/>
                    <a:gdLst/>
                    <a:ahLst/>
                    <a:cxnLst>
                      <a:cxn ang="0">
                        <a:pos x="13" y="0"/>
                      </a:cxn>
                      <a:cxn ang="0">
                        <a:pos x="2" y="0"/>
                      </a:cxn>
                      <a:cxn ang="0">
                        <a:pos x="0" y="1"/>
                      </a:cxn>
                      <a:cxn ang="0">
                        <a:pos x="0" y="8"/>
                      </a:cxn>
                      <a:cxn ang="0">
                        <a:pos x="1" y="9"/>
                      </a:cxn>
                      <a:cxn ang="0">
                        <a:pos x="15" y="9"/>
                      </a:cxn>
                      <a:cxn ang="0">
                        <a:pos x="16" y="8"/>
                      </a:cxn>
                      <a:cxn ang="0">
                        <a:pos x="16" y="1"/>
                      </a:cxn>
                      <a:cxn ang="0">
                        <a:pos x="13" y="0"/>
                      </a:cxn>
                    </a:cxnLst>
                    <a:rect l="0" t="0" r="r" b="b"/>
                    <a:pathLst>
                      <a:path w="16" h="9">
                        <a:moveTo>
                          <a:pt x="13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8"/>
                          <a:pt x="0" y="8"/>
                          <a:pt x="0" y="8"/>
                        </a:cubicBezTo>
                        <a:cubicBezTo>
                          <a:pt x="0" y="8"/>
                          <a:pt x="0" y="9"/>
                          <a:pt x="1" y="9"/>
                        </a:cubicBezTo>
                        <a:cubicBezTo>
                          <a:pt x="15" y="9"/>
                          <a:pt x="15" y="9"/>
                          <a:pt x="15" y="9"/>
                        </a:cubicBezTo>
                        <a:cubicBezTo>
                          <a:pt x="15" y="9"/>
                          <a:pt x="16" y="8"/>
                          <a:pt x="16" y="8"/>
                        </a:cubicBezTo>
                        <a:cubicBezTo>
                          <a:pt x="16" y="1"/>
                          <a:pt x="16" y="1"/>
                          <a:pt x="16" y="1"/>
                        </a:cubicBezTo>
                        <a:cubicBezTo>
                          <a:pt x="16" y="0"/>
                          <a:pt x="15" y="0"/>
                          <a:pt x="13" y="0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67" name="îṧļiḍé"/>
                  <p:cNvSpPr/>
                  <p:nvPr/>
                </p:nvSpPr>
                <p:spPr bwMode="auto">
                  <a:xfrm>
                    <a:off x="5574176" y="3361788"/>
                    <a:ext cx="44505" cy="28322"/>
                  </a:xfrm>
                  <a:custGeom>
                    <a:avLst/>
                    <a:gdLst/>
                    <a:ahLst/>
                    <a:cxnLst>
                      <a:cxn ang="0">
                        <a:pos x="14" y="0"/>
                      </a:cxn>
                      <a:cxn ang="0">
                        <a:pos x="3" y="0"/>
                      </a:cxn>
                      <a:cxn ang="0">
                        <a:pos x="0" y="1"/>
                      </a:cxn>
                      <a:cxn ang="0">
                        <a:pos x="0" y="8"/>
                      </a:cxn>
                      <a:cxn ang="0">
                        <a:pos x="1" y="9"/>
                      </a:cxn>
                      <a:cxn ang="0">
                        <a:pos x="15" y="9"/>
                      </a:cxn>
                      <a:cxn ang="0">
                        <a:pos x="16" y="8"/>
                      </a:cxn>
                      <a:cxn ang="0">
                        <a:pos x="16" y="1"/>
                      </a:cxn>
                      <a:cxn ang="0">
                        <a:pos x="14" y="0"/>
                      </a:cxn>
                    </a:cxnLst>
                    <a:rect l="0" t="0" r="r" b="b"/>
                    <a:pathLst>
                      <a:path w="16" h="9">
                        <a:moveTo>
                          <a:pt x="14" y="0"/>
                        </a:move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8"/>
                          <a:pt x="0" y="8"/>
                          <a:pt x="0" y="8"/>
                        </a:cubicBezTo>
                        <a:cubicBezTo>
                          <a:pt x="0" y="8"/>
                          <a:pt x="1" y="9"/>
                          <a:pt x="1" y="9"/>
                        </a:cubicBezTo>
                        <a:cubicBezTo>
                          <a:pt x="15" y="9"/>
                          <a:pt x="15" y="9"/>
                          <a:pt x="15" y="9"/>
                        </a:cubicBezTo>
                        <a:cubicBezTo>
                          <a:pt x="16" y="9"/>
                          <a:pt x="16" y="8"/>
                          <a:pt x="16" y="8"/>
                        </a:cubicBezTo>
                        <a:cubicBezTo>
                          <a:pt x="16" y="1"/>
                          <a:pt x="16" y="1"/>
                          <a:pt x="16" y="1"/>
                        </a:cubicBezTo>
                        <a:cubicBezTo>
                          <a:pt x="16" y="0"/>
                          <a:pt x="15" y="0"/>
                          <a:pt x="14" y="0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68" name="ïṣḻiďé"/>
                  <p:cNvSpPr/>
                  <p:nvPr/>
                </p:nvSpPr>
                <p:spPr bwMode="auto">
                  <a:xfrm>
                    <a:off x="5659136" y="3487206"/>
                    <a:ext cx="48549" cy="12139"/>
                  </a:xfrm>
                  <a:custGeom>
                    <a:avLst/>
                    <a:gdLst/>
                    <a:ahLst/>
                    <a:cxnLst>
                      <a:cxn ang="0">
                        <a:pos x="17" y="0"/>
                      </a:cxn>
                      <a:cxn ang="0">
                        <a:pos x="0" y="0"/>
                      </a:cxn>
                      <a:cxn ang="0">
                        <a:pos x="0" y="3"/>
                      </a:cxn>
                      <a:cxn ang="0">
                        <a:pos x="2" y="5"/>
                      </a:cxn>
                      <a:cxn ang="0">
                        <a:pos x="15" y="5"/>
                      </a:cxn>
                      <a:cxn ang="0">
                        <a:pos x="17" y="3"/>
                      </a:cxn>
                      <a:cxn ang="0">
                        <a:pos x="17" y="0"/>
                      </a:cxn>
                    </a:cxnLst>
                    <a:rect l="0" t="0" r="r" b="b"/>
                    <a:pathLst>
                      <a:path w="17" h="5">
                        <a:moveTo>
                          <a:pt x="17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"/>
                          <a:pt x="0" y="3"/>
                          <a:pt x="0" y="3"/>
                        </a:cubicBezTo>
                        <a:cubicBezTo>
                          <a:pt x="0" y="4"/>
                          <a:pt x="1" y="5"/>
                          <a:pt x="2" y="5"/>
                        </a:cubicBezTo>
                        <a:cubicBezTo>
                          <a:pt x="15" y="5"/>
                          <a:pt x="15" y="5"/>
                          <a:pt x="15" y="5"/>
                        </a:cubicBezTo>
                        <a:cubicBezTo>
                          <a:pt x="16" y="5"/>
                          <a:pt x="17" y="4"/>
                          <a:pt x="17" y="3"/>
                        </a:cubicBezTo>
                        <a:cubicBezTo>
                          <a:pt x="17" y="0"/>
                          <a:pt x="17" y="0"/>
                          <a:pt x="17" y="0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69" name="ísļîdè"/>
                  <p:cNvSpPr/>
                  <p:nvPr/>
                </p:nvSpPr>
                <p:spPr bwMode="auto">
                  <a:xfrm>
                    <a:off x="5553945" y="3487206"/>
                    <a:ext cx="48549" cy="12139"/>
                  </a:xfrm>
                  <a:custGeom>
                    <a:avLst/>
                    <a:gdLst/>
                    <a:ahLst/>
                    <a:cxnLst>
                      <a:cxn ang="0">
                        <a:pos x="16" y="0"/>
                      </a:cxn>
                      <a:cxn ang="0">
                        <a:pos x="0" y="0"/>
                      </a:cxn>
                      <a:cxn ang="0">
                        <a:pos x="0" y="3"/>
                      </a:cxn>
                      <a:cxn ang="0">
                        <a:pos x="2" y="5"/>
                      </a:cxn>
                      <a:cxn ang="0">
                        <a:pos x="14" y="5"/>
                      </a:cxn>
                      <a:cxn ang="0">
                        <a:pos x="16" y="3"/>
                      </a:cxn>
                      <a:cxn ang="0">
                        <a:pos x="16" y="0"/>
                      </a:cxn>
                    </a:cxnLst>
                    <a:rect l="0" t="0" r="r" b="b"/>
                    <a:pathLst>
                      <a:path w="16" h="5">
                        <a:moveTo>
                          <a:pt x="16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"/>
                          <a:pt x="0" y="3"/>
                          <a:pt x="0" y="3"/>
                        </a:cubicBezTo>
                        <a:cubicBezTo>
                          <a:pt x="0" y="4"/>
                          <a:pt x="1" y="5"/>
                          <a:pt x="2" y="5"/>
                        </a:cubicBezTo>
                        <a:cubicBezTo>
                          <a:pt x="14" y="5"/>
                          <a:pt x="14" y="5"/>
                          <a:pt x="14" y="5"/>
                        </a:cubicBezTo>
                        <a:cubicBezTo>
                          <a:pt x="15" y="5"/>
                          <a:pt x="16" y="4"/>
                          <a:pt x="16" y="3"/>
                        </a:cubicBezTo>
                        <a:cubicBezTo>
                          <a:pt x="16" y="0"/>
                          <a:pt x="16" y="0"/>
                          <a:pt x="16" y="0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</p:grpSp>
          <p:grpSp>
            <p:nvGrpSpPr>
              <p:cNvPr id="31" name="ïşľïḋe"/>
              <p:cNvGrpSpPr/>
              <p:nvPr/>
            </p:nvGrpSpPr>
            <p:grpSpPr>
              <a:xfrm>
                <a:off x="4491096" y="3427192"/>
                <a:ext cx="411345" cy="411345"/>
                <a:chOff x="3767435" y="2432982"/>
                <a:chExt cx="283800" cy="283800"/>
              </a:xfrm>
            </p:grpSpPr>
            <p:sp>
              <p:nvSpPr>
                <p:cNvPr id="54" name="îśļïḍé"/>
                <p:cNvSpPr/>
                <p:nvPr/>
              </p:nvSpPr>
              <p:spPr bwMode="auto">
                <a:xfrm>
                  <a:off x="3767435" y="2432982"/>
                  <a:ext cx="283800" cy="283800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grpSp>
              <p:nvGrpSpPr>
                <p:cNvPr id="55" name="ïṩľïďe"/>
                <p:cNvGrpSpPr/>
                <p:nvPr/>
              </p:nvGrpSpPr>
              <p:grpSpPr>
                <a:xfrm>
                  <a:off x="3836511" y="2512172"/>
                  <a:ext cx="145648" cy="125421"/>
                  <a:chOff x="3834488" y="2500034"/>
                  <a:chExt cx="145648" cy="125421"/>
                </a:xfrm>
                <a:solidFill>
                  <a:schemeClr val="accent1"/>
                </a:solidFill>
              </p:grpSpPr>
              <p:sp>
                <p:nvSpPr>
                  <p:cNvPr id="56" name="íšḻîḓe"/>
                  <p:cNvSpPr/>
                  <p:nvPr/>
                </p:nvSpPr>
                <p:spPr bwMode="auto">
                  <a:xfrm>
                    <a:off x="3883037" y="2500034"/>
                    <a:ext cx="52596" cy="20230"/>
                  </a:xfrm>
                  <a:custGeom>
                    <a:avLst/>
                    <a:gdLst/>
                    <a:ahLst/>
                    <a:cxnLst>
                      <a:cxn ang="0">
                        <a:pos x="3" y="4"/>
                      </a:cxn>
                      <a:cxn ang="0">
                        <a:pos x="5" y="3"/>
                      </a:cxn>
                      <a:cxn ang="0">
                        <a:pos x="6" y="3"/>
                      </a:cxn>
                      <a:cxn ang="0">
                        <a:pos x="11" y="3"/>
                      </a:cxn>
                      <a:cxn ang="0">
                        <a:pos x="12" y="3"/>
                      </a:cxn>
                      <a:cxn ang="0">
                        <a:pos x="14" y="4"/>
                      </a:cxn>
                      <a:cxn ang="0">
                        <a:pos x="15" y="7"/>
                      </a:cxn>
                      <a:cxn ang="0">
                        <a:pos x="18" y="7"/>
                      </a:cxn>
                      <a:cxn ang="0">
                        <a:pos x="12" y="0"/>
                      </a:cxn>
                      <a:cxn ang="0">
                        <a:pos x="10" y="0"/>
                      </a:cxn>
                      <a:cxn ang="0">
                        <a:pos x="7" y="0"/>
                      </a:cxn>
                      <a:cxn ang="0">
                        <a:pos x="5" y="0"/>
                      </a:cxn>
                      <a:cxn ang="0">
                        <a:pos x="0" y="7"/>
                      </a:cxn>
                      <a:cxn ang="0">
                        <a:pos x="2" y="7"/>
                      </a:cxn>
                      <a:cxn ang="0">
                        <a:pos x="3" y="4"/>
                      </a:cxn>
                    </a:cxnLst>
                    <a:rect l="0" t="0" r="r" b="b"/>
                    <a:pathLst>
                      <a:path w="18" h="7">
                        <a:moveTo>
                          <a:pt x="3" y="4"/>
                        </a:moveTo>
                        <a:cubicBezTo>
                          <a:pt x="4" y="3"/>
                          <a:pt x="4" y="3"/>
                          <a:pt x="5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11" y="3"/>
                          <a:pt x="11" y="3"/>
                          <a:pt x="11" y="3"/>
                        </a:cubicBezTo>
                        <a:cubicBezTo>
                          <a:pt x="12" y="3"/>
                          <a:pt x="12" y="3"/>
                          <a:pt x="12" y="3"/>
                        </a:cubicBezTo>
                        <a:cubicBezTo>
                          <a:pt x="13" y="3"/>
                          <a:pt x="13" y="3"/>
                          <a:pt x="14" y="4"/>
                        </a:cubicBezTo>
                        <a:cubicBezTo>
                          <a:pt x="15" y="5"/>
                          <a:pt x="15" y="6"/>
                          <a:pt x="15" y="7"/>
                        </a:cubicBezTo>
                        <a:cubicBezTo>
                          <a:pt x="18" y="7"/>
                          <a:pt x="18" y="7"/>
                          <a:pt x="18" y="7"/>
                        </a:cubicBezTo>
                        <a:cubicBezTo>
                          <a:pt x="17" y="4"/>
                          <a:pt x="17" y="0"/>
                          <a:pt x="12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1" y="0"/>
                          <a:pt x="0" y="4"/>
                          <a:pt x="0" y="7"/>
                        </a:cubicBezTo>
                        <a:cubicBezTo>
                          <a:pt x="2" y="7"/>
                          <a:pt x="2" y="7"/>
                          <a:pt x="2" y="7"/>
                        </a:cubicBezTo>
                        <a:cubicBezTo>
                          <a:pt x="2" y="6"/>
                          <a:pt x="2" y="5"/>
                          <a:pt x="3" y="4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57" name="ïsḷíḑé"/>
                  <p:cNvSpPr/>
                  <p:nvPr/>
                </p:nvSpPr>
                <p:spPr bwMode="auto">
                  <a:xfrm>
                    <a:off x="3834488" y="2520265"/>
                    <a:ext cx="145648" cy="52596"/>
                  </a:xfrm>
                  <a:custGeom>
                    <a:avLst/>
                    <a:gdLst/>
                    <a:ahLst/>
                    <a:cxnLst>
                      <a:cxn ang="0">
                        <a:pos x="47" y="0"/>
                      </a:cxn>
                      <a:cxn ang="0">
                        <a:pos x="4" y="0"/>
                      </a:cxn>
                      <a:cxn ang="0">
                        <a:pos x="0" y="5"/>
                      </a:cxn>
                      <a:cxn ang="0">
                        <a:pos x="0" y="12"/>
                      </a:cxn>
                      <a:cxn ang="0">
                        <a:pos x="1" y="13"/>
                      </a:cxn>
                      <a:cxn ang="0">
                        <a:pos x="2" y="13"/>
                      </a:cxn>
                      <a:cxn ang="0">
                        <a:pos x="21" y="17"/>
                      </a:cxn>
                      <a:cxn ang="0">
                        <a:pos x="21" y="16"/>
                      </a:cxn>
                      <a:cxn ang="0">
                        <a:pos x="23" y="14"/>
                      </a:cxn>
                      <a:cxn ang="0">
                        <a:pos x="28" y="14"/>
                      </a:cxn>
                      <a:cxn ang="0">
                        <a:pos x="30" y="16"/>
                      </a:cxn>
                      <a:cxn ang="0">
                        <a:pos x="30" y="17"/>
                      </a:cxn>
                      <a:cxn ang="0">
                        <a:pos x="49" y="13"/>
                      </a:cxn>
                      <a:cxn ang="0">
                        <a:pos x="51" y="12"/>
                      </a:cxn>
                      <a:cxn ang="0">
                        <a:pos x="51" y="5"/>
                      </a:cxn>
                      <a:cxn ang="0">
                        <a:pos x="47" y="0"/>
                      </a:cxn>
                    </a:cxnLst>
                    <a:rect l="0" t="0" r="r" b="b"/>
                    <a:pathLst>
                      <a:path w="51" h="17">
                        <a:moveTo>
                          <a:pt x="47" y="0"/>
                        </a:move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2" y="0"/>
                          <a:pt x="0" y="2"/>
                          <a:pt x="0" y="5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0" y="12"/>
                          <a:pt x="0" y="13"/>
                          <a:pt x="1" y="13"/>
                        </a:cubicBezTo>
                        <a:cubicBezTo>
                          <a:pt x="1" y="13"/>
                          <a:pt x="1" y="13"/>
                          <a:pt x="2" y="13"/>
                        </a:cubicBezTo>
                        <a:cubicBezTo>
                          <a:pt x="21" y="17"/>
                          <a:pt x="21" y="17"/>
                          <a:pt x="21" y="17"/>
                        </a:cubicBezTo>
                        <a:cubicBezTo>
                          <a:pt x="21" y="16"/>
                          <a:pt x="21" y="16"/>
                          <a:pt x="21" y="16"/>
                        </a:cubicBezTo>
                        <a:cubicBezTo>
                          <a:pt x="21" y="15"/>
                          <a:pt x="22" y="14"/>
                          <a:pt x="23" y="14"/>
                        </a:cubicBezTo>
                        <a:cubicBezTo>
                          <a:pt x="28" y="14"/>
                          <a:pt x="28" y="14"/>
                          <a:pt x="28" y="14"/>
                        </a:cubicBezTo>
                        <a:cubicBezTo>
                          <a:pt x="29" y="14"/>
                          <a:pt x="30" y="15"/>
                          <a:pt x="30" y="16"/>
                        </a:cubicBezTo>
                        <a:cubicBezTo>
                          <a:pt x="30" y="17"/>
                          <a:pt x="30" y="17"/>
                          <a:pt x="30" y="17"/>
                        </a:cubicBezTo>
                        <a:cubicBezTo>
                          <a:pt x="49" y="13"/>
                          <a:pt x="49" y="13"/>
                          <a:pt x="49" y="13"/>
                        </a:cubicBezTo>
                        <a:cubicBezTo>
                          <a:pt x="50" y="13"/>
                          <a:pt x="51" y="12"/>
                          <a:pt x="51" y="12"/>
                        </a:cubicBezTo>
                        <a:cubicBezTo>
                          <a:pt x="51" y="5"/>
                          <a:pt x="51" y="5"/>
                          <a:pt x="51" y="5"/>
                        </a:cubicBezTo>
                        <a:cubicBezTo>
                          <a:pt x="51" y="2"/>
                          <a:pt x="49" y="0"/>
                          <a:pt x="47" y="0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58" name="íṧ1iḑè"/>
                  <p:cNvSpPr/>
                  <p:nvPr/>
                </p:nvSpPr>
                <p:spPr bwMode="auto">
                  <a:xfrm>
                    <a:off x="3834488" y="2564767"/>
                    <a:ext cx="145648" cy="60688"/>
                  </a:xfrm>
                  <a:custGeom>
                    <a:avLst/>
                    <a:gdLst/>
                    <a:ahLst/>
                    <a:cxnLst>
                      <a:cxn ang="0">
                        <a:pos x="50" y="1"/>
                      </a:cxn>
                      <a:cxn ang="0">
                        <a:pos x="30" y="5"/>
                      </a:cxn>
                      <a:cxn ang="0">
                        <a:pos x="30" y="8"/>
                      </a:cxn>
                      <a:cxn ang="0">
                        <a:pos x="28" y="10"/>
                      </a:cxn>
                      <a:cxn ang="0">
                        <a:pos x="23" y="10"/>
                      </a:cxn>
                      <a:cxn ang="0">
                        <a:pos x="21" y="8"/>
                      </a:cxn>
                      <a:cxn ang="0">
                        <a:pos x="21" y="5"/>
                      </a:cxn>
                      <a:cxn ang="0">
                        <a:pos x="1" y="1"/>
                      </a:cxn>
                      <a:cxn ang="0">
                        <a:pos x="0" y="0"/>
                      </a:cxn>
                      <a:cxn ang="0">
                        <a:pos x="0" y="17"/>
                      </a:cxn>
                      <a:cxn ang="0">
                        <a:pos x="4" y="21"/>
                      </a:cxn>
                      <a:cxn ang="0">
                        <a:pos x="47" y="21"/>
                      </a:cxn>
                      <a:cxn ang="0">
                        <a:pos x="51" y="17"/>
                      </a:cxn>
                      <a:cxn ang="0">
                        <a:pos x="51" y="0"/>
                      </a:cxn>
                      <a:cxn ang="0">
                        <a:pos x="50" y="1"/>
                      </a:cxn>
                    </a:cxnLst>
                    <a:rect l="0" t="0" r="r" b="b"/>
                    <a:pathLst>
                      <a:path w="51" h="21">
                        <a:moveTo>
                          <a:pt x="50" y="1"/>
                        </a:moveTo>
                        <a:cubicBezTo>
                          <a:pt x="30" y="5"/>
                          <a:pt x="30" y="5"/>
                          <a:pt x="30" y="5"/>
                        </a:cubicBezTo>
                        <a:cubicBezTo>
                          <a:pt x="30" y="8"/>
                          <a:pt x="30" y="8"/>
                          <a:pt x="30" y="8"/>
                        </a:cubicBezTo>
                        <a:cubicBezTo>
                          <a:pt x="30" y="9"/>
                          <a:pt x="29" y="10"/>
                          <a:pt x="28" y="10"/>
                        </a:cubicBezTo>
                        <a:cubicBezTo>
                          <a:pt x="23" y="10"/>
                          <a:pt x="23" y="10"/>
                          <a:pt x="23" y="10"/>
                        </a:cubicBezTo>
                        <a:cubicBezTo>
                          <a:pt x="22" y="10"/>
                          <a:pt x="21" y="9"/>
                          <a:pt x="21" y="8"/>
                        </a:cubicBezTo>
                        <a:cubicBezTo>
                          <a:pt x="21" y="5"/>
                          <a:pt x="21" y="5"/>
                          <a:pt x="21" y="5"/>
                        </a:cubicBezTo>
                        <a:cubicBezTo>
                          <a:pt x="1" y="1"/>
                          <a:pt x="1" y="1"/>
                          <a:pt x="1" y="1"/>
                        </a:cubicBezTo>
                        <a:cubicBezTo>
                          <a:pt x="1" y="1"/>
                          <a:pt x="0" y="1"/>
                          <a:pt x="0" y="0"/>
                        </a:cubicBezTo>
                        <a:cubicBezTo>
                          <a:pt x="0" y="17"/>
                          <a:pt x="0" y="17"/>
                          <a:pt x="0" y="17"/>
                        </a:cubicBezTo>
                        <a:cubicBezTo>
                          <a:pt x="0" y="19"/>
                          <a:pt x="2" y="21"/>
                          <a:pt x="4" y="21"/>
                        </a:cubicBezTo>
                        <a:cubicBezTo>
                          <a:pt x="47" y="21"/>
                          <a:pt x="47" y="21"/>
                          <a:pt x="47" y="21"/>
                        </a:cubicBezTo>
                        <a:cubicBezTo>
                          <a:pt x="49" y="21"/>
                          <a:pt x="51" y="19"/>
                          <a:pt x="51" y="17"/>
                        </a:cubicBezTo>
                        <a:cubicBezTo>
                          <a:pt x="51" y="0"/>
                          <a:pt x="51" y="0"/>
                          <a:pt x="51" y="0"/>
                        </a:cubicBezTo>
                        <a:cubicBezTo>
                          <a:pt x="51" y="1"/>
                          <a:pt x="50" y="1"/>
                          <a:pt x="50" y="1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59" name="ísļiḋé"/>
                  <p:cNvSpPr/>
                  <p:nvPr/>
                </p:nvSpPr>
                <p:spPr bwMode="auto">
                  <a:xfrm>
                    <a:off x="3899220" y="2568814"/>
                    <a:ext cx="16183" cy="20230"/>
                  </a:xfrm>
                  <a:custGeom>
                    <a:avLst/>
                    <a:gdLst/>
                    <a:ahLst/>
                    <a:cxnLst>
                      <a:cxn ang="0">
                        <a:pos x="5" y="7"/>
                      </a:cxn>
                      <a:cxn ang="0">
                        <a:pos x="5" y="7"/>
                      </a:cxn>
                      <a:cxn ang="0">
                        <a:pos x="5" y="1"/>
                      </a:cxn>
                      <a:cxn ang="0">
                        <a:pos x="5" y="0"/>
                      </a:cxn>
                      <a:cxn ang="0">
                        <a:pos x="0" y="0"/>
                      </a:cxn>
                      <a:cxn ang="0">
                        <a:pos x="0" y="1"/>
                      </a:cxn>
                      <a:cxn ang="0">
                        <a:pos x="0" y="7"/>
                      </a:cxn>
                      <a:cxn ang="0">
                        <a:pos x="0" y="7"/>
                      </a:cxn>
                      <a:cxn ang="0">
                        <a:pos x="5" y="7"/>
                      </a:cxn>
                    </a:cxnLst>
                    <a:rect l="0" t="0" r="r" b="b"/>
                    <a:pathLst>
                      <a:path w="5" h="7">
                        <a:moveTo>
                          <a:pt x="5" y="7"/>
                        </a:moveTo>
                        <a:cubicBezTo>
                          <a:pt x="5" y="7"/>
                          <a:pt x="5" y="7"/>
                          <a:pt x="5" y="7"/>
                        </a:cubicBezTo>
                        <a:cubicBezTo>
                          <a:pt x="5" y="1"/>
                          <a:pt x="5" y="1"/>
                          <a:pt x="5" y="1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lnTo>
                          <a:pt x="5" y="7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</p:grpSp>
          <p:grpSp>
            <p:nvGrpSpPr>
              <p:cNvPr id="32" name="išḻïḋe"/>
              <p:cNvGrpSpPr/>
              <p:nvPr/>
            </p:nvGrpSpPr>
            <p:grpSpPr>
              <a:xfrm>
                <a:off x="6728734" y="2453064"/>
                <a:ext cx="419102" cy="411345"/>
                <a:chOff x="5425554" y="2319700"/>
                <a:chExt cx="289152" cy="283800"/>
              </a:xfrm>
            </p:grpSpPr>
            <p:sp>
              <p:nvSpPr>
                <p:cNvPr id="50" name="íṩľíḑe"/>
                <p:cNvSpPr/>
                <p:nvPr/>
              </p:nvSpPr>
              <p:spPr bwMode="auto">
                <a:xfrm>
                  <a:off x="5425554" y="2319700"/>
                  <a:ext cx="289152" cy="283800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grpSp>
              <p:nvGrpSpPr>
                <p:cNvPr id="51" name="iṥļiďè"/>
                <p:cNvGrpSpPr/>
                <p:nvPr/>
              </p:nvGrpSpPr>
              <p:grpSpPr>
                <a:xfrm>
                  <a:off x="5497306" y="2390798"/>
                  <a:ext cx="145649" cy="141604"/>
                  <a:chOff x="5501351" y="2394844"/>
                  <a:chExt cx="145649" cy="141604"/>
                </a:xfrm>
                <a:solidFill>
                  <a:schemeClr val="accent3"/>
                </a:solidFill>
              </p:grpSpPr>
              <p:sp>
                <p:nvSpPr>
                  <p:cNvPr id="52" name="íṧliḓé"/>
                  <p:cNvSpPr/>
                  <p:nvPr/>
                </p:nvSpPr>
                <p:spPr bwMode="auto">
                  <a:xfrm>
                    <a:off x="5529671" y="2435302"/>
                    <a:ext cx="117329" cy="101146"/>
                  </a:xfrm>
                  <a:custGeom>
                    <a:avLst/>
                    <a:gdLst/>
                    <a:ahLst/>
                    <a:cxnLst>
                      <a:cxn ang="0">
                        <a:pos x="33" y="0"/>
                      </a:cxn>
                      <a:cxn ang="0">
                        <a:pos x="12" y="0"/>
                      </a:cxn>
                      <a:cxn ang="0">
                        <a:pos x="11" y="2"/>
                      </a:cxn>
                      <a:cxn ang="0">
                        <a:pos x="11" y="8"/>
                      </a:cxn>
                      <a:cxn ang="0">
                        <a:pos x="10" y="8"/>
                      </a:cxn>
                      <a:cxn ang="0">
                        <a:pos x="10" y="8"/>
                      </a:cxn>
                      <a:cxn ang="0">
                        <a:pos x="5" y="4"/>
                      </a:cxn>
                      <a:cxn ang="0">
                        <a:pos x="1" y="4"/>
                      </a:cxn>
                      <a:cxn ang="0">
                        <a:pos x="1" y="6"/>
                      </a:cxn>
                      <a:cxn ang="0">
                        <a:pos x="1" y="22"/>
                      </a:cxn>
                      <a:cxn ang="0">
                        <a:pos x="3" y="27"/>
                      </a:cxn>
                      <a:cxn ang="0">
                        <a:pos x="1" y="33"/>
                      </a:cxn>
                      <a:cxn ang="0">
                        <a:pos x="7" y="28"/>
                      </a:cxn>
                      <a:cxn ang="0">
                        <a:pos x="33" y="28"/>
                      </a:cxn>
                      <a:cxn ang="0">
                        <a:pos x="39" y="22"/>
                      </a:cxn>
                      <a:cxn ang="0">
                        <a:pos x="39" y="6"/>
                      </a:cxn>
                      <a:cxn ang="0">
                        <a:pos x="33" y="0"/>
                      </a:cxn>
                      <a:cxn ang="0">
                        <a:pos x="10" y="17"/>
                      </a:cxn>
                      <a:cxn ang="0">
                        <a:pos x="7" y="14"/>
                      </a:cxn>
                      <a:cxn ang="0">
                        <a:pos x="10" y="11"/>
                      </a:cxn>
                      <a:cxn ang="0">
                        <a:pos x="13" y="14"/>
                      </a:cxn>
                      <a:cxn ang="0">
                        <a:pos x="10" y="17"/>
                      </a:cxn>
                      <a:cxn ang="0">
                        <a:pos x="20" y="17"/>
                      </a:cxn>
                      <a:cxn ang="0">
                        <a:pos x="17" y="14"/>
                      </a:cxn>
                      <a:cxn ang="0">
                        <a:pos x="20" y="11"/>
                      </a:cxn>
                      <a:cxn ang="0">
                        <a:pos x="23" y="14"/>
                      </a:cxn>
                      <a:cxn ang="0">
                        <a:pos x="20" y="17"/>
                      </a:cxn>
                      <a:cxn ang="0">
                        <a:pos x="30" y="17"/>
                      </a:cxn>
                      <a:cxn ang="0">
                        <a:pos x="27" y="14"/>
                      </a:cxn>
                      <a:cxn ang="0">
                        <a:pos x="30" y="11"/>
                      </a:cxn>
                      <a:cxn ang="0">
                        <a:pos x="33" y="14"/>
                      </a:cxn>
                      <a:cxn ang="0">
                        <a:pos x="30" y="17"/>
                      </a:cxn>
                    </a:cxnLst>
                    <a:rect l="0" t="0" r="r" b="b"/>
                    <a:pathLst>
                      <a:path w="39" h="34">
                        <a:moveTo>
                          <a:pt x="33" y="0"/>
                        </a:moveTo>
                        <a:cubicBezTo>
                          <a:pt x="12" y="0"/>
                          <a:pt x="12" y="0"/>
                          <a:pt x="12" y="0"/>
                        </a:cubicBezTo>
                        <a:cubicBezTo>
                          <a:pt x="12" y="1"/>
                          <a:pt x="11" y="1"/>
                          <a:pt x="11" y="2"/>
                        </a:cubicBezTo>
                        <a:cubicBezTo>
                          <a:pt x="12" y="5"/>
                          <a:pt x="12" y="7"/>
                          <a:pt x="11" y="8"/>
                        </a:cubicBezTo>
                        <a:cubicBezTo>
                          <a:pt x="10" y="8"/>
                          <a:pt x="10" y="8"/>
                          <a:pt x="10" y="8"/>
                        </a:cubicBezTo>
                        <a:cubicBezTo>
                          <a:pt x="10" y="8"/>
                          <a:pt x="10" y="8"/>
                          <a:pt x="10" y="8"/>
                        </a:cubicBezTo>
                        <a:cubicBezTo>
                          <a:pt x="9" y="8"/>
                          <a:pt x="8" y="8"/>
                          <a:pt x="5" y="4"/>
                        </a:cubicBezTo>
                        <a:cubicBezTo>
                          <a:pt x="1" y="4"/>
                          <a:pt x="1" y="4"/>
                          <a:pt x="1" y="4"/>
                        </a:cubicBezTo>
                        <a:cubicBezTo>
                          <a:pt x="1" y="5"/>
                          <a:pt x="1" y="5"/>
                          <a:pt x="1" y="6"/>
                        </a:cubicBezTo>
                        <a:cubicBezTo>
                          <a:pt x="1" y="22"/>
                          <a:pt x="1" y="22"/>
                          <a:pt x="1" y="22"/>
                        </a:cubicBezTo>
                        <a:cubicBezTo>
                          <a:pt x="1" y="24"/>
                          <a:pt x="2" y="25"/>
                          <a:pt x="3" y="27"/>
                        </a:cubicBezTo>
                        <a:cubicBezTo>
                          <a:pt x="3" y="27"/>
                          <a:pt x="0" y="33"/>
                          <a:pt x="1" y="33"/>
                        </a:cubicBezTo>
                        <a:cubicBezTo>
                          <a:pt x="2" y="34"/>
                          <a:pt x="7" y="28"/>
                          <a:pt x="7" y="28"/>
                        </a:cubicBezTo>
                        <a:cubicBezTo>
                          <a:pt x="33" y="28"/>
                          <a:pt x="33" y="28"/>
                          <a:pt x="33" y="28"/>
                        </a:cubicBezTo>
                        <a:cubicBezTo>
                          <a:pt x="36" y="28"/>
                          <a:pt x="39" y="26"/>
                          <a:pt x="39" y="22"/>
                        </a:cubicBezTo>
                        <a:cubicBezTo>
                          <a:pt x="39" y="6"/>
                          <a:pt x="39" y="6"/>
                          <a:pt x="39" y="6"/>
                        </a:cubicBezTo>
                        <a:cubicBezTo>
                          <a:pt x="39" y="3"/>
                          <a:pt x="36" y="0"/>
                          <a:pt x="33" y="0"/>
                        </a:cubicBezTo>
                        <a:close/>
                        <a:moveTo>
                          <a:pt x="10" y="17"/>
                        </a:moveTo>
                        <a:cubicBezTo>
                          <a:pt x="9" y="17"/>
                          <a:pt x="7" y="16"/>
                          <a:pt x="7" y="14"/>
                        </a:cubicBezTo>
                        <a:cubicBezTo>
                          <a:pt x="7" y="12"/>
                          <a:pt x="9" y="11"/>
                          <a:pt x="10" y="11"/>
                        </a:cubicBezTo>
                        <a:cubicBezTo>
                          <a:pt x="12" y="11"/>
                          <a:pt x="13" y="12"/>
                          <a:pt x="13" y="14"/>
                        </a:cubicBezTo>
                        <a:cubicBezTo>
                          <a:pt x="13" y="16"/>
                          <a:pt x="12" y="17"/>
                          <a:pt x="10" y="17"/>
                        </a:cubicBezTo>
                        <a:close/>
                        <a:moveTo>
                          <a:pt x="20" y="17"/>
                        </a:moveTo>
                        <a:cubicBezTo>
                          <a:pt x="19" y="17"/>
                          <a:pt x="17" y="16"/>
                          <a:pt x="17" y="14"/>
                        </a:cubicBezTo>
                        <a:cubicBezTo>
                          <a:pt x="17" y="12"/>
                          <a:pt x="19" y="11"/>
                          <a:pt x="20" y="11"/>
                        </a:cubicBezTo>
                        <a:cubicBezTo>
                          <a:pt x="22" y="11"/>
                          <a:pt x="23" y="12"/>
                          <a:pt x="23" y="14"/>
                        </a:cubicBezTo>
                        <a:cubicBezTo>
                          <a:pt x="23" y="16"/>
                          <a:pt x="22" y="17"/>
                          <a:pt x="20" y="17"/>
                        </a:cubicBezTo>
                        <a:close/>
                        <a:moveTo>
                          <a:pt x="30" y="17"/>
                        </a:moveTo>
                        <a:cubicBezTo>
                          <a:pt x="29" y="17"/>
                          <a:pt x="27" y="16"/>
                          <a:pt x="27" y="14"/>
                        </a:cubicBezTo>
                        <a:cubicBezTo>
                          <a:pt x="27" y="12"/>
                          <a:pt x="29" y="11"/>
                          <a:pt x="30" y="11"/>
                        </a:cubicBezTo>
                        <a:cubicBezTo>
                          <a:pt x="32" y="11"/>
                          <a:pt x="33" y="12"/>
                          <a:pt x="33" y="14"/>
                        </a:cubicBezTo>
                        <a:cubicBezTo>
                          <a:pt x="33" y="16"/>
                          <a:pt x="32" y="17"/>
                          <a:pt x="30" y="17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53" name="îśḻïḋê"/>
                  <p:cNvSpPr/>
                  <p:nvPr/>
                </p:nvSpPr>
                <p:spPr bwMode="auto">
                  <a:xfrm>
                    <a:off x="5501351" y="2394844"/>
                    <a:ext cx="60688" cy="60688"/>
                  </a:xfrm>
                  <a:custGeom>
                    <a:avLst/>
                    <a:gdLst/>
                    <a:ahLst/>
                    <a:cxnLst>
                      <a:cxn ang="0">
                        <a:pos x="18" y="0"/>
                      </a:cxn>
                      <a:cxn ang="0">
                        <a:pos x="4" y="0"/>
                      </a:cxn>
                      <a:cxn ang="0">
                        <a:pos x="0" y="3"/>
                      </a:cxn>
                      <a:cxn ang="0">
                        <a:pos x="0" y="13"/>
                      </a:cxn>
                      <a:cxn ang="0">
                        <a:pos x="4" y="16"/>
                      </a:cxn>
                      <a:cxn ang="0">
                        <a:pos x="16" y="16"/>
                      </a:cxn>
                      <a:cxn ang="0">
                        <a:pos x="21" y="20"/>
                      </a:cxn>
                      <a:cxn ang="0">
                        <a:pos x="20" y="16"/>
                      </a:cxn>
                      <a:cxn ang="0">
                        <a:pos x="21" y="13"/>
                      </a:cxn>
                      <a:cxn ang="0">
                        <a:pos x="21" y="3"/>
                      </a:cxn>
                      <a:cxn ang="0">
                        <a:pos x="18" y="0"/>
                      </a:cxn>
                    </a:cxnLst>
                    <a:rect l="0" t="0" r="r" b="b"/>
                    <a:pathLst>
                      <a:path w="21" h="21">
                        <a:moveTo>
                          <a:pt x="18" y="0"/>
                        </a:move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2" y="0"/>
                          <a:pt x="0" y="1"/>
                          <a:pt x="0" y="3"/>
                        </a:cubicBez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0" y="15"/>
                          <a:pt x="2" y="16"/>
                          <a:pt x="4" y="16"/>
                        </a:cubicBezTo>
                        <a:cubicBezTo>
                          <a:pt x="16" y="16"/>
                          <a:pt x="16" y="16"/>
                          <a:pt x="16" y="16"/>
                        </a:cubicBezTo>
                        <a:cubicBezTo>
                          <a:pt x="16" y="16"/>
                          <a:pt x="20" y="21"/>
                          <a:pt x="21" y="20"/>
                        </a:cubicBezTo>
                        <a:cubicBezTo>
                          <a:pt x="21" y="20"/>
                          <a:pt x="20" y="16"/>
                          <a:pt x="20" y="16"/>
                        </a:cubicBezTo>
                        <a:cubicBezTo>
                          <a:pt x="20" y="15"/>
                          <a:pt x="21" y="14"/>
                          <a:pt x="21" y="13"/>
                        </a:cubicBezTo>
                        <a:cubicBezTo>
                          <a:pt x="21" y="3"/>
                          <a:pt x="21" y="3"/>
                          <a:pt x="21" y="3"/>
                        </a:cubicBezTo>
                        <a:cubicBezTo>
                          <a:pt x="21" y="1"/>
                          <a:pt x="19" y="0"/>
                          <a:pt x="18" y="0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</p:grpSp>
          <p:grpSp>
            <p:nvGrpSpPr>
              <p:cNvPr id="33" name="îşļiḍê"/>
              <p:cNvGrpSpPr/>
              <p:nvPr/>
            </p:nvGrpSpPr>
            <p:grpSpPr>
              <a:xfrm>
                <a:off x="5373613" y="2303264"/>
                <a:ext cx="411345" cy="419102"/>
                <a:chOff x="4604912" y="1886148"/>
                <a:chExt cx="283800" cy="289152"/>
              </a:xfrm>
            </p:grpSpPr>
            <p:sp>
              <p:nvSpPr>
                <p:cNvPr id="48" name="išļïḋe"/>
                <p:cNvSpPr/>
                <p:nvPr/>
              </p:nvSpPr>
              <p:spPr bwMode="auto">
                <a:xfrm>
                  <a:off x="4604912" y="1886148"/>
                  <a:ext cx="283800" cy="289152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9" name="íŝḷiḓè"/>
                <p:cNvSpPr/>
                <p:nvPr/>
              </p:nvSpPr>
              <p:spPr bwMode="auto">
                <a:xfrm>
                  <a:off x="4667919" y="1951831"/>
                  <a:ext cx="157787" cy="157787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54" y="27"/>
                    </a:cxn>
                    <a:cxn ang="0">
                      <a:pos x="22" y="6"/>
                    </a:cxn>
                    <a:cxn ang="0">
                      <a:pos x="10" y="13"/>
                    </a:cxn>
                    <a:cxn ang="0">
                      <a:pos x="8" y="15"/>
                    </a:cxn>
                    <a:cxn ang="0">
                      <a:pos x="14" y="26"/>
                    </a:cxn>
                    <a:cxn ang="0">
                      <a:pos x="8" y="15"/>
                    </a:cxn>
                    <a:cxn ang="0">
                      <a:pos x="5" y="29"/>
                    </a:cxn>
                    <a:cxn ang="0">
                      <a:pos x="16" y="38"/>
                    </a:cxn>
                    <a:cxn ang="0">
                      <a:pos x="10" y="42"/>
                    </a:cxn>
                    <a:cxn ang="0">
                      <a:pos x="18" y="44"/>
                    </a:cxn>
                    <a:cxn ang="0">
                      <a:pos x="10" y="42"/>
                    </a:cxn>
                    <a:cxn ang="0">
                      <a:pos x="23" y="47"/>
                    </a:cxn>
                    <a:cxn ang="0">
                      <a:pos x="26" y="39"/>
                    </a:cxn>
                    <a:cxn ang="0">
                      <a:pos x="26" y="37"/>
                    </a:cxn>
                    <a:cxn ang="0">
                      <a:pos x="17" y="29"/>
                    </a:cxn>
                    <a:cxn ang="0">
                      <a:pos x="26" y="37"/>
                    </a:cxn>
                    <a:cxn ang="0">
                      <a:pos x="17" y="26"/>
                    </a:cxn>
                    <a:cxn ang="0">
                      <a:pos x="26" y="18"/>
                    </a:cxn>
                    <a:cxn ang="0">
                      <a:pos x="26" y="15"/>
                    </a:cxn>
                    <a:cxn ang="0">
                      <a:pos x="20" y="12"/>
                    </a:cxn>
                    <a:cxn ang="0">
                      <a:pos x="26" y="7"/>
                    </a:cxn>
                    <a:cxn ang="0">
                      <a:pos x="46" y="15"/>
                    </a:cxn>
                    <a:cxn ang="0">
                      <a:pos x="40" y="26"/>
                    </a:cxn>
                    <a:cxn ang="0">
                      <a:pos x="46" y="15"/>
                    </a:cxn>
                    <a:cxn ang="0">
                      <a:pos x="38" y="15"/>
                    </a:cxn>
                    <a:cxn ang="0">
                      <a:pos x="32" y="6"/>
                    </a:cxn>
                    <a:cxn ang="0">
                      <a:pos x="28" y="7"/>
                    </a:cxn>
                    <a:cxn ang="0">
                      <a:pos x="35" y="15"/>
                    </a:cxn>
                    <a:cxn ang="0">
                      <a:pos x="28" y="7"/>
                    </a:cxn>
                    <a:cxn ang="0">
                      <a:pos x="36" y="17"/>
                    </a:cxn>
                    <a:cxn ang="0">
                      <a:pos x="28" y="26"/>
                    </a:cxn>
                    <a:cxn ang="0">
                      <a:pos x="28" y="29"/>
                    </a:cxn>
                    <a:cxn ang="0">
                      <a:pos x="36" y="37"/>
                    </a:cxn>
                    <a:cxn ang="0">
                      <a:pos x="28" y="29"/>
                    </a:cxn>
                    <a:cxn ang="0">
                      <a:pos x="28" y="48"/>
                    </a:cxn>
                    <a:cxn ang="0">
                      <a:pos x="35" y="40"/>
                    </a:cxn>
                    <a:cxn ang="0">
                      <a:pos x="31" y="47"/>
                    </a:cxn>
                    <a:cxn ang="0">
                      <a:pos x="38" y="40"/>
                    </a:cxn>
                    <a:cxn ang="0">
                      <a:pos x="32" y="49"/>
                    </a:cxn>
                    <a:cxn ang="0">
                      <a:pos x="39" y="38"/>
                    </a:cxn>
                    <a:cxn ang="0">
                      <a:pos x="49" y="29"/>
                    </a:cxn>
                  </a:cxnLst>
                  <a:rect l="0" t="0" r="r" b="b"/>
                  <a:pathLst>
                    <a:path w="54" h="54">
                      <a:moveTo>
                        <a:pt x="27" y="0"/>
                      </a:moveTo>
                      <a:cubicBezTo>
                        <a:pt x="12" y="0"/>
                        <a:pt x="0" y="12"/>
                        <a:pt x="0" y="27"/>
                      </a:cubicBezTo>
                      <a:cubicBezTo>
                        <a:pt x="0" y="42"/>
                        <a:pt x="12" y="54"/>
                        <a:pt x="27" y="54"/>
                      </a:cubicBezTo>
                      <a:cubicBezTo>
                        <a:pt x="42" y="54"/>
                        <a:pt x="54" y="42"/>
                        <a:pt x="54" y="27"/>
                      </a:cubicBezTo>
                      <a:cubicBezTo>
                        <a:pt x="54" y="12"/>
                        <a:pt x="42" y="0"/>
                        <a:pt x="27" y="0"/>
                      </a:cubicBezTo>
                      <a:close/>
                      <a:moveTo>
                        <a:pt x="22" y="6"/>
                      </a:moveTo>
                      <a:cubicBezTo>
                        <a:pt x="19" y="8"/>
                        <a:pt x="18" y="11"/>
                        <a:pt x="16" y="14"/>
                      </a:cubicBezTo>
                      <a:cubicBezTo>
                        <a:pt x="14" y="14"/>
                        <a:pt x="12" y="14"/>
                        <a:pt x="10" y="13"/>
                      </a:cubicBezTo>
                      <a:cubicBezTo>
                        <a:pt x="13" y="9"/>
                        <a:pt x="17" y="7"/>
                        <a:pt x="22" y="6"/>
                      </a:cubicBezTo>
                      <a:close/>
                      <a:moveTo>
                        <a:pt x="8" y="15"/>
                      </a:moveTo>
                      <a:cubicBezTo>
                        <a:pt x="11" y="16"/>
                        <a:pt x="13" y="17"/>
                        <a:pt x="16" y="17"/>
                      </a:cubicBezTo>
                      <a:cubicBezTo>
                        <a:pt x="15" y="20"/>
                        <a:pt x="14" y="23"/>
                        <a:pt x="14" y="26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5" y="22"/>
                        <a:pt x="6" y="18"/>
                        <a:pt x="8" y="15"/>
                      </a:cubicBezTo>
                      <a:close/>
                      <a:moveTo>
                        <a:pt x="8" y="39"/>
                      </a:moveTo>
                      <a:cubicBezTo>
                        <a:pt x="6" y="36"/>
                        <a:pt x="5" y="33"/>
                        <a:pt x="5" y="29"/>
                      </a:cubicBezTo>
                      <a:cubicBezTo>
                        <a:pt x="14" y="29"/>
                        <a:pt x="14" y="29"/>
                        <a:pt x="14" y="29"/>
                      </a:cubicBezTo>
                      <a:cubicBezTo>
                        <a:pt x="14" y="32"/>
                        <a:pt x="15" y="35"/>
                        <a:pt x="16" y="38"/>
                      </a:cubicBezTo>
                      <a:cubicBezTo>
                        <a:pt x="13" y="38"/>
                        <a:pt x="11" y="39"/>
                        <a:pt x="8" y="39"/>
                      </a:cubicBezTo>
                      <a:close/>
                      <a:moveTo>
                        <a:pt x="10" y="42"/>
                      </a:moveTo>
                      <a:cubicBezTo>
                        <a:pt x="12" y="41"/>
                        <a:pt x="14" y="40"/>
                        <a:pt x="16" y="40"/>
                      </a:cubicBezTo>
                      <a:cubicBezTo>
                        <a:pt x="17" y="41"/>
                        <a:pt x="17" y="43"/>
                        <a:pt x="18" y="44"/>
                      </a:cubicBezTo>
                      <a:cubicBezTo>
                        <a:pt x="19" y="46"/>
                        <a:pt x="20" y="48"/>
                        <a:pt x="22" y="49"/>
                      </a:cubicBezTo>
                      <a:cubicBezTo>
                        <a:pt x="17" y="48"/>
                        <a:pt x="13" y="45"/>
                        <a:pt x="10" y="42"/>
                      </a:cubicBezTo>
                      <a:close/>
                      <a:moveTo>
                        <a:pt x="26" y="48"/>
                      </a:moveTo>
                      <a:cubicBezTo>
                        <a:pt x="25" y="48"/>
                        <a:pt x="24" y="47"/>
                        <a:pt x="23" y="47"/>
                      </a:cubicBezTo>
                      <a:cubicBezTo>
                        <a:pt x="22" y="45"/>
                        <a:pt x="20" y="43"/>
                        <a:pt x="19" y="40"/>
                      </a:cubicBezTo>
                      <a:cubicBezTo>
                        <a:pt x="21" y="39"/>
                        <a:pt x="23" y="39"/>
                        <a:pt x="26" y="39"/>
                      </a:cubicBezTo>
                      <a:lnTo>
                        <a:pt x="26" y="48"/>
                      </a:lnTo>
                      <a:close/>
                      <a:moveTo>
                        <a:pt x="26" y="37"/>
                      </a:moveTo>
                      <a:cubicBezTo>
                        <a:pt x="23" y="37"/>
                        <a:pt x="21" y="37"/>
                        <a:pt x="18" y="37"/>
                      </a:cubicBezTo>
                      <a:cubicBezTo>
                        <a:pt x="17" y="35"/>
                        <a:pt x="17" y="32"/>
                        <a:pt x="17" y="29"/>
                      </a:cubicBezTo>
                      <a:cubicBezTo>
                        <a:pt x="26" y="29"/>
                        <a:pt x="26" y="29"/>
                        <a:pt x="26" y="29"/>
                      </a:cubicBezTo>
                      <a:lnTo>
                        <a:pt x="26" y="37"/>
                      </a:lnTo>
                      <a:close/>
                      <a:moveTo>
                        <a:pt x="26" y="26"/>
                      </a:moveTo>
                      <a:cubicBezTo>
                        <a:pt x="17" y="26"/>
                        <a:pt x="17" y="26"/>
                        <a:pt x="17" y="26"/>
                      </a:cubicBezTo>
                      <a:cubicBezTo>
                        <a:pt x="17" y="23"/>
                        <a:pt x="17" y="20"/>
                        <a:pt x="18" y="18"/>
                      </a:cubicBezTo>
                      <a:cubicBezTo>
                        <a:pt x="21" y="18"/>
                        <a:pt x="23" y="18"/>
                        <a:pt x="26" y="18"/>
                      </a:cubicBezTo>
                      <a:lnTo>
                        <a:pt x="26" y="26"/>
                      </a:lnTo>
                      <a:close/>
                      <a:moveTo>
                        <a:pt x="26" y="15"/>
                      </a:moveTo>
                      <a:cubicBezTo>
                        <a:pt x="23" y="15"/>
                        <a:pt x="21" y="15"/>
                        <a:pt x="19" y="15"/>
                      </a:cubicBezTo>
                      <a:cubicBezTo>
                        <a:pt x="19" y="14"/>
                        <a:pt x="20" y="13"/>
                        <a:pt x="20" y="12"/>
                      </a:cubicBezTo>
                      <a:cubicBezTo>
                        <a:pt x="21" y="10"/>
                        <a:pt x="22" y="9"/>
                        <a:pt x="23" y="8"/>
                      </a:cubicBezTo>
                      <a:cubicBezTo>
                        <a:pt x="24" y="7"/>
                        <a:pt x="25" y="7"/>
                        <a:pt x="26" y="7"/>
                      </a:cubicBezTo>
                      <a:lnTo>
                        <a:pt x="26" y="15"/>
                      </a:lnTo>
                      <a:close/>
                      <a:moveTo>
                        <a:pt x="46" y="15"/>
                      </a:moveTo>
                      <a:cubicBezTo>
                        <a:pt x="48" y="18"/>
                        <a:pt x="49" y="22"/>
                        <a:pt x="49" y="26"/>
                      </a:cubicBezTo>
                      <a:cubicBezTo>
                        <a:pt x="40" y="26"/>
                        <a:pt x="40" y="26"/>
                        <a:pt x="40" y="26"/>
                      </a:cubicBezTo>
                      <a:cubicBezTo>
                        <a:pt x="40" y="23"/>
                        <a:pt x="39" y="20"/>
                        <a:pt x="39" y="17"/>
                      </a:cubicBezTo>
                      <a:cubicBezTo>
                        <a:pt x="41" y="17"/>
                        <a:pt x="44" y="16"/>
                        <a:pt x="46" y="15"/>
                      </a:cubicBezTo>
                      <a:close/>
                      <a:moveTo>
                        <a:pt x="44" y="13"/>
                      </a:moveTo>
                      <a:cubicBezTo>
                        <a:pt x="42" y="14"/>
                        <a:pt x="40" y="14"/>
                        <a:pt x="38" y="15"/>
                      </a:cubicBezTo>
                      <a:cubicBezTo>
                        <a:pt x="37" y="13"/>
                        <a:pt x="37" y="12"/>
                        <a:pt x="36" y="11"/>
                      </a:cubicBezTo>
                      <a:cubicBezTo>
                        <a:pt x="35" y="9"/>
                        <a:pt x="34" y="7"/>
                        <a:pt x="32" y="6"/>
                      </a:cubicBezTo>
                      <a:cubicBezTo>
                        <a:pt x="37" y="7"/>
                        <a:pt x="41" y="9"/>
                        <a:pt x="44" y="13"/>
                      </a:cubicBezTo>
                      <a:close/>
                      <a:moveTo>
                        <a:pt x="28" y="7"/>
                      </a:moveTo>
                      <a:cubicBezTo>
                        <a:pt x="29" y="7"/>
                        <a:pt x="30" y="7"/>
                        <a:pt x="31" y="8"/>
                      </a:cubicBezTo>
                      <a:cubicBezTo>
                        <a:pt x="33" y="9"/>
                        <a:pt x="34" y="12"/>
                        <a:pt x="35" y="15"/>
                      </a:cubicBezTo>
                      <a:cubicBezTo>
                        <a:pt x="33" y="15"/>
                        <a:pt x="31" y="15"/>
                        <a:pt x="28" y="15"/>
                      </a:cubicBezTo>
                      <a:lnTo>
                        <a:pt x="28" y="7"/>
                      </a:lnTo>
                      <a:close/>
                      <a:moveTo>
                        <a:pt x="28" y="18"/>
                      </a:moveTo>
                      <a:cubicBezTo>
                        <a:pt x="31" y="18"/>
                        <a:pt x="34" y="18"/>
                        <a:pt x="36" y="17"/>
                      </a:cubicBezTo>
                      <a:cubicBezTo>
                        <a:pt x="37" y="20"/>
                        <a:pt x="37" y="23"/>
                        <a:pt x="37" y="26"/>
                      </a:cubicBezTo>
                      <a:cubicBezTo>
                        <a:pt x="28" y="26"/>
                        <a:pt x="28" y="26"/>
                        <a:pt x="28" y="26"/>
                      </a:cubicBezTo>
                      <a:lnTo>
                        <a:pt x="28" y="18"/>
                      </a:lnTo>
                      <a:close/>
                      <a:moveTo>
                        <a:pt x="28" y="29"/>
                      </a:moveTo>
                      <a:cubicBezTo>
                        <a:pt x="37" y="29"/>
                        <a:pt x="37" y="29"/>
                        <a:pt x="37" y="29"/>
                      </a:cubicBezTo>
                      <a:cubicBezTo>
                        <a:pt x="37" y="32"/>
                        <a:pt x="37" y="35"/>
                        <a:pt x="36" y="37"/>
                      </a:cubicBezTo>
                      <a:cubicBezTo>
                        <a:pt x="34" y="37"/>
                        <a:pt x="31" y="37"/>
                        <a:pt x="28" y="36"/>
                      </a:cubicBezTo>
                      <a:lnTo>
                        <a:pt x="28" y="29"/>
                      </a:lnTo>
                      <a:close/>
                      <a:moveTo>
                        <a:pt x="31" y="47"/>
                      </a:moveTo>
                      <a:cubicBezTo>
                        <a:pt x="30" y="47"/>
                        <a:pt x="29" y="48"/>
                        <a:pt x="28" y="48"/>
                      </a:cubicBezTo>
                      <a:cubicBezTo>
                        <a:pt x="28" y="39"/>
                        <a:pt x="28" y="39"/>
                        <a:pt x="28" y="39"/>
                      </a:cubicBezTo>
                      <a:cubicBezTo>
                        <a:pt x="31" y="39"/>
                        <a:pt x="33" y="39"/>
                        <a:pt x="35" y="40"/>
                      </a:cubicBezTo>
                      <a:cubicBezTo>
                        <a:pt x="35" y="41"/>
                        <a:pt x="35" y="42"/>
                        <a:pt x="34" y="42"/>
                      </a:cubicBezTo>
                      <a:cubicBezTo>
                        <a:pt x="33" y="44"/>
                        <a:pt x="32" y="46"/>
                        <a:pt x="31" y="47"/>
                      </a:cubicBezTo>
                      <a:close/>
                      <a:moveTo>
                        <a:pt x="32" y="49"/>
                      </a:moveTo>
                      <a:cubicBezTo>
                        <a:pt x="35" y="47"/>
                        <a:pt x="37" y="44"/>
                        <a:pt x="38" y="40"/>
                      </a:cubicBezTo>
                      <a:cubicBezTo>
                        <a:pt x="40" y="40"/>
                        <a:pt x="42" y="41"/>
                        <a:pt x="44" y="42"/>
                      </a:cubicBezTo>
                      <a:cubicBezTo>
                        <a:pt x="41" y="45"/>
                        <a:pt x="37" y="48"/>
                        <a:pt x="32" y="49"/>
                      </a:cubicBezTo>
                      <a:close/>
                      <a:moveTo>
                        <a:pt x="46" y="39"/>
                      </a:moveTo>
                      <a:cubicBezTo>
                        <a:pt x="44" y="39"/>
                        <a:pt x="41" y="38"/>
                        <a:pt x="39" y="38"/>
                      </a:cubicBezTo>
                      <a:cubicBezTo>
                        <a:pt x="39" y="35"/>
                        <a:pt x="40" y="32"/>
                        <a:pt x="40" y="29"/>
                      </a:cubicBezTo>
                      <a:cubicBezTo>
                        <a:pt x="49" y="29"/>
                        <a:pt x="49" y="29"/>
                        <a:pt x="49" y="29"/>
                      </a:cubicBezTo>
                      <a:cubicBezTo>
                        <a:pt x="49" y="33"/>
                        <a:pt x="48" y="36"/>
                        <a:pt x="46" y="3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34" name="iṩ1ïde"/>
              <p:cNvGrpSpPr/>
              <p:nvPr/>
            </p:nvGrpSpPr>
            <p:grpSpPr>
              <a:xfrm>
                <a:off x="6461824" y="4855257"/>
                <a:ext cx="419102" cy="411345"/>
                <a:chOff x="4676254" y="3811950"/>
                <a:chExt cx="289152" cy="283800"/>
              </a:xfrm>
            </p:grpSpPr>
            <p:sp>
              <p:nvSpPr>
                <p:cNvPr id="41" name="i$ļídè"/>
                <p:cNvSpPr/>
                <p:nvPr/>
              </p:nvSpPr>
              <p:spPr bwMode="auto">
                <a:xfrm>
                  <a:off x="4676254" y="3811950"/>
                  <a:ext cx="289152" cy="283800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grpSp>
              <p:nvGrpSpPr>
                <p:cNvPr id="42" name="îSḻíde"/>
                <p:cNvGrpSpPr/>
                <p:nvPr/>
              </p:nvGrpSpPr>
              <p:grpSpPr>
                <a:xfrm>
                  <a:off x="4748006" y="3883048"/>
                  <a:ext cx="145648" cy="141605"/>
                  <a:chOff x="4744788" y="3883692"/>
                  <a:chExt cx="145648" cy="141605"/>
                </a:xfrm>
                <a:solidFill>
                  <a:schemeClr val="accent5"/>
                </a:solidFill>
              </p:grpSpPr>
              <p:sp>
                <p:nvSpPr>
                  <p:cNvPr id="43" name="îṥļîdê"/>
                  <p:cNvSpPr/>
                  <p:nvPr/>
                </p:nvSpPr>
                <p:spPr bwMode="auto">
                  <a:xfrm>
                    <a:off x="4744788" y="4017205"/>
                    <a:ext cx="145648" cy="8092"/>
                  </a:xfrm>
                  <a:custGeom>
                    <a:avLst/>
                    <a:gdLst/>
                    <a:ahLst/>
                    <a:cxnLst>
                      <a:cxn ang="0">
                        <a:pos x="49" y="0"/>
                      </a:cxn>
                      <a:cxn ang="0">
                        <a:pos x="1" y="0"/>
                      </a:cxn>
                      <a:cxn ang="0">
                        <a:pos x="0" y="2"/>
                      </a:cxn>
                      <a:cxn ang="0">
                        <a:pos x="1" y="3"/>
                      </a:cxn>
                      <a:cxn ang="0">
                        <a:pos x="49" y="3"/>
                      </a:cxn>
                      <a:cxn ang="0">
                        <a:pos x="51" y="2"/>
                      </a:cxn>
                      <a:cxn ang="0">
                        <a:pos x="49" y="0"/>
                      </a:cxn>
                    </a:cxnLst>
                    <a:rect l="0" t="0" r="r" b="b"/>
                    <a:pathLst>
                      <a:path w="51" h="3">
                        <a:moveTo>
                          <a:pt x="49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2"/>
                          <a:pt x="1" y="3"/>
                          <a:pt x="1" y="3"/>
                        </a:cubicBezTo>
                        <a:cubicBezTo>
                          <a:pt x="49" y="3"/>
                          <a:pt x="49" y="3"/>
                          <a:pt x="49" y="3"/>
                        </a:cubicBezTo>
                        <a:cubicBezTo>
                          <a:pt x="50" y="3"/>
                          <a:pt x="51" y="2"/>
                          <a:pt x="51" y="2"/>
                        </a:cubicBezTo>
                        <a:cubicBezTo>
                          <a:pt x="51" y="1"/>
                          <a:pt x="50" y="0"/>
                          <a:pt x="49" y="0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44" name="íṩ1íḍe"/>
                  <p:cNvSpPr/>
                  <p:nvPr/>
                </p:nvSpPr>
                <p:spPr bwMode="auto">
                  <a:xfrm>
                    <a:off x="4837843" y="3936289"/>
                    <a:ext cx="32366" cy="72824"/>
                  </a:xfrm>
                  <a:custGeom>
                    <a:avLst/>
                    <a:gdLst/>
                    <a:ahLst/>
                    <a:cxnLst>
                      <a:cxn ang="0">
                        <a:pos x="0" y="2"/>
                      </a:cxn>
                      <a:cxn ang="0">
                        <a:pos x="0" y="25"/>
                      </a:cxn>
                      <a:cxn ang="0">
                        <a:pos x="12" y="25"/>
                      </a:cxn>
                      <a:cxn ang="0">
                        <a:pos x="12" y="2"/>
                      </a:cxn>
                      <a:cxn ang="0">
                        <a:pos x="11" y="0"/>
                      </a:cxn>
                      <a:cxn ang="0">
                        <a:pos x="2" y="0"/>
                      </a:cxn>
                      <a:cxn ang="0">
                        <a:pos x="0" y="2"/>
                      </a:cxn>
                    </a:cxnLst>
                    <a:rect l="0" t="0" r="r" b="b"/>
                    <a:pathLst>
                      <a:path w="12" h="25">
                        <a:moveTo>
                          <a:pt x="0" y="2"/>
                        </a:moveTo>
                        <a:cubicBezTo>
                          <a:pt x="0" y="25"/>
                          <a:pt x="0" y="25"/>
                          <a:pt x="0" y="25"/>
                        </a:cubicBezTo>
                        <a:cubicBezTo>
                          <a:pt x="12" y="25"/>
                          <a:pt x="12" y="25"/>
                          <a:pt x="12" y="25"/>
                        </a:cubicBezTo>
                        <a:cubicBezTo>
                          <a:pt x="12" y="2"/>
                          <a:pt x="12" y="2"/>
                          <a:pt x="12" y="2"/>
                        </a:cubicBezTo>
                        <a:cubicBezTo>
                          <a:pt x="12" y="1"/>
                          <a:pt x="12" y="0"/>
                          <a:pt x="11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45" name="íṡḻîdè"/>
                  <p:cNvSpPr/>
                  <p:nvPr/>
                </p:nvSpPr>
                <p:spPr bwMode="auto">
                  <a:xfrm>
                    <a:off x="4797385" y="3956517"/>
                    <a:ext cx="32366" cy="52596"/>
                  </a:xfrm>
                  <a:custGeom>
                    <a:avLst/>
                    <a:gdLst/>
                    <a:ahLst/>
                    <a:cxnLst>
                      <a:cxn ang="0">
                        <a:pos x="1" y="0"/>
                      </a:cxn>
                      <a:cxn ang="0">
                        <a:pos x="0" y="1"/>
                      </a:cxn>
                      <a:cxn ang="0">
                        <a:pos x="0" y="18"/>
                      </a:cxn>
                      <a:cxn ang="0">
                        <a:pos x="12" y="18"/>
                      </a:cxn>
                      <a:cxn ang="0">
                        <a:pos x="12" y="1"/>
                      </a:cxn>
                      <a:cxn ang="0">
                        <a:pos x="11" y="0"/>
                      </a:cxn>
                      <a:cxn ang="0">
                        <a:pos x="1" y="0"/>
                      </a:cxn>
                    </a:cxnLst>
                    <a:rect l="0" t="0" r="r" b="b"/>
                    <a:pathLst>
                      <a:path w="12" h="18">
                        <a:moveTo>
                          <a:pt x="1" y="0"/>
                        </a:move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12" y="18"/>
                          <a:pt x="12" y="18"/>
                          <a:pt x="12" y="18"/>
                        </a:cubicBezTo>
                        <a:cubicBezTo>
                          <a:pt x="12" y="1"/>
                          <a:pt x="12" y="1"/>
                          <a:pt x="12" y="1"/>
                        </a:cubicBezTo>
                        <a:cubicBezTo>
                          <a:pt x="12" y="0"/>
                          <a:pt x="11" y="0"/>
                          <a:pt x="11" y="0"/>
                        </a:cubicBezTo>
                        <a:lnTo>
                          <a:pt x="1" y="0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46" name="iṥlidê"/>
                  <p:cNvSpPr/>
                  <p:nvPr/>
                </p:nvSpPr>
                <p:spPr bwMode="auto">
                  <a:xfrm>
                    <a:off x="4756927" y="3972700"/>
                    <a:ext cx="32366" cy="36413"/>
                  </a:xfrm>
                  <a:custGeom>
                    <a:avLst/>
                    <a:gdLst/>
                    <a:ahLst/>
                    <a:cxnLst>
                      <a:cxn ang="0">
                        <a:pos x="12" y="1"/>
                      </a:cxn>
                      <a:cxn ang="0">
                        <a:pos x="11" y="0"/>
                      </a:cxn>
                      <a:cxn ang="0">
                        <a:pos x="1" y="0"/>
                      </a:cxn>
                      <a:cxn ang="0">
                        <a:pos x="0" y="1"/>
                      </a:cxn>
                      <a:cxn ang="0">
                        <a:pos x="0" y="12"/>
                      </a:cxn>
                      <a:cxn ang="0">
                        <a:pos x="12" y="12"/>
                      </a:cxn>
                      <a:cxn ang="0">
                        <a:pos x="12" y="1"/>
                      </a:cxn>
                    </a:cxnLst>
                    <a:rect l="0" t="0" r="r" b="b"/>
                    <a:pathLst>
                      <a:path w="12" h="12">
                        <a:moveTo>
                          <a:pt x="12" y="1"/>
                        </a:moveTo>
                        <a:cubicBezTo>
                          <a:pt x="12" y="0"/>
                          <a:pt x="11" y="0"/>
                          <a:pt x="1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12" y="12"/>
                          <a:pt x="12" y="12"/>
                          <a:pt x="12" y="12"/>
                        </a:cubicBezTo>
                        <a:lnTo>
                          <a:pt x="12" y="1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47" name="is1ïďé"/>
                  <p:cNvSpPr/>
                  <p:nvPr/>
                </p:nvSpPr>
                <p:spPr bwMode="auto">
                  <a:xfrm>
                    <a:off x="4760971" y="3883692"/>
                    <a:ext cx="101146" cy="68780"/>
                  </a:xfrm>
                  <a:custGeom>
                    <a:avLst/>
                    <a:gdLst/>
                    <a:ahLst/>
                    <a:cxnLst>
                      <a:cxn ang="0">
                        <a:pos x="4" y="22"/>
                      </a:cxn>
                      <a:cxn ang="0">
                        <a:pos x="13" y="13"/>
                      </a:cxn>
                      <a:cxn ang="0">
                        <a:pos x="18" y="17"/>
                      </a:cxn>
                      <a:cxn ang="0">
                        <a:pos x="19" y="18"/>
                      </a:cxn>
                      <a:cxn ang="0">
                        <a:pos x="21" y="17"/>
                      </a:cxn>
                      <a:cxn ang="0">
                        <a:pos x="30" y="8"/>
                      </a:cxn>
                      <a:cxn ang="0">
                        <a:pos x="30" y="11"/>
                      </a:cxn>
                      <a:cxn ang="0">
                        <a:pos x="32" y="13"/>
                      </a:cxn>
                      <a:cxn ang="0">
                        <a:pos x="34" y="11"/>
                      </a:cxn>
                      <a:cxn ang="0">
                        <a:pos x="34" y="2"/>
                      </a:cxn>
                      <a:cxn ang="0">
                        <a:pos x="34" y="1"/>
                      </a:cxn>
                      <a:cxn ang="0">
                        <a:pos x="32" y="0"/>
                      </a:cxn>
                      <a:cxn ang="0">
                        <a:pos x="24" y="0"/>
                      </a:cxn>
                      <a:cxn ang="0">
                        <a:pos x="22" y="2"/>
                      </a:cxn>
                      <a:cxn ang="0">
                        <a:pos x="24" y="4"/>
                      </a:cxn>
                      <a:cxn ang="0">
                        <a:pos x="28" y="4"/>
                      </a:cxn>
                      <a:cxn ang="0">
                        <a:pos x="19" y="13"/>
                      </a:cxn>
                      <a:cxn ang="0">
                        <a:pos x="15" y="8"/>
                      </a:cxn>
                      <a:cxn ang="0">
                        <a:pos x="13" y="7"/>
                      </a:cxn>
                      <a:cxn ang="0">
                        <a:pos x="11" y="8"/>
                      </a:cxn>
                      <a:cxn ang="0">
                        <a:pos x="1" y="18"/>
                      </a:cxn>
                      <a:cxn ang="0">
                        <a:pos x="1" y="22"/>
                      </a:cxn>
                      <a:cxn ang="0">
                        <a:pos x="4" y="22"/>
                      </a:cxn>
                    </a:cxnLst>
                    <a:rect l="0" t="0" r="r" b="b"/>
                    <a:pathLst>
                      <a:path w="34" h="23">
                        <a:moveTo>
                          <a:pt x="4" y="22"/>
                        </a:moveTo>
                        <a:cubicBezTo>
                          <a:pt x="13" y="13"/>
                          <a:pt x="13" y="13"/>
                          <a:pt x="13" y="13"/>
                        </a:cubicBezTo>
                        <a:cubicBezTo>
                          <a:pt x="18" y="17"/>
                          <a:pt x="18" y="17"/>
                          <a:pt x="18" y="17"/>
                        </a:cubicBezTo>
                        <a:cubicBezTo>
                          <a:pt x="18" y="18"/>
                          <a:pt x="19" y="18"/>
                          <a:pt x="19" y="18"/>
                        </a:cubicBezTo>
                        <a:cubicBezTo>
                          <a:pt x="20" y="18"/>
                          <a:pt x="20" y="18"/>
                          <a:pt x="21" y="17"/>
                        </a:cubicBezTo>
                        <a:cubicBezTo>
                          <a:pt x="30" y="8"/>
                          <a:pt x="30" y="8"/>
                          <a:pt x="30" y="8"/>
                        </a:cubicBezTo>
                        <a:cubicBezTo>
                          <a:pt x="30" y="11"/>
                          <a:pt x="30" y="11"/>
                          <a:pt x="30" y="11"/>
                        </a:cubicBezTo>
                        <a:cubicBezTo>
                          <a:pt x="30" y="12"/>
                          <a:pt x="31" y="13"/>
                          <a:pt x="32" y="13"/>
                        </a:cubicBezTo>
                        <a:cubicBezTo>
                          <a:pt x="33" y="13"/>
                          <a:pt x="34" y="12"/>
                          <a:pt x="34" y="11"/>
                        </a:cubicBezTo>
                        <a:cubicBezTo>
                          <a:pt x="34" y="2"/>
                          <a:pt x="34" y="2"/>
                          <a:pt x="34" y="2"/>
                        </a:cubicBezTo>
                        <a:cubicBezTo>
                          <a:pt x="34" y="2"/>
                          <a:pt x="34" y="1"/>
                          <a:pt x="34" y="1"/>
                        </a:cubicBezTo>
                        <a:cubicBezTo>
                          <a:pt x="33" y="0"/>
                          <a:pt x="33" y="0"/>
                          <a:pt x="32" y="0"/>
                        </a:cubicBezTo>
                        <a:cubicBezTo>
                          <a:pt x="24" y="0"/>
                          <a:pt x="24" y="0"/>
                          <a:pt x="24" y="0"/>
                        </a:cubicBezTo>
                        <a:cubicBezTo>
                          <a:pt x="23" y="0"/>
                          <a:pt x="22" y="1"/>
                          <a:pt x="22" y="2"/>
                        </a:cubicBezTo>
                        <a:cubicBezTo>
                          <a:pt x="22" y="3"/>
                          <a:pt x="23" y="4"/>
                          <a:pt x="24" y="4"/>
                        </a:cubicBezTo>
                        <a:cubicBezTo>
                          <a:pt x="28" y="4"/>
                          <a:pt x="28" y="4"/>
                          <a:pt x="28" y="4"/>
                        </a:cubicBezTo>
                        <a:cubicBezTo>
                          <a:pt x="19" y="13"/>
                          <a:pt x="19" y="13"/>
                          <a:pt x="19" y="13"/>
                        </a:cubicBezTo>
                        <a:cubicBezTo>
                          <a:pt x="15" y="8"/>
                          <a:pt x="15" y="8"/>
                          <a:pt x="15" y="8"/>
                        </a:cubicBezTo>
                        <a:cubicBezTo>
                          <a:pt x="14" y="8"/>
                          <a:pt x="14" y="7"/>
                          <a:pt x="13" y="7"/>
                        </a:cubicBezTo>
                        <a:cubicBezTo>
                          <a:pt x="12" y="7"/>
                          <a:pt x="12" y="8"/>
                          <a:pt x="11" y="8"/>
                        </a:cubicBezTo>
                        <a:cubicBezTo>
                          <a:pt x="1" y="18"/>
                          <a:pt x="1" y="18"/>
                          <a:pt x="1" y="18"/>
                        </a:cubicBezTo>
                        <a:cubicBezTo>
                          <a:pt x="0" y="19"/>
                          <a:pt x="0" y="21"/>
                          <a:pt x="1" y="22"/>
                        </a:cubicBezTo>
                        <a:cubicBezTo>
                          <a:pt x="2" y="23"/>
                          <a:pt x="3" y="23"/>
                          <a:pt x="4" y="22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</p:grpSp>
          <p:sp>
            <p:nvSpPr>
              <p:cNvPr id="35" name="iṡ1îḋé"/>
              <p:cNvSpPr txBox="1"/>
              <p:nvPr/>
            </p:nvSpPr>
            <p:spPr>
              <a:xfrm>
                <a:off x="4774993" y="2827594"/>
                <a:ext cx="354584" cy="276999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1200" b="1">
                    <a:solidFill>
                      <a:schemeClr val="bg1"/>
                    </a:solidFill>
                  </a:rPr>
                  <a:t>01</a:t>
                </a:r>
                <a:endParaRPr lang="en-US" sz="1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iṡḷïḍé"/>
              <p:cNvSpPr txBox="1"/>
              <p:nvPr/>
            </p:nvSpPr>
            <p:spPr>
              <a:xfrm>
                <a:off x="5964608" y="2192531"/>
                <a:ext cx="354584" cy="276999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1200" b="1">
                    <a:solidFill>
                      <a:schemeClr val="bg1"/>
                    </a:solidFill>
                  </a:rPr>
                  <a:t>02</a:t>
                </a:r>
                <a:endParaRPr lang="en-US" sz="1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išlîḓè"/>
              <p:cNvSpPr txBox="1"/>
              <p:nvPr/>
            </p:nvSpPr>
            <p:spPr>
              <a:xfrm>
                <a:off x="7188713" y="2974855"/>
                <a:ext cx="354584" cy="276999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1200" b="1">
                    <a:solidFill>
                      <a:schemeClr val="bg1"/>
                    </a:solidFill>
                  </a:rPr>
                  <a:t>03</a:t>
                </a:r>
                <a:endParaRPr lang="en-US" sz="1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íṡ1idé"/>
              <p:cNvSpPr txBox="1"/>
              <p:nvPr/>
            </p:nvSpPr>
            <p:spPr>
              <a:xfrm>
                <a:off x="7096675" y="4290998"/>
                <a:ext cx="354584" cy="276999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1200" b="1">
                    <a:solidFill>
                      <a:schemeClr val="bg1"/>
                    </a:solidFill>
                  </a:rPr>
                  <a:t>04</a:t>
                </a:r>
                <a:endParaRPr lang="en-US" sz="1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iṩļïḍe"/>
              <p:cNvSpPr txBox="1"/>
              <p:nvPr/>
            </p:nvSpPr>
            <p:spPr>
              <a:xfrm>
                <a:off x="5900181" y="4972080"/>
                <a:ext cx="354584" cy="276999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1200" b="1">
                    <a:solidFill>
                      <a:schemeClr val="bg1"/>
                    </a:solidFill>
                  </a:rPr>
                  <a:t>05</a:t>
                </a:r>
                <a:endParaRPr lang="en-US" sz="1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îṩļîḍê"/>
              <p:cNvSpPr txBox="1"/>
              <p:nvPr/>
            </p:nvSpPr>
            <p:spPr>
              <a:xfrm>
                <a:off x="4694483" y="4198960"/>
                <a:ext cx="354584" cy="276999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1200" b="1">
                    <a:solidFill>
                      <a:schemeClr val="bg1"/>
                    </a:solidFill>
                  </a:rPr>
                  <a:t>06</a:t>
                </a:r>
                <a:endParaRPr lang="en-US" sz="1200" b="1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" name="îŝ1îḓé"/>
            <p:cNvGrpSpPr/>
            <p:nvPr/>
          </p:nvGrpSpPr>
          <p:grpSpPr>
            <a:xfrm>
              <a:off x="1476373" y="3253117"/>
              <a:ext cx="2913191" cy="866137"/>
              <a:chOff x="1415480" y="1669738"/>
              <a:chExt cx="2913191" cy="866137"/>
            </a:xfrm>
          </p:grpSpPr>
          <p:sp>
            <p:nvSpPr>
              <p:cNvPr id="21" name="iṧ1iḑé"/>
              <p:cNvSpPr txBox="1"/>
              <p:nvPr/>
            </p:nvSpPr>
            <p:spPr bwMode="auto">
              <a:xfrm>
                <a:off x="1415480" y="1669738"/>
                <a:ext cx="2913191" cy="309958"/>
              </a:xfrm>
              <a:prstGeom prst="rect">
                <a:avLst/>
              </a:prstGeom>
              <a:noFill/>
            </p:spPr>
            <p:txBody>
              <a:bodyPr wrap="none" lIns="360000" tIns="0" rIns="216000" bIns="0" anchor="ctr" anchorCtr="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1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î$1îde"/>
              <p:cNvSpPr txBox="1"/>
              <p:nvPr/>
            </p:nvSpPr>
            <p:spPr bwMode="auto">
              <a:xfrm>
                <a:off x="1415480" y="1979696"/>
                <a:ext cx="2913191" cy="556179"/>
              </a:xfrm>
              <a:prstGeom prst="rect">
                <a:avLst/>
              </a:prstGeom>
              <a:noFill/>
            </p:spPr>
            <p:txBody>
              <a:bodyPr wrap="square" lIns="360000" tIns="0" rIns="216000" bIns="0" anchor="t" anchorCtr="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b="0" dirty="0">
                  <a:solidFill>
                    <a:schemeClr val="tx1"/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" name="íš1ïďe"/>
            <p:cNvGrpSpPr/>
            <p:nvPr/>
          </p:nvGrpSpPr>
          <p:grpSpPr>
            <a:xfrm>
              <a:off x="7802435" y="3253117"/>
              <a:ext cx="2879569" cy="866137"/>
              <a:chOff x="8601584" y="1451933"/>
              <a:chExt cx="2196245" cy="866137"/>
            </a:xfrm>
          </p:grpSpPr>
          <p:sp>
            <p:nvSpPr>
              <p:cNvPr id="19" name="îṣľîḍé"/>
              <p:cNvSpPr txBox="1"/>
              <p:nvPr/>
            </p:nvSpPr>
            <p:spPr bwMode="auto">
              <a:xfrm>
                <a:off x="8601584" y="1451933"/>
                <a:ext cx="2196244" cy="309958"/>
              </a:xfrm>
              <a:prstGeom prst="rect">
                <a:avLst/>
              </a:prstGeom>
              <a:noFill/>
            </p:spPr>
            <p:txBody>
              <a:bodyPr wrap="none" lIns="216000" tIns="0" rIns="36000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4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íşlîḑê"/>
              <p:cNvSpPr txBox="1"/>
              <p:nvPr/>
            </p:nvSpPr>
            <p:spPr bwMode="auto">
              <a:xfrm>
                <a:off x="8601585" y="1761891"/>
                <a:ext cx="2196244" cy="556179"/>
              </a:xfrm>
              <a:prstGeom prst="rect">
                <a:avLst/>
              </a:prstGeom>
              <a:noFill/>
            </p:spPr>
            <p:txBody>
              <a:bodyPr wrap="square" lIns="216000" tIns="0" rIns="360000" bIns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" name="îṧ1ïḍè"/>
            <p:cNvGrpSpPr/>
            <p:nvPr/>
          </p:nvGrpSpPr>
          <p:grpSpPr>
            <a:xfrm>
              <a:off x="7802435" y="4650005"/>
              <a:ext cx="2879569" cy="866137"/>
              <a:chOff x="8601584" y="1451933"/>
              <a:chExt cx="2196245" cy="866137"/>
            </a:xfrm>
          </p:grpSpPr>
          <p:sp>
            <p:nvSpPr>
              <p:cNvPr id="17" name="iṡḻîdê"/>
              <p:cNvSpPr txBox="1"/>
              <p:nvPr/>
            </p:nvSpPr>
            <p:spPr bwMode="auto">
              <a:xfrm>
                <a:off x="8601584" y="1451933"/>
                <a:ext cx="2196244" cy="309958"/>
              </a:xfrm>
              <a:prstGeom prst="rect">
                <a:avLst/>
              </a:prstGeom>
              <a:noFill/>
            </p:spPr>
            <p:txBody>
              <a:bodyPr wrap="none" lIns="216000" tIns="0" rIns="36000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5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dirty="0">
                  <a:solidFill>
                    <a:schemeClr val="accent5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iṥļíḑê"/>
              <p:cNvSpPr txBox="1"/>
              <p:nvPr/>
            </p:nvSpPr>
            <p:spPr bwMode="auto">
              <a:xfrm>
                <a:off x="8601585" y="1761891"/>
                <a:ext cx="2196244" cy="556179"/>
              </a:xfrm>
              <a:prstGeom prst="rect">
                <a:avLst/>
              </a:prstGeom>
              <a:noFill/>
            </p:spPr>
            <p:txBody>
              <a:bodyPr wrap="square" lIns="216000" tIns="0" rIns="360000" bIns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" name="îṧḻîďè"/>
            <p:cNvGrpSpPr/>
            <p:nvPr/>
          </p:nvGrpSpPr>
          <p:grpSpPr>
            <a:xfrm>
              <a:off x="1476373" y="4650005"/>
              <a:ext cx="2913191" cy="866137"/>
              <a:chOff x="1415480" y="1669738"/>
              <a:chExt cx="2913191" cy="866137"/>
            </a:xfrm>
          </p:grpSpPr>
          <p:sp>
            <p:nvSpPr>
              <p:cNvPr id="15" name="íṡḻíḍê"/>
              <p:cNvSpPr txBox="1"/>
              <p:nvPr/>
            </p:nvSpPr>
            <p:spPr bwMode="auto">
              <a:xfrm>
                <a:off x="1415480" y="1669738"/>
                <a:ext cx="2913191" cy="309958"/>
              </a:xfrm>
              <a:prstGeom prst="rect">
                <a:avLst/>
              </a:prstGeom>
              <a:noFill/>
            </p:spPr>
            <p:txBody>
              <a:bodyPr wrap="none" lIns="360000" tIns="0" rIns="216000" bIns="0" anchor="ctr" anchorCtr="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6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dirty="0">
                  <a:solidFill>
                    <a:schemeClr val="accent6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íṩľíḋê"/>
              <p:cNvSpPr txBox="1"/>
              <p:nvPr/>
            </p:nvSpPr>
            <p:spPr bwMode="auto">
              <a:xfrm>
                <a:off x="1415480" y="1979696"/>
                <a:ext cx="2913191" cy="556179"/>
              </a:xfrm>
              <a:prstGeom prst="rect">
                <a:avLst/>
              </a:prstGeom>
              <a:noFill/>
            </p:spPr>
            <p:txBody>
              <a:bodyPr wrap="square" lIns="360000" tIns="0" rIns="216000" bIns="0" anchor="t" anchorCtr="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b="0" dirty="0">
                  <a:solidFill>
                    <a:schemeClr val="tx1"/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" name="ïSḷîḋe"/>
            <p:cNvGrpSpPr/>
            <p:nvPr/>
          </p:nvGrpSpPr>
          <p:grpSpPr>
            <a:xfrm>
              <a:off x="7802435" y="1856229"/>
              <a:ext cx="2879569" cy="866137"/>
              <a:chOff x="8601584" y="1451933"/>
              <a:chExt cx="2196245" cy="866137"/>
            </a:xfrm>
          </p:grpSpPr>
          <p:sp>
            <p:nvSpPr>
              <p:cNvPr id="13" name="îşḻïdè"/>
              <p:cNvSpPr txBox="1"/>
              <p:nvPr/>
            </p:nvSpPr>
            <p:spPr bwMode="auto">
              <a:xfrm>
                <a:off x="8601584" y="1451933"/>
                <a:ext cx="2196244" cy="309958"/>
              </a:xfrm>
              <a:prstGeom prst="rect">
                <a:avLst/>
              </a:prstGeom>
              <a:noFill/>
            </p:spPr>
            <p:txBody>
              <a:bodyPr wrap="none" lIns="216000" tIns="0" rIns="36000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3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îṥ1íďe"/>
              <p:cNvSpPr txBox="1"/>
              <p:nvPr/>
            </p:nvSpPr>
            <p:spPr bwMode="auto">
              <a:xfrm>
                <a:off x="8601585" y="1761891"/>
                <a:ext cx="2196244" cy="556179"/>
              </a:xfrm>
              <a:prstGeom prst="rect">
                <a:avLst/>
              </a:prstGeom>
              <a:noFill/>
            </p:spPr>
            <p:txBody>
              <a:bodyPr wrap="square" lIns="216000" tIns="0" rIns="360000" bIns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iṧľíḍe"/>
            <p:cNvGrpSpPr/>
            <p:nvPr/>
          </p:nvGrpSpPr>
          <p:grpSpPr>
            <a:xfrm>
              <a:off x="1476373" y="1856229"/>
              <a:ext cx="2913191" cy="866137"/>
              <a:chOff x="1415480" y="1669738"/>
              <a:chExt cx="2913191" cy="866137"/>
            </a:xfrm>
          </p:grpSpPr>
          <p:sp>
            <p:nvSpPr>
              <p:cNvPr id="11" name="ïS1iḍè"/>
              <p:cNvSpPr txBox="1"/>
              <p:nvPr/>
            </p:nvSpPr>
            <p:spPr bwMode="auto">
              <a:xfrm>
                <a:off x="1415480" y="1669738"/>
                <a:ext cx="2913191" cy="309958"/>
              </a:xfrm>
              <a:prstGeom prst="rect">
                <a:avLst/>
              </a:prstGeom>
              <a:noFill/>
            </p:spPr>
            <p:txBody>
              <a:bodyPr wrap="none" lIns="360000" tIns="0" rIns="216000" bIns="0" anchor="ctr" anchorCtr="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2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î$1îḍe"/>
              <p:cNvSpPr txBox="1"/>
              <p:nvPr/>
            </p:nvSpPr>
            <p:spPr bwMode="auto">
              <a:xfrm>
                <a:off x="1415480" y="1979696"/>
                <a:ext cx="2913191" cy="556179"/>
              </a:xfrm>
              <a:prstGeom prst="rect">
                <a:avLst/>
              </a:prstGeom>
              <a:noFill/>
            </p:spPr>
            <p:txBody>
              <a:bodyPr wrap="square" lIns="360000" tIns="0" rIns="216000" bIns="0" anchor="t" anchorCtr="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b="0" dirty="0">
                  <a:solidFill>
                    <a:schemeClr val="tx1"/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75" name="文本框 74"/>
          <p:cNvSpPr txBox="1"/>
          <p:nvPr/>
        </p:nvSpPr>
        <p:spPr>
          <a:xfrm>
            <a:off x="865924" y="575297"/>
            <a:ext cx="3295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ea typeface="微软雅黑" panose="020B0503020204020204" pitchFamily="34" charset="-122"/>
              </a:rPr>
              <a:t>经验与教训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d9a5986c-2def-49b2-87d8-2c6d907ec72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053853" y="1998136"/>
            <a:ext cx="9937792" cy="3148747"/>
            <a:chOff x="868995" y="1686813"/>
            <a:chExt cx="10820401" cy="3428398"/>
          </a:xfrm>
        </p:grpSpPr>
        <p:grpSp>
          <p:nvGrpSpPr>
            <p:cNvPr id="4" name="íṩḷïḓè"/>
            <p:cNvGrpSpPr/>
            <p:nvPr/>
          </p:nvGrpSpPr>
          <p:grpSpPr>
            <a:xfrm>
              <a:off x="1820755" y="1686813"/>
              <a:ext cx="4413122" cy="809055"/>
              <a:chOff x="1820755" y="1686813"/>
              <a:chExt cx="4413122" cy="809055"/>
            </a:xfrm>
          </p:grpSpPr>
          <p:sp>
            <p:nvSpPr>
              <p:cNvPr id="23" name="iśľíďé"/>
              <p:cNvSpPr/>
              <p:nvPr/>
            </p:nvSpPr>
            <p:spPr>
              <a:xfrm>
                <a:off x="1820755" y="1686813"/>
                <a:ext cx="4413122" cy="8090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86" y="0"/>
                    </a:moveTo>
                    <a:cubicBezTo>
                      <a:pt x="1414" y="0"/>
                      <a:pt x="1414" y="0"/>
                      <a:pt x="1414" y="0"/>
                    </a:cubicBezTo>
                    <a:cubicBezTo>
                      <a:pt x="595" y="0"/>
                      <a:pt x="0" y="4130"/>
                      <a:pt x="0" y="9276"/>
                    </a:cubicBezTo>
                    <a:cubicBezTo>
                      <a:pt x="0" y="14423"/>
                      <a:pt x="595" y="18621"/>
                      <a:pt x="1414" y="18621"/>
                    </a:cubicBezTo>
                    <a:cubicBezTo>
                      <a:pt x="10354" y="18621"/>
                      <a:pt x="10354" y="18621"/>
                      <a:pt x="10354" y="18621"/>
                    </a:cubicBezTo>
                    <a:cubicBezTo>
                      <a:pt x="10800" y="21600"/>
                      <a:pt x="10800" y="21600"/>
                      <a:pt x="10800" y="21600"/>
                    </a:cubicBezTo>
                    <a:cubicBezTo>
                      <a:pt x="11259" y="18621"/>
                      <a:pt x="11259" y="18621"/>
                      <a:pt x="11259" y="18621"/>
                    </a:cubicBezTo>
                    <a:cubicBezTo>
                      <a:pt x="20186" y="18621"/>
                      <a:pt x="20186" y="18621"/>
                      <a:pt x="20186" y="18621"/>
                    </a:cubicBezTo>
                    <a:cubicBezTo>
                      <a:pt x="21005" y="18621"/>
                      <a:pt x="21600" y="14423"/>
                      <a:pt x="21600" y="9276"/>
                    </a:cubicBezTo>
                    <a:cubicBezTo>
                      <a:pt x="21600" y="4130"/>
                      <a:pt x="21005" y="0"/>
                      <a:pt x="201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îš1ïḓè"/>
              <p:cNvSpPr/>
              <p:nvPr/>
            </p:nvSpPr>
            <p:spPr>
              <a:xfrm>
                <a:off x="1963463" y="1795664"/>
                <a:ext cx="483915" cy="4839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ln w="63500">
                <a:solidFill>
                  <a:srgbClr val="FFFFFF"/>
                </a:solidFill>
                <a:miter lim="400000"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lvl="0" algn="ctr">
                  <a:defRPr sz="1800" b="0">
                    <a:solidFill>
                      <a:srgbClr val="000000"/>
                    </a:solidFill>
                  </a:defRPr>
                </a:pPr>
                <a:r>
                  <a:rPr lang="en-US" altLang="zh-CN" sz="16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1</a:t>
                </a:r>
                <a:endParaRPr lang="en-US" altLang="zh-CN" sz="16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íṣḻíḋè"/>
              <p:cNvSpPr txBox="1"/>
              <p:nvPr/>
            </p:nvSpPr>
            <p:spPr>
              <a:xfrm>
                <a:off x="2531350" y="1900955"/>
                <a:ext cx="3416320" cy="276999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92500" lnSpcReduction="10000"/>
              </a:bodyPr>
              <a:lstStyle/>
              <a:p>
                <a:pPr algn="ctr"/>
                <a:r>
                  <a:rPr lang="zh-CN" altLang="en-US" sz="12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标题文本预设此部分内容作为文字排版占位显示</a:t>
                </a:r>
                <a:endPara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" name="íṧļiďe"/>
            <p:cNvGrpSpPr/>
            <p:nvPr/>
          </p:nvGrpSpPr>
          <p:grpSpPr>
            <a:xfrm>
              <a:off x="868995" y="3110973"/>
              <a:ext cx="6529729" cy="1429598"/>
              <a:chOff x="742044" y="2383679"/>
              <a:chExt cx="6529729" cy="1429598"/>
            </a:xfrm>
          </p:grpSpPr>
          <p:sp>
            <p:nvSpPr>
              <p:cNvPr id="17" name="išḷíḋê"/>
              <p:cNvSpPr/>
              <p:nvPr/>
            </p:nvSpPr>
            <p:spPr>
              <a:xfrm>
                <a:off x="742044" y="3443945"/>
                <a:ext cx="2514620" cy="36933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0" tIns="0" rIns="0" bIns="0">
                <a:normAutofit lnSpcReduction="10000"/>
              </a:bodyPr>
              <a:lstStyle/>
              <a:p>
                <a:pPr lvl="0" algn="r">
                  <a:lnSpc>
                    <a:spcPct val="120000"/>
                  </a:lnSpc>
                  <a:defRPr sz="1800"/>
                </a:pPr>
                <a:r>
                  <a:rPr lang="zh-CN" altLang="en-US" sz="1000" dirty="0" smtClean="0">
                    <a:solidFill>
                      <a:srgbClr val="53585F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 smtClean="0">
                    <a:solidFill>
                      <a:srgbClr val="53585F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00" dirty="0" smtClean="0">
                    <a:solidFill>
                      <a:srgbClr val="53585F"/>
                    </a:solidFill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dirty="0">
                  <a:solidFill>
                    <a:srgbClr val="53585F"/>
                  </a:solidFill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8" name="îšḷïḋê"/>
              <p:cNvGrpSpPr/>
              <p:nvPr/>
            </p:nvGrpSpPr>
            <p:grpSpPr>
              <a:xfrm>
                <a:off x="2531349" y="2383679"/>
                <a:ext cx="4740424" cy="958834"/>
                <a:chOff x="2531349" y="2383679"/>
                <a:chExt cx="4740424" cy="958834"/>
              </a:xfrm>
            </p:grpSpPr>
            <p:sp>
              <p:nvSpPr>
                <p:cNvPr id="19" name="îṧľîḑé"/>
                <p:cNvSpPr/>
                <p:nvPr/>
              </p:nvSpPr>
              <p:spPr>
                <a:xfrm>
                  <a:off x="2858651" y="2383679"/>
                  <a:ext cx="4413122" cy="8112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0186" y="0"/>
                      </a:moveTo>
                      <a:cubicBezTo>
                        <a:pt x="1414" y="0"/>
                        <a:pt x="1414" y="0"/>
                        <a:pt x="1414" y="0"/>
                      </a:cubicBezTo>
                      <a:cubicBezTo>
                        <a:pt x="595" y="0"/>
                        <a:pt x="0" y="4117"/>
                        <a:pt x="0" y="9247"/>
                      </a:cubicBezTo>
                      <a:cubicBezTo>
                        <a:pt x="0" y="14377"/>
                        <a:pt x="595" y="18563"/>
                        <a:pt x="1414" y="18563"/>
                      </a:cubicBezTo>
                      <a:cubicBezTo>
                        <a:pt x="10354" y="18563"/>
                        <a:pt x="10354" y="18563"/>
                        <a:pt x="10354" y="18563"/>
                      </a:cubicBezTo>
                      <a:cubicBezTo>
                        <a:pt x="10800" y="21600"/>
                        <a:pt x="10800" y="21600"/>
                        <a:pt x="10800" y="21600"/>
                      </a:cubicBezTo>
                      <a:cubicBezTo>
                        <a:pt x="11259" y="18563"/>
                        <a:pt x="11259" y="18563"/>
                        <a:pt x="11259" y="18563"/>
                      </a:cubicBezTo>
                      <a:cubicBezTo>
                        <a:pt x="20186" y="18563"/>
                        <a:pt x="20186" y="18563"/>
                        <a:pt x="20186" y="18563"/>
                      </a:cubicBezTo>
                      <a:cubicBezTo>
                        <a:pt x="21005" y="18563"/>
                        <a:pt x="21600" y="14377"/>
                        <a:pt x="21600" y="9247"/>
                      </a:cubicBezTo>
                      <a:cubicBezTo>
                        <a:pt x="21600" y="4117"/>
                        <a:pt x="21005" y="0"/>
                        <a:pt x="2018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" name="î$ľîdè"/>
                <p:cNvSpPr/>
                <p:nvPr/>
              </p:nvSpPr>
              <p:spPr>
                <a:xfrm>
                  <a:off x="3014498" y="2494748"/>
                  <a:ext cx="483915" cy="48391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ln w="63500">
                  <a:solidFill>
                    <a:srgbClr val="FFFFFF"/>
                  </a:solidFill>
                  <a:miter lim="400000"/>
                </a:ln>
              </p:spPr>
              <p:txBody>
                <a:bodyPr wrap="none" lIns="0" tIns="0" rIns="0" bIns="0" anchor="ctr">
                  <a:normAutofit/>
                </a:bodyPr>
                <a:lstStyle/>
                <a:p>
                  <a:pPr lvl="0" algn="ctr">
                    <a:defRPr sz="1800" b="0">
                      <a:solidFill>
                        <a:srgbClr val="000000"/>
                      </a:solidFill>
                    </a:defRPr>
                  </a:pPr>
                  <a:r>
                    <a:rPr lang="en-US" altLang="zh-CN" sz="1600" dirty="0" smtClean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2</a:t>
                  </a:r>
                  <a:endParaRPr lang="en-US" altLang="zh-CN" sz="1600" dirty="0">
                    <a:solidFill>
                      <a:schemeClr val="bg1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1" name="iṥ1iḍé"/>
                <p:cNvSpPr/>
                <p:nvPr/>
              </p:nvSpPr>
              <p:spPr>
                <a:xfrm>
                  <a:off x="2531349" y="2888870"/>
                  <a:ext cx="726063" cy="45364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lnTo>
                        <a:pt x="21600" y="21600"/>
                      </a:lnTo>
                      <a:lnTo>
                        <a:pt x="21600" y="0"/>
                      </a:lnTo>
                    </a:path>
                  </a:pathLst>
                </a:custGeom>
                <a:ln w="25400">
                  <a:solidFill>
                    <a:schemeClr val="tx2"/>
                  </a:solidFill>
                  <a:miter lim="400000"/>
                  <a:headEnd type="oval"/>
                  <a:tailEnd type="oval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" name="íşḻïde"/>
                <p:cNvSpPr txBox="1"/>
                <p:nvPr/>
              </p:nvSpPr>
              <p:spPr>
                <a:xfrm>
                  <a:off x="3667895" y="2596853"/>
                  <a:ext cx="3416320" cy="276999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normAutofit fontScale="92500" lnSpcReduction="10000"/>
                </a:bodyPr>
                <a:lstStyle/>
                <a:p>
                  <a:pPr algn="ctr"/>
                  <a:r>
                    <a:rPr lang="zh-CN" altLang="en-US" sz="1200" dirty="0" smtClean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标题文本预设此部分内容作为文字排版占位显示</a:t>
                  </a:r>
                  <a:endPara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6" name="íṩḷîḑè"/>
            <p:cNvGrpSpPr/>
            <p:nvPr/>
          </p:nvGrpSpPr>
          <p:grpSpPr>
            <a:xfrm>
              <a:off x="3991151" y="3876410"/>
              <a:ext cx="7698245" cy="1238801"/>
              <a:chOff x="3991151" y="3876410"/>
              <a:chExt cx="7698245" cy="1238801"/>
            </a:xfrm>
          </p:grpSpPr>
          <p:grpSp>
            <p:nvGrpSpPr>
              <p:cNvPr id="10" name="íšḻïḍe"/>
              <p:cNvGrpSpPr/>
              <p:nvPr/>
            </p:nvGrpSpPr>
            <p:grpSpPr>
              <a:xfrm>
                <a:off x="8320620" y="3876410"/>
                <a:ext cx="3368776" cy="885835"/>
                <a:chOff x="7869620" y="2516838"/>
                <a:chExt cx="3368776" cy="885835"/>
              </a:xfrm>
            </p:grpSpPr>
            <p:sp>
              <p:nvSpPr>
                <p:cNvPr id="15" name="í$ļídé"/>
                <p:cNvSpPr/>
                <p:nvPr/>
              </p:nvSpPr>
              <p:spPr>
                <a:xfrm>
                  <a:off x="8832304" y="2516838"/>
                  <a:ext cx="2406092" cy="369332"/>
                </a:xfrm>
                <a:prstGeom prst="rect">
                  <a:avLst/>
                </a:prstGeom>
                <a:ln w="12700">
                  <a:miter lim="400000"/>
                </a:ln>
              </p:spPr>
              <p:txBody>
                <a:bodyPr wrap="square" lIns="0" tIns="0" rIns="0" bIns="0">
                  <a:normAutofit lnSpcReduction="10000"/>
                </a:bodyPr>
                <a:lstStyle/>
                <a:p>
                  <a:pPr lvl="0" algn="l">
                    <a:lnSpc>
                      <a:spcPct val="120000"/>
                    </a:lnSpc>
                    <a:defRPr sz="1800"/>
                  </a:pPr>
                  <a:r>
                    <a:rPr lang="zh-CN" altLang="en-US" sz="1000" dirty="0" smtClean="0">
                      <a:solidFill>
                        <a:srgbClr val="53585F"/>
                      </a:solidFill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1000" dirty="0" smtClean="0">
                      <a:solidFill>
                        <a:srgbClr val="53585F"/>
                      </a:solidFill>
                      <a:ea typeface="微软雅黑" panose="020B0503020204020204" pitchFamily="34" charset="-122"/>
                    </a:rPr>
                  </a:br>
                  <a:r>
                    <a:rPr lang="zh-CN" altLang="en-US" sz="1000" dirty="0" smtClean="0">
                      <a:solidFill>
                        <a:srgbClr val="53585F"/>
                      </a:solidFill>
                      <a:ea typeface="微软雅黑" panose="020B0503020204020204" pitchFamily="34" charset="-122"/>
                    </a:rPr>
                    <a:t>（建议使用主题字体）</a:t>
                  </a:r>
                  <a:endParaRPr lang="zh-CN" altLang="en-US" sz="1000" dirty="0">
                    <a:solidFill>
                      <a:srgbClr val="53585F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" name="îšḻîďe"/>
                <p:cNvSpPr/>
                <p:nvPr/>
              </p:nvSpPr>
              <p:spPr>
                <a:xfrm>
                  <a:off x="7869620" y="2949030"/>
                  <a:ext cx="1511777" cy="45364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lnTo>
                        <a:pt x="21600" y="21600"/>
                      </a:lnTo>
                      <a:lnTo>
                        <a:pt x="21600" y="0"/>
                      </a:lnTo>
                    </a:path>
                  </a:pathLst>
                </a:custGeom>
                <a:ln w="25400">
                  <a:solidFill>
                    <a:schemeClr val="tx2"/>
                  </a:solidFill>
                  <a:miter lim="400000"/>
                  <a:headEnd type="oval"/>
                  <a:tailEnd type="oval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11" name="íṡḷíďê"/>
              <p:cNvGrpSpPr/>
              <p:nvPr/>
            </p:nvGrpSpPr>
            <p:grpSpPr>
              <a:xfrm>
                <a:off x="3991151" y="4303998"/>
                <a:ext cx="4413122" cy="811213"/>
                <a:chOff x="5959203" y="4359975"/>
                <a:chExt cx="4413122" cy="811213"/>
              </a:xfrm>
            </p:grpSpPr>
            <p:sp>
              <p:nvSpPr>
                <p:cNvPr id="12" name="iSlíḋé"/>
                <p:cNvSpPr/>
                <p:nvPr/>
              </p:nvSpPr>
              <p:spPr>
                <a:xfrm rot="10800000" flipH="1">
                  <a:off x="5959203" y="4359975"/>
                  <a:ext cx="4413122" cy="81121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0186" y="0"/>
                      </a:moveTo>
                      <a:cubicBezTo>
                        <a:pt x="1414" y="0"/>
                        <a:pt x="1414" y="0"/>
                        <a:pt x="1414" y="0"/>
                      </a:cubicBezTo>
                      <a:cubicBezTo>
                        <a:pt x="595" y="0"/>
                        <a:pt x="0" y="4185"/>
                        <a:pt x="0" y="9315"/>
                      </a:cubicBezTo>
                      <a:cubicBezTo>
                        <a:pt x="0" y="14445"/>
                        <a:pt x="595" y="18563"/>
                        <a:pt x="1414" y="18563"/>
                      </a:cubicBezTo>
                      <a:cubicBezTo>
                        <a:pt x="10354" y="18563"/>
                        <a:pt x="10354" y="18563"/>
                        <a:pt x="10354" y="18563"/>
                      </a:cubicBezTo>
                      <a:cubicBezTo>
                        <a:pt x="10800" y="21600"/>
                        <a:pt x="10800" y="21600"/>
                        <a:pt x="10800" y="21600"/>
                      </a:cubicBezTo>
                      <a:cubicBezTo>
                        <a:pt x="11259" y="18563"/>
                        <a:pt x="11259" y="18563"/>
                        <a:pt x="11259" y="18563"/>
                      </a:cubicBezTo>
                      <a:cubicBezTo>
                        <a:pt x="20186" y="18563"/>
                        <a:pt x="20186" y="18563"/>
                        <a:pt x="20186" y="18563"/>
                      </a:cubicBezTo>
                      <a:cubicBezTo>
                        <a:pt x="21005" y="18563"/>
                        <a:pt x="21600" y="14445"/>
                        <a:pt x="21600" y="9315"/>
                      </a:cubicBezTo>
                      <a:cubicBezTo>
                        <a:pt x="21600" y="4185"/>
                        <a:pt x="21005" y="0"/>
                        <a:pt x="20186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" name="iṧļíḍé"/>
                <p:cNvSpPr/>
                <p:nvPr/>
              </p:nvSpPr>
              <p:spPr>
                <a:xfrm>
                  <a:off x="6101912" y="4576265"/>
                  <a:ext cx="483914" cy="48391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ln w="63500">
                  <a:solidFill>
                    <a:srgbClr val="FFFFFF"/>
                  </a:solidFill>
                  <a:miter lim="400000"/>
                </a:ln>
              </p:spPr>
              <p:txBody>
                <a:bodyPr wrap="none" lIns="0" tIns="0" rIns="0" bIns="0" anchor="ctr">
                  <a:normAutofit/>
                </a:bodyPr>
                <a:lstStyle/>
                <a:p>
                  <a:pPr lvl="0" algn="ctr">
                    <a:defRPr sz="1800" b="0">
                      <a:solidFill>
                        <a:srgbClr val="000000"/>
                      </a:solidFill>
                    </a:defRPr>
                  </a:pPr>
                  <a:r>
                    <a:rPr lang="en-US" altLang="zh-CN" sz="1600" dirty="0" smtClean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5</a:t>
                  </a:r>
                  <a:endParaRPr lang="en-US" altLang="zh-CN" sz="1600" dirty="0">
                    <a:solidFill>
                      <a:schemeClr val="bg1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4" name="isľidè"/>
                <p:cNvSpPr txBox="1"/>
                <p:nvPr/>
              </p:nvSpPr>
              <p:spPr>
                <a:xfrm>
                  <a:off x="6729497" y="4683704"/>
                  <a:ext cx="3416320" cy="276999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normAutofit fontScale="92500" lnSpcReduction="10000"/>
                </a:bodyPr>
                <a:lstStyle/>
                <a:p>
                  <a:pPr algn="ctr"/>
                  <a:r>
                    <a:rPr lang="zh-CN" altLang="en-US" sz="1200" dirty="0" smtClean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标题文本预设此部分内容作为文字排版占位显示</a:t>
                  </a:r>
                  <a:endPara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7" name="ï$liḑe"/>
            <p:cNvGrpSpPr/>
            <p:nvPr/>
          </p:nvGrpSpPr>
          <p:grpSpPr>
            <a:xfrm flipV="1">
              <a:off x="6199788" y="2027604"/>
              <a:ext cx="3368776" cy="885835"/>
              <a:chOff x="8473020" y="4028810"/>
              <a:chExt cx="3368776" cy="885835"/>
            </a:xfrm>
          </p:grpSpPr>
          <p:sp>
            <p:nvSpPr>
              <p:cNvPr id="8" name="ïṥḷídè"/>
              <p:cNvSpPr/>
              <p:nvPr/>
            </p:nvSpPr>
            <p:spPr>
              <a:xfrm flipV="1">
                <a:off x="9435704" y="4028810"/>
                <a:ext cx="2406092" cy="36933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0" tIns="0" rIns="0" bIns="0">
                <a:normAutofit lnSpcReduction="10000"/>
              </a:bodyPr>
              <a:lstStyle/>
              <a:p>
                <a:pPr lvl="0" algn="l">
                  <a:lnSpc>
                    <a:spcPct val="120000"/>
                  </a:lnSpc>
                  <a:defRPr sz="1800"/>
                </a:pPr>
                <a:r>
                  <a:rPr lang="zh-CN" altLang="en-US" sz="1000" dirty="0" smtClean="0">
                    <a:solidFill>
                      <a:srgbClr val="53585F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 smtClean="0">
                    <a:solidFill>
                      <a:srgbClr val="53585F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00" dirty="0" smtClean="0">
                    <a:solidFill>
                      <a:srgbClr val="53585F"/>
                    </a:solidFill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dirty="0">
                  <a:solidFill>
                    <a:srgbClr val="53585F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i$1îďè"/>
              <p:cNvSpPr/>
              <p:nvPr/>
            </p:nvSpPr>
            <p:spPr>
              <a:xfrm>
                <a:off x="8473020" y="4461002"/>
                <a:ext cx="1511777" cy="4536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21600" y="21600"/>
                    </a:lnTo>
                    <a:lnTo>
                      <a:pt x="21600" y="0"/>
                    </a:lnTo>
                  </a:path>
                </a:pathLst>
              </a:custGeom>
              <a:ln w="25400">
                <a:solidFill>
                  <a:schemeClr val="tx2"/>
                </a:solidFill>
                <a:miter lim="400000"/>
                <a:headEnd type="oval"/>
                <a:tailEnd type="oval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sp>
        <p:nvSpPr>
          <p:cNvPr id="26" name="文本框 25"/>
          <p:cNvSpPr txBox="1"/>
          <p:nvPr/>
        </p:nvSpPr>
        <p:spPr>
          <a:xfrm>
            <a:off x="865924" y="575297"/>
            <a:ext cx="3295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ea typeface="微软雅黑" panose="020B0503020204020204" pitchFamily="34" charset="-122"/>
              </a:rPr>
              <a:t>经验与教训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f1c983d8-3ca3-42e1-ac0a-fb1dfe9de0b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944432" y="1040786"/>
            <a:ext cx="6209213" cy="4776428"/>
            <a:chOff x="2991394" y="1265886"/>
            <a:chExt cx="6209213" cy="4776428"/>
          </a:xfrm>
        </p:grpSpPr>
        <p:grpSp>
          <p:nvGrpSpPr>
            <p:cNvPr id="4" name="ïSľîḍè"/>
            <p:cNvGrpSpPr/>
            <p:nvPr/>
          </p:nvGrpSpPr>
          <p:grpSpPr>
            <a:xfrm flipH="1" flipV="1">
              <a:off x="3122983" y="3347943"/>
              <a:ext cx="5938731" cy="2598919"/>
              <a:chOff x="3498856" y="1131557"/>
              <a:chExt cx="4113138" cy="1800000"/>
            </a:xfrm>
            <a:solidFill>
              <a:schemeClr val="bg1">
                <a:lumMod val="75000"/>
              </a:schemeClr>
            </a:solidFill>
            <a:effectLst/>
          </p:grpSpPr>
          <p:grpSp>
            <p:nvGrpSpPr>
              <p:cNvPr id="24" name="î$ḻîdê"/>
              <p:cNvGrpSpPr/>
              <p:nvPr/>
            </p:nvGrpSpPr>
            <p:grpSpPr>
              <a:xfrm>
                <a:off x="3498856" y="1131557"/>
                <a:ext cx="2266795" cy="1800000"/>
                <a:chOff x="3498857" y="1131557"/>
                <a:chExt cx="2266795" cy="1800000"/>
              </a:xfrm>
              <a:grpFill/>
            </p:grpSpPr>
            <p:sp>
              <p:nvSpPr>
                <p:cNvPr id="29" name="îŝļîḓe"/>
                <p:cNvSpPr/>
                <p:nvPr/>
              </p:nvSpPr>
              <p:spPr>
                <a:xfrm rot="19431508">
                  <a:off x="3498857" y="2030724"/>
                  <a:ext cx="2266795" cy="17263"/>
                </a:xfrm>
                <a:prstGeom prst="rect">
                  <a:avLst/>
                </a:prstGeom>
                <a:grp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0" name="îsḻiḍé"/>
                <p:cNvSpPr/>
                <p:nvPr/>
              </p:nvSpPr>
              <p:spPr>
                <a:xfrm rot="18568246">
                  <a:off x="4129985" y="2022925"/>
                  <a:ext cx="1800000" cy="17263"/>
                </a:xfrm>
                <a:prstGeom prst="rect">
                  <a:avLst/>
                </a:prstGeom>
                <a:grp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1" name="íṧḷíḑê"/>
                <p:cNvSpPr/>
                <p:nvPr/>
              </p:nvSpPr>
              <p:spPr>
                <a:xfrm rot="17140938">
                  <a:off x="4668885" y="1989663"/>
                  <a:ext cx="1440000" cy="17263"/>
                </a:xfrm>
                <a:prstGeom prst="rect">
                  <a:avLst/>
                </a:prstGeom>
                <a:grp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25" name="ïŝlïḑê"/>
              <p:cNvGrpSpPr/>
              <p:nvPr/>
            </p:nvGrpSpPr>
            <p:grpSpPr>
              <a:xfrm>
                <a:off x="5345199" y="1131557"/>
                <a:ext cx="2266795" cy="1800000"/>
                <a:chOff x="5345199" y="1131557"/>
                <a:chExt cx="2266795" cy="1800000"/>
              </a:xfrm>
              <a:grpFill/>
            </p:grpSpPr>
            <p:sp>
              <p:nvSpPr>
                <p:cNvPr id="26" name="íṥľíḓé"/>
                <p:cNvSpPr/>
                <p:nvPr/>
              </p:nvSpPr>
              <p:spPr>
                <a:xfrm rot="2168492" flipH="1">
                  <a:off x="5345199" y="2030724"/>
                  <a:ext cx="2266795" cy="17263"/>
                </a:xfrm>
                <a:prstGeom prst="rect">
                  <a:avLst/>
                </a:prstGeom>
                <a:grp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" name="íśḻïďê"/>
                <p:cNvSpPr/>
                <p:nvPr/>
              </p:nvSpPr>
              <p:spPr>
                <a:xfrm rot="3031754" flipH="1">
                  <a:off x="5180867" y="2022925"/>
                  <a:ext cx="1800000" cy="17263"/>
                </a:xfrm>
                <a:prstGeom prst="rect">
                  <a:avLst/>
                </a:prstGeom>
                <a:grp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" name="îsḻîďê"/>
                <p:cNvSpPr/>
                <p:nvPr/>
              </p:nvSpPr>
              <p:spPr>
                <a:xfrm rot="4459062" flipH="1">
                  <a:off x="5001964" y="1989663"/>
                  <a:ext cx="1440000" cy="17263"/>
                </a:xfrm>
                <a:prstGeom prst="rect">
                  <a:avLst/>
                </a:prstGeom>
                <a:grp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5" name="íṩľíḓê"/>
            <p:cNvGrpSpPr/>
            <p:nvPr/>
          </p:nvGrpSpPr>
          <p:grpSpPr>
            <a:xfrm>
              <a:off x="3107171" y="1419012"/>
              <a:ext cx="5970354" cy="2574040"/>
              <a:chOff x="3364959" y="995073"/>
              <a:chExt cx="4380632" cy="1906907"/>
            </a:xfrm>
            <a:solidFill>
              <a:schemeClr val="bg1">
                <a:lumMod val="75000"/>
              </a:schemeClr>
            </a:solidFill>
            <a:effectLst/>
          </p:grpSpPr>
          <p:sp>
            <p:nvSpPr>
              <p:cNvPr id="18" name="îş1îḋè"/>
              <p:cNvSpPr/>
              <p:nvPr/>
            </p:nvSpPr>
            <p:spPr>
              <a:xfrm rot="19431508">
                <a:off x="3364959" y="1944278"/>
                <a:ext cx="2401427" cy="18465"/>
              </a:xfrm>
              <a:prstGeom prst="rect">
                <a:avLst/>
              </a:pr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" name="i$ḻíḓe"/>
              <p:cNvSpPr/>
              <p:nvPr/>
            </p:nvSpPr>
            <p:spPr>
              <a:xfrm rot="18568246">
                <a:off x="4029856" y="1939383"/>
                <a:ext cx="1906907" cy="18288"/>
              </a:xfrm>
              <a:prstGeom prst="rect">
                <a:avLst/>
              </a:pr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" name="iṥḷíḓe"/>
              <p:cNvSpPr/>
              <p:nvPr/>
            </p:nvSpPr>
            <p:spPr>
              <a:xfrm rot="17140938">
                <a:off x="4596971" y="1911435"/>
                <a:ext cx="1525526" cy="18288"/>
              </a:xfrm>
              <a:prstGeom prst="rect">
                <a:avLst/>
              </a:pr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" name="ï$ḻidè"/>
              <p:cNvSpPr/>
              <p:nvPr/>
            </p:nvSpPr>
            <p:spPr>
              <a:xfrm rot="2168492" flipH="1">
                <a:off x="5344164" y="1944277"/>
                <a:ext cx="2401427" cy="18465"/>
              </a:xfrm>
              <a:prstGeom prst="rect">
                <a:avLst/>
              </a:pr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" name="íṧ1iḑè"/>
              <p:cNvSpPr/>
              <p:nvPr/>
            </p:nvSpPr>
            <p:spPr>
              <a:xfrm rot="3031754" flipH="1">
                <a:off x="5173797" y="1939383"/>
                <a:ext cx="1906907" cy="18288"/>
              </a:xfrm>
              <a:prstGeom prst="rect">
                <a:avLst/>
              </a:pr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" name="îšḻïḓé"/>
              <p:cNvSpPr/>
              <p:nvPr/>
            </p:nvSpPr>
            <p:spPr>
              <a:xfrm rot="4459062" flipH="1">
                <a:off x="4988053" y="1911435"/>
                <a:ext cx="1525526" cy="18288"/>
              </a:xfrm>
              <a:prstGeom prst="rect">
                <a:avLst/>
              </a:pr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6" name="ïṧľiḋé"/>
            <p:cNvSpPr/>
            <p:nvPr/>
          </p:nvSpPr>
          <p:spPr>
            <a:xfrm>
              <a:off x="2991394" y="3223986"/>
              <a:ext cx="860239" cy="860238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</a:ln>
            <a:effec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ot="0" spcFirstLastPara="0" vert="horz" wrap="none" lIns="0" tIns="0" rIns="0" bIns="0" anchor="ctr" anchorCtr="0" forceAA="0" compatLnSpc="1">
              <a:normAutofit/>
            </a:bodyPr>
            <a:lstStyle/>
            <a:p>
              <a:pPr lvl="0" algn="ctr"/>
              <a:r>
                <a:rPr lang="zh-CN" altLang="en-US" sz="1500" b="1" dirty="0">
                  <a:solidFill>
                    <a:srgbClr val="FFFFFF"/>
                  </a:solidFill>
                  <a:ea typeface="微软雅黑" panose="020B0503020204020204" pitchFamily="34" charset="-122"/>
                </a:rPr>
                <a:t>关键词</a:t>
              </a:r>
              <a:endParaRPr lang="zh-CN" altLang="en-US" sz="1500" b="1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" name="îsľîḓè"/>
            <p:cNvSpPr/>
            <p:nvPr/>
          </p:nvSpPr>
          <p:spPr>
            <a:xfrm>
              <a:off x="4061189" y="3223986"/>
              <a:ext cx="860239" cy="860238"/>
            </a:xfrm>
            <a:prstGeom prst="ellipse">
              <a:avLst/>
            </a:prstGeom>
            <a:solidFill>
              <a:schemeClr val="accent2"/>
            </a:solidFill>
            <a:ln w="12700">
              <a:noFill/>
            </a:ln>
            <a:effec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ot="0" spcFirstLastPara="0" vert="horz" wrap="none" lIns="0" tIns="0" rIns="0" bIns="0" anchor="ctr" anchorCtr="0" forceAA="0" compatLnSpc="1">
              <a:normAutofit/>
            </a:bodyPr>
            <a:lstStyle/>
            <a:p>
              <a:pPr lvl="0" algn="ctr"/>
              <a:r>
                <a:rPr lang="zh-CN" altLang="en-US" sz="1500" b="1" dirty="0">
                  <a:solidFill>
                    <a:srgbClr val="FFFFFF"/>
                  </a:solidFill>
                  <a:ea typeface="微软雅黑" panose="020B0503020204020204" pitchFamily="34" charset="-122"/>
                </a:rPr>
                <a:t>关键词</a:t>
              </a:r>
              <a:endParaRPr lang="zh-CN" altLang="en-US" sz="1500" b="1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8" name="íṡľïḓé"/>
            <p:cNvSpPr/>
            <p:nvPr/>
          </p:nvSpPr>
          <p:spPr>
            <a:xfrm>
              <a:off x="5130985" y="3223986"/>
              <a:ext cx="860239" cy="860238"/>
            </a:xfrm>
            <a:prstGeom prst="ellipse">
              <a:avLst/>
            </a:prstGeom>
            <a:solidFill>
              <a:schemeClr val="accent3"/>
            </a:solidFill>
            <a:ln w="12700">
              <a:noFill/>
            </a:ln>
            <a:effec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ot="0" spcFirstLastPara="0" vert="horz" wrap="none" lIns="0" tIns="0" rIns="0" bIns="0" anchor="ctr" anchorCtr="0" forceAA="0" compatLnSpc="1">
              <a:normAutofit/>
            </a:bodyPr>
            <a:lstStyle/>
            <a:p>
              <a:pPr lvl="0" algn="ctr"/>
              <a:r>
                <a:rPr lang="zh-CN" altLang="en-US" sz="1500" b="1" dirty="0">
                  <a:solidFill>
                    <a:srgbClr val="FFFFFF"/>
                  </a:solidFill>
                  <a:ea typeface="微软雅黑" panose="020B0503020204020204" pitchFamily="34" charset="-122"/>
                </a:rPr>
                <a:t>关键词</a:t>
              </a:r>
              <a:endParaRPr lang="zh-CN" altLang="en-US" sz="1500" b="1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" name="iṥḷîḋè"/>
            <p:cNvSpPr/>
            <p:nvPr/>
          </p:nvSpPr>
          <p:spPr>
            <a:xfrm>
              <a:off x="6200778" y="3223986"/>
              <a:ext cx="860239" cy="860238"/>
            </a:xfrm>
            <a:prstGeom prst="ellipse">
              <a:avLst/>
            </a:prstGeom>
            <a:solidFill>
              <a:schemeClr val="accent4"/>
            </a:solidFill>
            <a:ln w="12700">
              <a:noFill/>
            </a:ln>
            <a:effectLst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ot="0" spcFirstLastPara="0" vert="horz" wrap="none" lIns="0" tIns="0" rIns="0" bIns="0" anchor="ctr" anchorCtr="0" forceAA="0" compatLnSpc="1">
              <a:normAutofit/>
            </a:bodyPr>
            <a:lstStyle/>
            <a:p>
              <a:pPr lvl="0" algn="ctr"/>
              <a:r>
                <a:rPr lang="zh-CN" altLang="en-US" sz="1500" b="1" dirty="0">
                  <a:solidFill>
                    <a:srgbClr val="FFFFFF"/>
                  </a:solidFill>
                  <a:ea typeface="微软雅黑" panose="020B0503020204020204" pitchFamily="34" charset="-122"/>
                </a:rPr>
                <a:t>关键词</a:t>
              </a:r>
              <a:endParaRPr lang="zh-CN" altLang="en-US" sz="1500" b="1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" name="isļîḑê"/>
            <p:cNvSpPr/>
            <p:nvPr/>
          </p:nvSpPr>
          <p:spPr>
            <a:xfrm>
              <a:off x="7270573" y="3223986"/>
              <a:ext cx="860239" cy="860238"/>
            </a:xfrm>
            <a:prstGeom prst="ellipse">
              <a:avLst/>
            </a:prstGeom>
            <a:solidFill>
              <a:schemeClr val="accent5"/>
            </a:solidFill>
            <a:ln w="12700">
              <a:noFill/>
            </a:ln>
            <a:effec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ot="0" spcFirstLastPara="0" vert="horz" wrap="none" lIns="0" tIns="0" rIns="0" bIns="0" anchor="ctr" anchorCtr="0" forceAA="0" compatLnSpc="1">
              <a:normAutofit/>
            </a:bodyPr>
            <a:lstStyle/>
            <a:p>
              <a:pPr lvl="0" algn="ctr"/>
              <a:r>
                <a:rPr lang="zh-CN" altLang="en-US" sz="1500" b="1" dirty="0">
                  <a:solidFill>
                    <a:srgbClr val="FFFFFF"/>
                  </a:solidFill>
                  <a:ea typeface="微软雅黑" panose="020B0503020204020204" pitchFamily="34" charset="-122"/>
                </a:rPr>
                <a:t>关键词</a:t>
              </a:r>
              <a:endParaRPr lang="zh-CN" altLang="en-US" sz="1500" b="1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1" name="í$ḷiḍê"/>
            <p:cNvSpPr/>
            <p:nvPr/>
          </p:nvSpPr>
          <p:spPr>
            <a:xfrm>
              <a:off x="8340368" y="3223986"/>
              <a:ext cx="860239" cy="860238"/>
            </a:xfrm>
            <a:prstGeom prst="ellipse">
              <a:avLst/>
            </a:prstGeom>
            <a:solidFill>
              <a:schemeClr val="accent6"/>
            </a:solidFill>
            <a:ln w="12700">
              <a:noFill/>
            </a:ln>
            <a:effectLst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ot="0" spcFirstLastPara="0" vert="horz" wrap="none" lIns="0" tIns="0" rIns="0" bIns="0" anchor="ctr" anchorCtr="0" forceAA="0" compatLnSpc="1">
              <a:normAutofit/>
            </a:bodyPr>
            <a:lstStyle/>
            <a:p>
              <a:pPr lvl="0" algn="ctr"/>
              <a:r>
                <a:rPr lang="zh-CN" altLang="en-US" sz="1500" b="1" dirty="0">
                  <a:solidFill>
                    <a:srgbClr val="FFFFFF"/>
                  </a:solidFill>
                  <a:ea typeface="微软雅黑" panose="020B0503020204020204" pitchFamily="34" charset="-122"/>
                </a:rPr>
                <a:t>关键词</a:t>
              </a:r>
              <a:endParaRPr lang="zh-CN" altLang="en-US" sz="1500" b="1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grpSp>
          <p:nvGrpSpPr>
            <p:cNvPr id="12" name="îsľîḋe"/>
            <p:cNvGrpSpPr/>
            <p:nvPr/>
          </p:nvGrpSpPr>
          <p:grpSpPr>
            <a:xfrm>
              <a:off x="5544023" y="4938359"/>
              <a:ext cx="1103958" cy="1103955"/>
              <a:chOff x="5152952" y="3577406"/>
              <a:chExt cx="810007" cy="810006"/>
            </a:xfrm>
            <a:effectLst/>
          </p:grpSpPr>
          <p:sp>
            <p:nvSpPr>
              <p:cNvPr id="16" name="îṧḻíḍê"/>
              <p:cNvSpPr/>
              <p:nvPr/>
            </p:nvSpPr>
            <p:spPr>
              <a:xfrm>
                <a:off x="5152952" y="3577406"/>
                <a:ext cx="810007" cy="81000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" name="ïṥ1îḓe"/>
              <p:cNvSpPr/>
              <p:nvPr/>
            </p:nvSpPr>
            <p:spPr bwMode="auto">
              <a:xfrm>
                <a:off x="5405170" y="3814276"/>
                <a:ext cx="305568" cy="305568"/>
              </a:xfrm>
              <a:custGeom>
                <a:avLst/>
                <a:gdLst/>
                <a:ahLst/>
                <a:cxnLst>
                  <a:cxn ang="0">
                    <a:pos x="175" y="56"/>
                  </a:cxn>
                  <a:cxn ang="0">
                    <a:pos x="96" y="3"/>
                  </a:cxn>
                  <a:cxn ang="0">
                    <a:pos x="83" y="3"/>
                  </a:cxn>
                  <a:cxn ang="0">
                    <a:pos x="5" y="56"/>
                  </a:cxn>
                  <a:cxn ang="0">
                    <a:pos x="0" y="66"/>
                  </a:cxn>
                  <a:cxn ang="0">
                    <a:pos x="0" y="167"/>
                  </a:cxn>
                  <a:cxn ang="0">
                    <a:pos x="11" y="179"/>
                  </a:cxn>
                  <a:cxn ang="0">
                    <a:pos x="168" y="179"/>
                  </a:cxn>
                  <a:cxn ang="0">
                    <a:pos x="180" y="167"/>
                  </a:cxn>
                  <a:cxn ang="0">
                    <a:pos x="180" y="66"/>
                  </a:cxn>
                  <a:cxn ang="0">
                    <a:pos x="175" y="56"/>
                  </a:cxn>
                  <a:cxn ang="0">
                    <a:pos x="168" y="82"/>
                  </a:cxn>
                  <a:cxn ang="0">
                    <a:pos x="90" y="135"/>
                  </a:cxn>
                  <a:cxn ang="0">
                    <a:pos x="11" y="82"/>
                  </a:cxn>
                  <a:cxn ang="0">
                    <a:pos x="11" y="71"/>
                  </a:cxn>
                  <a:cxn ang="0">
                    <a:pos x="17" y="65"/>
                  </a:cxn>
                  <a:cxn ang="0">
                    <a:pos x="162" y="65"/>
                  </a:cxn>
                  <a:cxn ang="0">
                    <a:pos x="168" y="71"/>
                  </a:cxn>
                  <a:cxn ang="0">
                    <a:pos x="168" y="82"/>
                  </a:cxn>
                  <a:cxn ang="0">
                    <a:pos x="97" y="84"/>
                  </a:cxn>
                  <a:cxn ang="0">
                    <a:pos x="90" y="77"/>
                  </a:cxn>
                  <a:cxn ang="0">
                    <a:pos x="82" y="84"/>
                  </a:cxn>
                  <a:cxn ang="0">
                    <a:pos x="82" y="109"/>
                  </a:cxn>
                  <a:cxn ang="0">
                    <a:pos x="66" y="109"/>
                  </a:cxn>
                  <a:cxn ang="0">
                    <a:pos x="90" y="125"/>
                  </a:cxn>
                  <a:cxn ang="0">
                    <a:pos x="113" y="109"/>
                  </a:cxn>
                  <a:cxn ang="0">
                    <a:pos x="97" y="109"/>
                  </a:cxn>
                  <a:cxn ang="0">
                    <a:pos x="97" y="84"/>
                  </a:cxn>
                </a:cxnLst>
                <a:rect l="0" t="0" r="r" b="b"/>
                <a:pathLst>
                  <a:path w="180" h="179">
                    <a:moveTo>
                      <a:pt x="175" y="56"/>
                    </a:moveTo>
                    <a:cubicBezTo>
                      <a:pt x="96" y="3"/>
                      <a:pt x="96" y="3"/>
                      <a:pt x="96" y="3"/>
                    </a:cubicBezTo>
                    <a:cubicBezTo>
                      <a:pt x="92" y="0"/>
                      <a:pt x="87" y="0"/>
                      <a:pt x="83" y="3"/>
                    </a:cubicBezTo>
                    <a:cubicBezTo>
                      <a:pt x="5" y="56"/>
                      <a:pt x="5" y="56"/>
                      <a:pt x="5" y="56"/>
                    </a:cubicBezTo>
                    <a:cubicBezTo>
                      <a:pt x="2" y="58"/>
                      <a:pt x="0" y="62"/>
                      <a:pt x="0" y="66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0" y="174"/>
                      <a:pt x="5" y="179"/>
                      <a:pt x="11" y="179"/>
                    </a:cubicBezTo>
                    <a:cubicBezTo>
                      <a:pt x="168" y="179"/>
                      <a:pt x="168" y="179"/>
                      <a:pt x="168" y="179"/>
                    </a:cubicBezTo>
                    <a:cubicBezTo>
                      <a:pt x="175" y="179"/>
                      <a:pt x="180" y="174"/>
                      <a:pt x="180" y="167"/>
                    </a:cubicBezTo>
                    <a:cubicBezTo>
                      <a:pt x="180" y="66"/>
                      <a:pt x="180" y="66"/>
                      <a:pt x="180" y="66"/>
                    </a:cubicBezTo>
                    <a:cubicBezTo>
                      <a:pt x="180" y="62"/>
                      <a:pt x="178" y="58"/>
                      <a:pt x="175" y="56"/>
                    </a:cubicBezTo>
                    <a:close/>
                    <a:moveTo>
                      <a:pt x="168" y="82"/>
                    </a:moveTo>
                    <a:cubicBezTo>
                      <a:pt x="90" y="135"/>
                      <a:pt x="90" y="135"/>
                      <a:pt x="90" y="135"/>
                    </a:cubicBezTo>
                    <a:cubicBezTo>
                      <a:pt x="11" y="82"/>
                      <a:pt x="11" y="82"/>
                      <a:pt x="11" y="82"/>
                    </a:cubicBezTo>
                    <a:cubicBezTo>
                      <a:pt x="11" y="71"/>
                      <a:pt x="11" y="71"/>
                      <a:pt x="11" y="71"/>
                    </a:cubicBezTo>
                    <a:cubicBezTo>
                      <a:pt x="11" y="68"/>
                      <a:pt x="14" y="65"/>
                      <a:pt x="17" y="65"/>
                    </a:cubicBezTo>
                    <a:cubicBezTo>
                      <a:pt x="162" y="65"/>
                      <a:pt x="162" y="65"/>
                      <a:pt x="162" y="65"/>
                    </a:cubicBezTo>
                    <a:cubicBezTo>
                      <a:pt x="166" y="65"/>
                      <a:pt x="168" y="68"/>
                      <a:pt x="168" y="71"/>
                    </a:cubicBezTo>
                    <a:lnTo>
                      <a:pt x="168" y="82"/>
                    </a:lnTo>
                    <a:close/>
                    <a:moveTo>
                      <a:pt x="97" y="84"/>
                    </a:moveTo>
                    <a:cubicBezTo>
                      <a:pt x="97" y="80"/>
                      <a:pt x="94" y="77"/>
                      <a:pt x="90" y="77"/>
                    </a:cubicBezTo>
                    <a:cubicBezTo>
                      <a:pt x="86" y="77"/>
                      <a:pt x="82" y="80"/>
                      <a:pt x="82" y="84"/>
                    </a:cubicBezTo>
                    <a:cubicBezTo>
                      <a:pt x="82" y="109"/>
                      <a:pt x="82" y="109"/>
                      <a:pt x="82" y="109"/>
                    </a:cubicBezTo>
                    <a:cubicBezTo>
                      <a:pt x="66" y="109"/>
                      <a:pt x="66" y="109"/>
                      <a:pt x="66" y="109"/>
                    </a:cubicBezTo>
                    <a:cubicBezTo>
                      <a:pt x="90" y="125"/>
                      <a:pt x="90" y="125"/>
                      <a:pt x="90" y="125"/>
                    </a:cubicBezTo>
                    <a:cubicBezTo>
                      <a:pt x="113" y="109"/>
                      <a:pt x="113" y="109"/>
                      <a:pt x="113" y="109"/>
                    </a:cubicBezTo>
                    <a:cubicBezTo>
                      <a:pt x="97" y="109"/>
                      <a:pt x="97" y="109"/>
                      <a:pt x="97" y="109"/>
                    </a:cubicBezTo>
                    <a:lnTo>
                      <a:pt x="97" y="8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3" name="íṧḻïḍè"/>
            <p:cNvGrpSpPr/>
            <p:nvPr/>
          </p:nvGrpSpPr>
          <p:grpSpPr>
            <a:xfrm>
              <a:off x="5544023" y="1265886"/>
              <a:ext cx="1103958" cy="1103955"/>
              <a:chOff x="5152952" y="882800"/>
              <a:chExt cx="810007" cy="810006"/>
            </a:xfrm>
            <a:effectLst/>
          </p:grpSpPr>
          <p:sp>
            <p:nvSpPr>
              <p:cNvPr id="14" name="ïšliďe"/>
              <p:cNvSpPr/>
              <p:nvPr/>
            </p:nvSpPr>
            <p:spPr>
              <a:xfrm>
                <a:off x="5152952" y="882800"/>
                <a:ext cx="810007" cy="81000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" name="ï$ľïďe"/>
              <p:cNvSpPr/>
              <p:nvPr/>
            </p:nvSpPr>
            <p:spPr bwMode="auto">
              <a:xfrm>
                <a:off x="5367333" y="1135760"/>
                <a:ext cx="355667" cy="278512"/>
              </a:xfrm>
              <a:custGeom>
                <a:avLst/>
                <a:gdLst/>
                <a:ahLst/>
                <a:cxnLst>
                  <a:cxn ang="0">
                    <a:pos x="338" y="76"/>
                  </a:cxn>
                  <a:cxn ang="0">
                    <a:pos x="338" y="38"/>
                  </a:cxn>
                  <a:cxn ang="0">
                    <a:pos x="300" y="38"/>
                  </a:cxn>
                  <a:cxn ang="0">
                    <a:pos x="300" y="0"/>
                  </a:cxn>
                  <a:cxn ang="0">
                    <a:pos x="0" y="0"/>
                  </a:cxn>
                  <a:cxn ang="0">
                    <a:pos x="0" y="218"/>
                  </a:cxn>
                  <a:cxn ang="0">
                    <a:pos x="38" y="218"/>
                  </a:cxn>
                  <a:cxn ang="0">
                    <a:pos x="38" y="256"/>
                  </a:cxn>
                  <a:cxn ang="0">
                    <a:pos x="76" y="256"/>
                  </a:cxn>
                  <a:cxn ang="0">
                    <a:pos x="76" y="296"/>
                  </a:cxn>
                  <a:cxn ang="0">
                    <a:pos x="378" y="296"/>
                  </a:cxn>
                  <a:cxn ang="0">
                    <a:pos x="378" y="76"/>
                  </a:cxn>
                  <a:cxn ang="0">
                    <a:pos x="338" y="76"/>
                  </a:cxn>
                  <a:cxn ang="0">
                    <a:pos x="24" y="194"/>
                  </a:cxn>
                  <a:cxn ang="0">
                    <a:pos x="24" y="24"/>
                  </a:cxn>
                  <a:cxn ang="0">
                    <a:pos x="276" y="24"/>
                  </a:cxn>
                  <a:cxn ang="0">
                    <a:pos x="276" y="194"/>
                  </a:cxn>
                  <a:cxn ang="0">
                    <a:pos x="24" y="194"/>
                  </a:cxn>
                  <a:cxn ang="0">
                    <a:pos x="62" y="232"/>
                  </a:cxn>
                  <a:cxn ang="0">
                    <a:pos x="62" y="218"/>
                  </a:cxn>
                  <a:cxn ang="0">
                    <a:pos x="300" y="218"/>
                  </a:cxn>
                  <a:cxn ang="0">
                    <a:pos x="300" y="62"/>
                  </a:cxn>
                  <a:cxn ang="0">
                    <a:pos x="314" y="62"/>
                  </a:cxn>
                  <a:cxn ang="0">
                    <a:pos x="314" y="232"/>
                  </a:cxn>
                  <a:cxn ang="0">
                    <a:pos x="62" y="232"/>
                  </a:cxn>
                  <a:cxn ang="0">
                    <a:pos x="353" y="272"/>
                  </a:cxn>
                  <a:cxn ang="0">
                    <a:pos x="100" y="272"/>
                  </a:cxn>
                  <a:cxn ang="0">
                    <a:pos x="100" y="256"/>
                  </a:cxn>
                  <a:cxn ang="0">
                    <a:pos x="338" y="256"/>
                  </a:cxn>
                  <a:cxn ang="0">
                    <a:pos x="338" y="100"/>
                  </a:cxn>
                  <a:cxn ang="0">
                    <a:pos x="353" y="100"/>
                  </a:cxn>
                  <a:cxn ang="0">
                    <a:pos x="353" y="272"/>
                  </a:cxn>
                </a:cxnLst>
                <a:rect l="0" t="0" r="r" b="b"/>
                <a:pathLst>
                  <a:path w="378" h="296">
                    <a:moveTo>
                      <a:pt x="338" y="76"/>
                    </a:moveTo>
                    <a:lnTo>
                      <a:pt x="338" y="38"/>
                    </a:lnTo>
                    <a:lnTo>
                      <a:pt x="300" y="38"/>
                    </a:lnTo>
                    <a:lnTo>
                      <a:pt x="300" y="0"/>
                    </a:lnTo>
                    <a:lnTo>
                      <a:pt x="0" y="0"/>
                    </a:lnTo>
                    <a:lnTo>
                      <a:pt x="0" y="218"/>
                    </a:lnTo>
                    <a:lnTo>
                      <a:pt x="38" y="218"/>
                    </a:lnTo>
                    <a:lnTo>
                      <a:pt x="38" y="256"/>
                    </a:lnTo>
                    <a:lnTo>
                      <a:pt x="76" y="256"/>
                    </a:lnTo>
                    <a:lnTo>
                      <a:pt x="76" y="296"/>
                    </a:lnTo>
                    <a:lnTo>
                      <a:pt x="378" y="296"/>
                    </a:lnTo>
                    <a:lnTo>
                      <a:pt x="378" y="76"/>
                    </a:lnTo>
                    <a:lnTo>
                      <a:pt x="338" y="76"/>
                    </a:lnTo>
                    <a:close/>
                    <a:moveTo>
                      <a:pt x="24" y="194"/>
                    </a:moveTo>
                    <a:lnTo>
                      <a:pt x="24" y="24"/>
                    </a:lnTo>
                    <a:lnTo>
                      <a:pt x="276" y="24"/>
                    </a:lnTo>
                    <a:lnTo>
                      <a:pt x="276" y="194"/>
                    </a:lnTo>
                    <a:lnTo>
                      <a:pt x="24" y="194"/>
                    </a:lnTo>
                    <a:close/>
                    <a:moveTo>
                      <a:pt x="62" y="232"/>
                    </a:moveTo>
                    <a:lnTo>
                      <a:pt x="62" y="218"/>
                    </a:lnTo>
                    <a:lnTo>
                      <a:pt x="300" y="218"/>
                    </a:lnTo>
                    <a:lnTo>
                      <a:pt x="300" y="62"/>
                    </a:lnTo>
                    <a:lnTo>
                      <a:pt x="314" y="62"/>
                    </a:lnTo>
                    <a:lnTo>
                      <a:pt x="314" y="232"/>
                    </a:lnTo>
                    <a:lnTo>
                      <a:pt x="62" y="232"/>
                    </a:lnTo>
                    <a:close/>
                    <a:moveTo>
                      <a:pt x="353" y="272"/>
                    </a:moveTo>
                    <a:lnTo>
                      <a:pt x="100" y="272"/>
                    </a:lnTo>
                    <a:lnTo>
                      <a:pt x="100" y="256"/>
                    </a:lnTo>
                    <a:lnTo>
                      <a:pt x="338" y="256"/>
                    </a:lnTo>
                    <a:lnTo>
                      <a:pt x="338" y="100"/>
                    </a:lnTo>
                    <a:lnTo>
                      <a:pt x="353" y="100"/>
                    </a:lnTo>
                    <a:lnTo>
                      <a:pt x="353" y="272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sp>
        <p:nvSpPr>
          <p:cNvPr id="32" name="文本框 31"/>
          <p:cNvSpPr txBox="1"/>
          <p:nvPr/>
        </p:nvSpPr>
        <p:spPr>
          <a:xfrm>
            <a:off x="865924" y="575297"/>
            <a:ext cx="3295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ea typeface="微软雅黑" panose="020B0503020204020204" pitchFamily="34" charset="-122"/>
              </a:rPr>
              <a:t>经验与教训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086119" y="0"/>
            <a:ext cx="5237408" cy="4314423"/>
            <a:chOff x="2554307" y="0"/>
            <a:chExt cx="7083383" cy="6176802"/>
          </a:xfrm>
        </p:grpSpPr>
        <p:sp>
          <p:nvSpPr>
            <p:cNvPr id="3" name="五边形 2"/>
            <p:cNvSpPr/>
            <p:nvPr/>
          </p:nvSpPr>
          <p:spPr>
            <a:xfrm rot="5400000">
              <a:off x="3790682" y="-1236370"/>
              <a:ext cx="4610637" cy="7083378"/>
            </a:xfrm>
            <a:prstGeom prst="homePlate">
              <a:avLst>
                <a:gd name="adj" fmla="val 25977"/>
              </a:avLst>
            </a:prstGeom>
            <a:solidFill>
              <a:srgbClr val="EAB1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" name="燕尾形 3"/>
            <p:cNvSpPr/>
            <p:nvPr/>
          </p:nvSpPr>
          <p:spPr>
            <a:xfrm rot="5400000">
              <a:off x="4870242" y="1409357"/>
              <a:ext cx="2451510" cy="7083379"/>
            </a:xfrm>
            <a:prstGeom prst="chevron">
              <a:avLst>
                <a:gd name="adj" fmla="val 48514"/>
              </a:avLst>
            </a:prstGeom>
            <a:solidFill>
              <a:srgbClr val="EAB1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5257129" y="4392707"/>
            <a:ext cx="5664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>
                <a:ea typeface="微软雅黑" panose="020B0503020204020204" pitchFamily="34" charset="-122"/>
              </a:rPr>
              <a:t>工作的计划</a:t>
            </a:r>
            <a:endParaRPr lang="zh-CN" altLang="en-US" sz="7200" b="1" dirty="0"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37964" y="1092626"/>
            <a:ext cx="41337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 smtClean="0">
                <a:ea typeface="微软雅黑" panose="020B0503020204020204" pitchFamily="34" charset="-122"/>
              </a:rPr>
              <a:t>第三章</a:t>
            </a:r>
            <a:endParaRPr lang="zh-CN" altLang="en-US" sz="48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1c37637-6ce9-47c1-8b1d-b34f508fef5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832269" y="1335837"/>
            <a:ext cx="8256441" cy="4186326"/>
            <a:chOff x="2819390" y="1784238"/>
            <a:chExt cx="7112661" cy="3606387"/>
          </a:xfrm>
        </p:grpSpPr>
        <p:sp>
          <p:nvSpPr>
            <p:cNvPr id="4" name="íṩ1îďé"/>
            <p:cNvSpPr/>
            <p:nvPr/>
          </p:nvSpPr>
          <p:spPr>
            <a:xfrm>
              <a:off x="3091949" y="4538337"/>
              <a:ext cx="987692" cy="852288"/>
            </a:xfrm>
            <a:custGeom>
              <a:avLst/>
              <a:gdLst>
                <a:gd name="connsiteX0" fmla="*/ 0 w 869815"/>
                <a:gd name="connsiteY0" fmla="*/ 0 h 750570"/>
                <a:gd name="connsiteX1" fmla="*/ 869815 w 869815"/>
                <a:gd name="connsiteY1" fmla="*/ 0 h 750570"/>
                <a:gd name="connsiteX2" fmla="*/ 869815 w 869815"/>
                <a:gd name="connsiteY2" fmla="*/ 501650 h 750570"/>
                <a:gd name="connsiteX3" fmla="*/ 377690 w 869815"/>
                <a:gd name="connsiteY3" fmla="*/ 750570 h 750570"/>
                <a:gd name="connsiteX4" fmla="*/ 377690 w 869815"/>
                <a:gd name="connsiteY4" fmla="*/ 501650 h 750570"/>
                <a:gd name="connsiteX5" fmla="*/ 0 w 869815"/>
                <a:gd name="connsiteY5" fmla="*/ 501650 h 750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9815" h="750570">
                  <a:moveTo>
                    <a:pt x="0" y="0"/>
                  </a:moveTo>
                  <a:lnTo>
                    <a:pt x="869815" y="0"/>
                  </a:lnTo>
                  <a:lnTo>
                    <a:pt x="869815" y="501650"/>
                  </a:lnTo>
                  <a:lnTo>
                    <a:pt x="377690" y="750570"/>
                  </a:lnTo>
                  <a:lnTo>
                    <a:pt x="377690" y="501650"/>
                  </a:lnTo>
                  <a:lnTo>
                    <a:pt x="0" y="5016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" name="í$ḷíḍe"/>
            <p:cNvSpPr/>
            <p:nvPr/>
          </p:nvSpPr>
          <p:spPr>
            <a:xfrm>
              <a:off x="2819390" y="4261728"/>
              <a:ext cx="584260" cy="584260"/>
            </a:xfrm>
            <a:prstGeom prst="ellipse">
              <a:avLst/>
            </a:prstGeom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ïşļîḑè"/>
            <p:cNvSpPr/>
            <p:nvPr/>
          </p:nvSpPr>
          <p:spPr>
            <a:xfrm>
              <a:off x="3858352" y="3724702"/>
              <a:ext cx="987692" cy="852288"/>
            </a:xfrm>
            <a:custGeom>
              <a:avLst/>
              <a:gdLst>
                <a:gd name="connsiteX0" fmla="*/ 0 w 869815"/>
                <a:gd name="connsiteY0" fmla="*/ 0 h 750570"/>
                <a:gd name="connsiteX1" fmla="*/ 869815 w 869815"/>
                <a:gd name="connsiteY1" fmla="*/ 0 h 750570"/>
                <a:gd name="connsiteX2" fmla="*/ 869815 w 869815"/>
                <a:gd name="connsiteY2" fmla="*/ 501650 h 750570"/>
                <a:gd name="connsiteX3" fmla="*/ 377690 w 869815"/>
                <a:gd name="connsiteY3" fmla="*/ 750570 h 750570"/>
                <a:gd name="connsiteX4" fmla="*/ 377690 w 869815"/>
                <a:gd name="connsiteY4" fmla="*/ 501650 h 750570"/>
                <a:gd name="connsiteX5" fmla="*/ 0 w 869815"/>
                <a:gd name="connsiteY5" fmla="*/ 501650 h 750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9815" h="750570">
                  <a:moveTo>
                    <a:pt x="0" y="0"/>
                  </a:moveTo>
                  <a:lnTo>
                    <a:pt x="869815" y="0"/>
                  </a:lnTo>
                  <a:lnTo>
                    <a:pt x="869815" y="501650"/>
                  </a:lnTo>
                  <a:lnTo>
                    <a:pt x="377690" y="750570"/>
                  </a:lnTo>
                  <a:lnTo>
                    <a:pt x="377690" y="501650"/>
                  </a:lnTo>
                  <a:lnTo>
                    <a:pt x="0" y="50165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ïṩlîďè"/>
            <p:cNvSpPr/>
            <p:nvPr/>
          </p:nvSpPr>
          <p:spPr>
            <a:xfrm>
              <a:off x="3585796" y="3448092"/>
              <a:ext cx="584260" cy="58426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isḻîḋè"/>
            <p:cNvSpPr/>
            <p:nvPr/>
          </p:nvSpPr>
          <p:spPr>
            <a:xfrm>
              <a:off x="4692921" y="2911067"/>
              <a:ext cx="987692" cy="852288"/>
            </a:xfrm>
            <a:custGeom>
              <a:avLst/>
              <a:gdLst>
                <a:gd name="connsiteX0" fmla="*/ 0 w 869815"/>
                <a:gd name="connsiteY0" fmla="*/ 0 h 750570"/>
                <a:gd name="connsiteX1" fmla="*/ 869815 w 869815"/>
                <a:gd name="connsiteY1" fmla="*/ 0 h 750570"/>
                <a:gd name="connsiteX2" fmla="*/ 869815 w 869815"/>
                <a:gd name="connsiteY2" fmla="*/ 501650 h 750570"/>
                <a:gd name="connsiteX3" fmla="*/ 377690 w 869815"/>
                <a:gd name="connsiteY3" fmla="*/ 750570 h 750570"/>
                <a:gd name="connsiteX4" fmla="*/ 377690 w 869815"/>
                <a:gd name="connsiteY4" fmla="*/ 501650 h 750570"/>
                <a:gd name="connsiteX5" fmla="*/ 0 w 869815"/>
                <a:gd name="connsiteY5" fmla="*/ 501650 h 750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9815" h="750570">
                  <a:moveTo>
                    <a:pt x="0" y="0"/>
                  </a:moveTo>
                  <a:lnTo>
                    <a:pt x="869815" y="0"/>
                  </a:lnTo>
                  <a:lnTo>
                    <a:pt x="869815" y="501650"/>
                  </a:lnTo>
                  <a:lnTo>
                    <a:pt x="377690" y="750570"/>
                  </a:lnTo>
                  <a:lnTo>
                    <a:pt x="377690" y="501650"/>
                  </a:lnTo>
                  <a:lnTo>
                    <a:pt x="0" y="5016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iSlïḍe"/>
            <p:cNvSpPr/>
            <p:nvPr/>
          </p:nvSpPr>
          <p:spPr>
            <a:xfrm>
              <a:off x="4420363" y="2634457"/>
              <a:ext cx="584260" cy="584260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0" name="îŝļïdé"/>
            <p:cNvSpPr/>
            <p:nvPr/>
          </p:nvSpPr>
          <p:spPr>
            <a:xfrm>
              <a:off x="5483932" y="2060848"/>
              <a:ext cx="987692" cy="852288"/>
            </a:xfrm>
            <a:custGeom>
              <a:avLst/>
              <a:gdLst>
                <a:gd name="connsiteX0" fmla="*/ 0 w 869815"/>
                <a:gd name="connsiteY0" fmla="*/ 0 h 750570"/>
                <a:gd name="connsiteX1" fmla="*/ 869815 w 869815"/>
                <a:gd name="connsiteY1" fmla="*/ 0 h 750570"/>
                <a:gd name="connsiteX2" fmla="*/ 869815 w 869815"/>
                <a:gd name="connsiteY2" fmla="*/ 501650 h 750570"/>
                <a:gd name="connsiteX3" fmla="*/ 377690 w 869815"/>
                <a:gd name="connsiteY3" fmla="*/ 750570 h 750570"/>
                <a:gd name="connsiteX4" fmla="*/ 377690 w 869815"/>
                <a:gd name="connsiteY4" fmla="*/ 501650 h 750570"/>
                <a:gd name="connsiteX5" fmla="*/ 0 w 869815"/>
                <a:gd name="connsiteY5" fmla="*/ 501650 h 750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9815" h="750570">
                  <a:moveTo>
                    <a:pt x="0" y="0"/>
                  </a:moveTo>
                  <a:lnTo>
                    <a:pt x="869815" y="0"/>
                  </a:lnTo>
                  <a:lnTo>
                    <a:pt x="869815" y="501650"/>
                  </a:lnTo>
                  <a:lnTo>
                    <a:pt x="377690" y="750570"/>
                  </a:lnTo>
                  <a:lnTo>
                    <a:pt x="377690" y="501650"/>
                  </a:lnTo>
                  <a:lnTo>
                    <a:pt x="0" y="5016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ïṩḷiḑè"/>
            <p:cNvSpPr/>
            <p:nvPr/>
          </p:nvSpPr>
          <p:spPr>
            <a:xfrm>
              <a:off x="5211373" y="1784238"/>
              <a:ext cx="584260" cy="584260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2" name="iṥliďè"/>
            <p:cNvGrpSpPr/>
            <p:nvPr/>
          </p:nvGrpSpPr>
          <p:grpSpPr>
            <a:xfrm>
              <a:off x="6736357" y="2079256"/>
              <a:ext cx="3195694" cy="618248"/>
              <a:chOff x="6736357" y="2079256"/>
              <a:chExt cx="3195694" cy="618248"/>
            </a:xfrm>
          </p:grpSpPr>
          <p:sp>
            <p:nvSpPr>
              <p:cNvPr id="26" name="îṣlíďê"/>
              <p:cNvSpPr txBox="1"/>
              <p:nvPr/>
            </p:nvSpPr>
            <p:spPr bwMode="auto">
              <a:xfrm>
                <a:off x="6736357" y="2079256"/>
                <a:ext cx="3195694" cy="340735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l" latinLnBrk="0"/>
                <a:r>
                  <a:rPr lang="zh-CN" altLang="en-US" sz="1600" dirty="0">
                    <a:solidFill>
                      <a:schemeClr val="accent4"/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  <a:endParaRPr lang="zh-CN" altLang="en-US" sz="1600" dirty="0">
                  <a:solidFill>
                    <a:schemeClr val="accent4"/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iṧļïḑê"/>
              <p:cNvSpPr txBox="1"/>
              <p:nvPr/>
            </p:nvSpPr>
            <p:spPr bwMode="auto">
              <a:xfrm>
                <a:off x="6736357" y="2419991"/>
                <a:ext cx="3195694" cy="27751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9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  <a:endParaRPr lang="zh-CN" altLang="en-US" sz="900" b="0" dirty="0">
                  <a:solidFill>
                    <a:schemeClr val="tx1"/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3" name="ïsḻiḋè"/>
            <p:cNvGrpSpPr/>
            <p:nvPr/>
          </p:nvGrpSpPr>
          <p:grpSpPr>
            <a:xfrm>
              <a:off x="5972934" y="2939743"/>
              <a:ext cx="3195694" cy="618248"/>
              <a:chOff x="5972934" y="2939743"/>
              <a:chExt cx="3195694" cy="618248"/>
            </a:xfrm>
          </p:grpSpPr>
          <p:sp>
            <p:nvSpPr>
              <p:cNvPr id="24" name="îŝ1îḋè"/>
              <p:cNvSpPr txBox="1"/>
              <p:nvPr/>
            </p:nvSpPr>
            <p:spPr bwMode="auto">
              <a:xfrm>
                <a:off x="5972934" y="2939743"/>
                <a:ext cx="3195694" cy="340735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l" latinLnBrk="0"/>
                <a:r>
                  <a:rPr lang="zh-CN" altLang="en-US" sz="1600" dirty="0">
                    <a:solidFill>
                      <a:schemeClr val="accent3"/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  <a:endParaRPr lang="zh-CN" altLang="en-US" sz="1600" dirty="0">
                  <a:solidFill>
                    <a:schemeClr val="accent3"/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ïsļídê"/>
              <p:cNvSpPr txBox="1"/>
              <p:nvPr/>
            </p:nvSpPr>
            <p:spPr bwMode="auto">
              <a:xfrm>
                <a:off x="5972934" y="3280478"/>
                <a:ext cx="3195694" cy="27751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9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  <a:endParaRPr lang="zh-CN" altLang="en-US" sz="900" b="0" dirty="0">
                  <a:solidFill>
                    <a:schemeClr val="tx1"/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íSļiďê"/>
            <p:cNvGrpSpPr/>
            <p:nvPr/>
          </p:nvGrpSpPr>
          <p:grpSpPr>
            <a:xfrm>
              <a:off x="5211373" y="3763355"/>
              <a:ext cx="3195694" cy="618248"/>
              <a:chOff x="5211373" y="3763355"/>
              <a:chExt cx="3195694" cy="618248"/>
            </a:xfrm>
          </p:grpSpPr>
          <p:sp>
            <p:nvSpPr>
              <p:cNvPr id="22" name="ïsľïḓè"/>
              <p:cNvSpPr txBox="1"/>
              <p:nvPr/>
            </p:nvSpPr>
            <p:spPr bwMode="auto">
              <a:xfrm>
                <a:off x="5211373" y="3763355"/>
                <a:ext cx="3195694" cy="340735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l" latinLnBrk="0"/>
                <a:r>
                  <a:rPr lang="zh-CN" altLang="en-US" sz="1600" dirty="0">
                    <a:solidFill>
                      <a:schemeClr val="accent2"/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  <a:endParaRPr lang="zh-CN" altLang="en-US" sz="1600" dirty="0">
                  <a:solidFill>
                    <a:schemeClr val="accent2"/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íšļîdé"/>
              <p:cNvSpPr txBox="1"/>
              <p:nvPr/>
            </p:nvSpPr>
            <p:spPr bwMode="auto">
              <a:xfrm>
                <a:off x="5211373" y="4104090"/>
                <a:ext cx="3195694" cy="27751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9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  <a:endParaRPr lang="zh-CN" altLang="en-US" sz="900" b="0" dirty="0">
                  <a:solidFill>
                    <a:schemeClr val="tx1"/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iṧḻíḓé"/>
            <p:cNvGrpSpPr/>
            <p:nvPr/>
          </p:nvGrpSpPr>
          <p:grpSpPr>
            <a:xfrm>
              <a:off x="4390385" y="4570559"/>
              <a:ext cx="3195694" cy="618248"/>
              <a:chOff x="4390385" y="4570559"/>
              <a:chExt cx="3195694" cy="618248"/>
            </a:xfrm>
          </p:grpSpPr>
          <p:sp>
            <p:nvSpPr>
              <p:cNvPr id="20" name="iṥ1íďé"/>
              <p:cNvSpPr txBox="1"/>
              <p:nvPr/>
            </p:nvSpPr>
            <p:spPr bwMode="auto">
              <a:xfrm>
                <a:off x="4390385" y="4570559"/>
                <a:ext cx="3195694" cy="340735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l" latinLnBrk="0"/>
                <a:r>
                  <a:rPr lang="zh-CN" altLang="en-US" sz="1600" dirty="0">
                    <a:solidFill>
                      <a:schemeClr val="accent1"/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  <a:endParaRPr lang="zh-CN" altLang="en-US" sz="1600" dirty="0">
                  <a:solidFill>
                    <a:schemeClr val="accent1"/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îṧ1îdè"/>
              <p:cNvSpPr txBox="1"/>
              <p:nvPr/>
            </p:nvSpPr>
            <p:spPr bwMode="auto">
              <a:xfrm>
                <a:off x="4390385" y="4911294"/>
                <a:ext cx="3195694" cy="27751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9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  <a:endParaRPr lang="zh-CN" altLang="en-US" sz="900" b="0" dirty="0">
                  <a:solidFill>
                    <a:schemeClr val="tx1"/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" name="îṩ1íḋè"/>
            <p:cNvSpPr/>
            <p:nvPr/>
          </p:nvSpPr>
          <p:spPr bwMode="auto">
            <a:xfrm>
              <a:off x="3707400" y="3554101"/>
              <a:ext cx="372241" cy="372241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î$ļíḑê"/>
            <p:cNvSpPr/>
            <p:nvPr/>
          </p:nvSpPr>
          <p:spPr bwMode="auto">
            <a:xfrm>
              <a:off x="4526373" y="2740467"/>
              <a:ext cx="372241" cy="372241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î$1iḍé"/>
            <p:cNvSpPr/>
            <p:nvPr/>
          </p:nvSpPr>
          <p:spPr bwMode="auto">
            <a:xfrm>
              <a:off x="5329824" y="1893135"/>
              <a:ext cx="372241" cy="372241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iSḷíḍé"/>
            <p:cNvSpPr/>
            <p:nvPr/>
          </p:nvSpPr>
          <p:spPr bwMode="auto">
            <a:xfrm>
              <a:off x="2925399" y="4368685"/>
              <a:ext cx="372241" cy="372241"/>
            </a:xfrm>
            <a:custGeom>
              <a:avLst/>
              <a:gdLst>
                <a:gd name="T0" fmla="*/ 118 w 236"/>
                <a:gd name="T1" fmla="*/ 142 h 236"/>
                <a:gd name="T2" fmla="*/ 142 w 236"/>
                <a:gd name="T3" fmla="*/ 118 h 236"/>
                <a:gd name="T4" fmla="*/ 137 w 236"/>
                <a:gd name="T5" fmla="*/ 105 h 236"/>
                <a:gd name="T6" fmla="*/ 118 w 236"/>
                <a:gd name="T7" fmla="*/ 95 h 236"/>
                <a:gd name="T8" fmla="*/ 99 w 236"/>
                <a:gd name="T9" fmla="*/ 105 h 236"/>
                <a:gd name="T10" fmla="*/ 94 w 236"/>
                <a:gd name="T11" fmla="*/ 118 h 236"/>
                <a:gd name="T12" fmla="*/ 118 w 236"/>
                <a:gd name="T13" fmla="*/ 142 h 236"/>
                <a:gd name="T14" fmla="*/ 170 w 236"/>
                <a:gd name="T15" fmla="*/ 89 h 236"/>
                <a:gd name="T16" fmla="*/ 170 w 236"/>
                <a:gd name="T17" fmla="*/ 70 h 236"/>
                <a:gd name="T18" fmla="*/ 170 w 236"/>
                <a:gd name="T19" fmla="*/ 67 h 236"/>
                <a:gd name="T20" fmla="*/ 167 w 236"/>
                <a:gd name="T21" fmla="*/ 67 h 236"/>
                <a:gd name="T22" fmla="*/ 147 w 236"/>
                <a:gd name="T23" fmla="*/ 67 h 236"/>
                <a:gd name="T24" fmla="*/ 147 w 236"/>
                <a:gd name="T25" fmla="*/ 90 h 236"/>
                <a:gd name="T26" fmla="*/ 170 w 236"/>
                <a:gd name="T27" fmla="*/ 89 h 236"/>
                <a:gd name="T28" fmla="*/ 118 w 236"/>
                <a:gd name="T29" fmla="*/ 0 h 236"/>
                <a:gd name="T30" fmla="*/ 0 w 236"/>
                <a:gd name="T31" fmla="*/ 118 h 236"/>
                <a:gd name="T32" fmla="*/ 118 w 236"/>
                <a:gd name="T33" fmla="*/ 236 h 236"/>
                <a:gd name="T34" fmla="*/ 236 w 236"/>
                <a:gd name="T35" fmla="*/ 118 h 236"/>
                <a:gd name="T36" fmla="*/ 118 w 236"/>
                <a:gd name="T37" fmla="*/ 0 h 236"/>
                <a:gd name="T38" fmla="*/ 185 w 236"/>
                <a:gd name="T39" fmla="*/ 105 h 236"/>
                <a:gd name="T40" fmla="*/ 185 w 236"/>
                <a:gd name="T41" fmla="*/ 160 h 236"/>
                <a:gd name="T42" fmla="*/ 159 w 236"/>
                <a:gd name="T43" fmla="*/ 186 h 236"/>
                <a:gd name="T44" fmla="*/ 77 w 236"/>
                <a:gd name="T45" fmla="*/ 186 h 236"/>
                <a:gd name="T46" fmla="*/ 51 w 236"/>
                <a:gd name="T47" fmla="*/ 160 h 236"/>
                <a:gd name="T48" fmla="*/ 51 w 236"/>
                <a:gd name="T49" fmla="*/ 105 h 236"/>
                <a:gd name="T50" fmla="*/ 51 w 236"/>
                <a:gd name="T51" fmla="*/ 77 h 236"/>
                <a:gd name="T52" fmla="*/ 77 w 236"/>
                <a:gd name="T53" fmla="*/ 51 h 236"/>
                <a:gd name="T54" fmla="*/ 159 w 236"/>
                <a:gd name="T55" fmla="*/ 51 h 236"/>
                <a:gd name="T56" fmla="*/ 185 w 236"/>
                <a:gd name="T57" fmla="*/ 77 h 236"/>
                <a:gd name="T58" fmla="*/ 185 w 236"/>
                <a:gd name="T59" fmla="*/ 105 h 236"/>
                <a:gd name="T60" fmla="*/ 155 w 236"/>
                <a:gd name="T61" fmla="*/ 118 h 236"/>
                <a:gd name="T62" fmla="*/ 118 w 236"/>
                <a:gd name="T63" fmla="*/ 155 h 236"/>
                <a:gd name="T64" fmla="*/ 81 w 236"/>
                <a:gd name="T65" fmla="*/ 118 h 236"/>
                <a:gd name="T66" fmla="*/ 84 w 236"/>
                <a:gd name="T67" fmla="*/ 105 h 236"/>
                <a:gd name="T68" fmla="*/ 64 w 236"/>
                <a:gd name="T69" fmla="*/ 105 h 236"/>
                <a:gd name="T70" fmla="*/ 64 w 236"/>
                <a:gd name="T71" fmla="*/ 160 h 236"/>
                <a:gd name="T72" fmla="*/ 77 w 236"/>
                <a:gd name="T73" fmla="*/ 172 h 236"/>
                <a:gd name="T74" fmla="*/ 159 w 236"/>
                <a:gd name="T75" fmla="*/ 172 h 236"/>
                <a:gd name="T76" fmla="*/ 172 w 236"/>
                <a:gd name="T77" fmla="*/ 160 h 236"/>
                <a:gd name="T78" fmla="*/ 172 w 236"/>
                <a:gd name="T79" fmla="*/ 105 h 236"/>
                <a:gd name="T80" fmla="*/ 152 w 236"/>
                <a:gd name="T81" fmla="*/ 105 h 236"/>
                <a:gd name="T82" fmla="*/ 155 w 236"/>
                <a:gd name="T83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236">
                  <a:moveTo>
                    <a:pt x="118" y="142"/>
                  </a:moveTo>
                  <a:cubicBezTo>
                    <a:pt x="131" y="142"/>
                    <a:pt x="142" y="131"/>
                    <a:pt x="142" y="118"/>
                  </a:cubicBezTo>
                  <a:cubicBezTo>
                    <a:pt x="142" y="113"/>
                    <a:pt x="140" y="108"/>
                    <a:pt x="137" y="105"/>
                  </a:cubicBezTo>
                  <a:cubicBezTo>
                    <a:pt x="133" y="99"/>
                    <a:pt x="126" y="95"/>
                    <a:pt x="118" y="95"/>
                  </a:cubicBezTo>
                  <a:cubicBezTo>
                    <a:pt x="110" y="95"/>
                    <a:pt x="103" y="99"/>
                    <a:pt x="99" y="105"/>
                  </a:cubicBezTo>
                  <a:cubicBezTo>
                    <a:pt x="96" y="108"/>
                    <a:pt x="94" y="113"/>
                    <a:pt x="94" y="118"/>
                  </a:cubicBezTo>
                  <a:cubicBezTo>
                    <a:pt x="94" y="131"/>
                    <a:pt x="105" y="142"/>
                    <a:pt x="118" y="142"/>
                  </a:cubicBezTo>
                  <a:close/>
                  <a:moveTo>
                    <a:pt x="170" y="89"/>
                  </a:moveTo>
                  <a:cubicBezTo>
                    <a:pt x="170" y="70"/>
                    <a:pt x="170" y="70"/>
                    <a:pt x="170" y="70"/>
                  </a:cubicBezTo>
                  <a:cubicBezTo>
                    <a:pt x="170" y="67"/>
                    <a:pt x="170" y="67"/>
                    <a:pt x="170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90"/>
                    <a:pt x="147" y="90"/>
                    <a:pt x="147" y="90"/>
                  </a:cubicBezTo>
                  <a:lnTo>
                    <a:pt x="170" y="89"/>
                  </a:ln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5" y="105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5" y="174"/>
                    <a:pt x="173" y="186"/>
                    <a:pt x="159" y="186"/>
                  </a:cubicBezTo>
                  <a:cubicBezTo>
                    <a:pt x="77" y="186"/>
                    <a:pt x="77" y="186"/>
                    <a:pt x="77" y="186"/>
                  </a:cubicBezTo>
                  <a:cubicBezTo>
                    <a:pt x="62" y="186"/>
                    <a:pt x="51" y="174"/>
                    <a:pt x="51" y="160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63"/>
                    <a:pt x="62" y="51"/>
                    <a:pt x="77" y="51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73" y="51"/>
                    <a:pt x="185" y="63"/>
                    <a:pt x="185" y="77"/>
                  </a:cubicBezTo>
                  <a:lnTo>
                    <a:pt x="185" y="105"/>
                  </a:lnTo>
                  <a:close/>
                  <a:moveTo>
                    <a:pt x="155" y="118"/>
                  </a:moveTo>
                  <a:cubicBezTo>
                    <a:pt x="155" y="139"/>
                    <a:pt x="138" y="155"/>
                    <a:pt x="118" y="155"/>
                  </a:cubicBezTo>
                  <a:cubicBezTo>
                    <a:pt x="98" y="155"/>
                    <a:pt x="81" y="139"/>
                    <a:pt x="81" y="118"/>
                  </a:cubicBezTo>
                  <a:cubicBezTo>
                    <a:pt x="81" y="114"/>
                    <a:pt x="82" y="109"/>
                    <a:pt x="8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7"/>
                    <a:pt x="70" y="172"/>
                    <a:pt x="77" y="17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6" y="172"/>
                    <a:pt x="172" y="167"/>
                    <a:pt x="172" y="160"/>
                  </a:cubicBezTo>
                  <a:cubicBezTo>
                    <a:pt x="172" y="105"/>
                    <a:pt x="172" y="105"/>
                    <a:pt x="172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4" y="109"/>
                    <a:pt x="155" y="114"/>
                    <a:pt x="155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865924" y="575297"/>
            <a:ext cx="3295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ea typeface="微软雅黑" panose="020B0503020204020204" pitchFamily="34" charset="-122"/>
              </a:rPr>
              <a:t>工作的计划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00d071f8-1eab-4aa2-8982-a6771706aaf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409258" y="1288860"/>
            <a:ext cx="8291473" cy="4787893"/>
            <a:chOff x="1945618" y="1244866"/>
            <a:chExt cx="8291473" cy="4787893"/>
          </a:xfrm>
        </p:grpSpPr>
        <p:grpSp>
          <p:nvGrpSpPr>
            <p:cNvPr id="4" name="í$ḷïďe"/>
            <p:cNvGrpSpPr/>
            <p:nvPr/>
          </p:nvGrpSpPr>
          <p:grpSpPr>
            <a:xfrm>
              <a:off x="2318614" y="4218586"/>
              <a:ext cx="780137" cy="780137"/>
              <a:chOff x="3181757" y="2258239"/>
              <a:chExt cx="475436" cy="475436"/>
            </a:xfrm>
            <a:effectLst/>
          </p:grpSpPr>
          <p:sp>
            <p:nvSpPr>
              <p:cNvPr id="66" name="îṡľíḑe"/>
              <p:cNvSpPr/>
              <p:nvPr/>
            </p:nvSpPr>
            <p:spPr bwMode="auto">
              <a:xfrm>
                <a:off x="3181757" y="2258239"/>
                <a:ext cx="475436" cy="475436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67" name="iśḻïḑe"/>
              <p:cNvGrpSpPr/>
              <p:nvPr/>
            </p:nvGrpSpPr>
            <p:grpSpPr>
              <a:xfrm>
                <a:off x="3276095" y="2324131"/>
                <a:ext cx="286761" cy="343619"/>
                <a:chOff x="3735388" y="3473450"/>
                <a:chExt cx="184150" cy="220663"/>
              </a:xfrm>
              <a:solidFill>
                <a:schemeClr val="bg1"/>
              </a:solidFill>
            </p:grpSpPr>
            <p:sp>
              <p:nvSpPr>
                <p:cNvPr id="68" name="îsḻíḋé"/>
                <p:cNvSpPr/>
                <p:nvPr/>
              </p:nvSpPr>
              <p:spPr bwMode="auto">
                <a:xfrm>
                  <a:off x="3773488" y="3473450"/>
                  <a:ext cx="104775" cy="104775"/>
                </a:xfrm>
                <a:custGeom>
                  <a:avLst/>
                  <a:gdLst/>
                  <a:ahLst/>
                  <a:cxnLst>
                    <a:cxn ang="0">
                      <a:pos x="21" y="41"/>
                    </a:cxn>
                    <a:cxn ang="0">
                      <a:pos x="41" y="21"/>
                    </a:cxn>
                    <a:cxn ang="0">
                      <a:pos x="21" y="0"/>
                    </a:cxn>
                    <a:cxn ang="0">
                      <a:pos x="0" y="21"/>
                    </a:cxn>
                    <a:cxn ang="0">
                      <a:pos x="21" y="41"/>
                    </a:cxn>
                    <a:cxn ang="0">
                      <a:pos x="21" y="6"/>
                    </a:cxn>
                    <a:cxn ang="0">
                      <a:pos x="36" y="21"/>
                    </a:cxn>
                    <a:cxn ang="0">
                      <a:pos x="21" y="36"/>
                    </a:cxn>
                    <a:cxn ang="0">
                      <a:pos x="6" y="21"/>
                    </a:cxn>
                    <a:cxn ang="0">
                      <a:pos x="21" y="6"/>
                    </a:cxn>
                  </a:cxnLst>
                  <a:rect l="0" t="0" r="r" b="b"/>
                  <a:pathLst>
                    <a:path w="41" h="41">
                      <a:moveTo>
                        <a:pt x="21" y="41"/>
                      </a:moveTo>
                      <a:cubicBezTo>
                        <a:pt x="32" y="41"/>
                        <a:pt x="41" y="32"/>
                        <a:pt x="41" y="21"/>
                      </a:cubicBezTo>
                      <a:cubicBezTo>
                        <a:pt x="41" y="9"/>
                        <a:pt x="32" y="0"/>
                        <a:pt x="21" y="0"/>
                      </a:cubicBezTo>
                      <a:cubicBezTo>
                        <a:pt x="10" y="0"/>
                        <a:pt x="0" y="9"/>
                        <a:pt x="0" y="21"/>
                      </a:cubicBezTo>
                      <a:cubicBezTo>
                        <a:pt x="0" y="32"/>
                        <a:pt x="10" y="41"/>
                        <a:pt x="21" y="41"/>
                      </a:cubicBezTo>
                      <a:close/>
                      <a:moveTo>
                        <a:pt x="21" y="6"/>
                      </a:moveTo>
                      <a:cubicBezTo>
                        <a:pt x="29" y="6"/>
                        <a:pt x="36" y="12"/>
                        <a:pt x="36" y="21"/>
                      </a:cubicBezTo>
                      <a:cubicBezTo>
                        <a:pt x="36" y="29"/>
                        <a:pt x="29" y="36"/>
                        <a:pt x="21" y="36"/>
                      </a:cubicBezTo>
                      <a:cubicBezTo>
                        <a:pt x="12" y="36"/>
                        <a:pt x="6" y="29"/>
                        <a:pt x="6" y="21"/>
                      </a:cubicBezTo>
                      <a:cubicBezTo>
                        <a:pt x="6" y="12"/>
                        <a:pt x="12" y="6"/>
                        <a:pt x="21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9" name="íṣliḍè"/>
                <p:cNvSpPr/>
                <p:nvPr/>
              </p:nvSpPr>
              <p:spPr bwMode="auto">
                <a:xfrm>
                  <a:off x="3735388" y="3586163"/>
                  <a:ext cx="184150" cy="107950"/>
                </a:xfrm>
                <a:custGeom>
                  <a:avLst/>
                  <a:gdLst/>
                  <a:ahLst/>
                  <a:cxnLst>
                    <a:cxn ang="0">
                      <a:pos x="71" y="19"/>
                    </a:cxn>
                    <a:cxn ang="0">
                      <a:pos x="48" y="0"/>
                    </a:cxn>
                    <a:cxn ang="0">
                      <a:pos x="45" y="1"/>
                    </a:cxn>
                    <a:cxn ang="0">
                      <a:pos x="36" y="12"/>
                    </a:cxn>
                    <a:cxn ang="0">
                      <a:pos x="27" y="1"/>
                    </a:cxn>
                    <a:cxn ang="0">
                      <a:pos x="24" y="0"/>
                    </a:cxn>
                    <a:cxn ang="0">
                      <a:pos x="0" y="19"/>
                    </a:cxn>
                    <a:cxn ang="0">
                      <a:pos x="0" y="21"/>
                    </a:cxn>
                    <a:cxn ang="0">
                      <a:pos x="36" y="42"/>
                    </a:cxn>
                    <a:cxn ang="0">
                      <a:pos x="71" y="21"/>
                    </a:cxn>
                    <a:cxn ang="0">
                      <a:pos x="71" y="19"/>
                    </a:cxn>
                    <a:cxn ang="0">
                      <a:pos x="49" y="6"/>
                    </a:cxn>
                    <a:cxn ang="0">
                      <a:pos x="53" y="8"/>
                    </a:cxn>
                    <a:cxn ang="0">
                      <a:pos x="44" y="20"/>
                    </a:cxn>
                    <a:cxn ang="0">
                      <a:pos x="42" y="18"/>
                    </a:cxn>
                    <a:cxn ang="0">
                      <a:pos x="39" y="16"/>
                    </a:cxn>
                    <a:cxn ang="0">
                      <a:pos x="49" y="6"/>
                    </a:cxn>
                    <a:cxn ang="0">
                      <a:pos x="32" y="16"/>
                    </a:cxn>
                    <a:cxn ang="0">
                      <a:pos x="29" y="18"/>
                    </a:cxn>
                    <a:cxn ang="0">
                      <a:pos x="28" y="20"/>
                    </a:cxn>
                    <a:cxn ang="0">
                      <a:pos x="19" y="8"/>
                    </a:cxn>
                    <a:cxn ang="0">
                      <a:pos x="23" y="6"/>
                    </a:cxn>
                    <a:cxn ang="0">
                      <a:pos x="32" y="16"/>
                    </a:cxn>
                    <a:cxn ang="0">
                      <a:pos x="38" y="36"/>
                    </a:cxn>
                    <a:cxn ang="0">
                      <a:pos x="38" y="24"/>
                    </a:cxn>
                    <a:cxn ang="0">
                      <a:pos x="36" y="23"/>
                    </a:cxn>
                    <a:cxn ang="0">
                      <a:pos x="34" y="24"/>
                    </a:cxn>
                    <a:cxn ang="0">
                      <a:pos x="34" y="36"/>
                    </a:cxn>
                    <a:cxn ang="0">
                      <a:pos x="6" y="20"/>
                    </a:cxn>
                    <a:cxn ang="0">
                      <a:pos x="16" y="10"/>
                    </a:cxn>
                    <a:cxn ang="0">
                      <a:pos x="27" y="23"/>
                    </a:cxn>
                    <a:cxn ang="0">
                      <a:pos x="29" y="23"/>
                    </a:cxn>
                    <a:cxn ang="0">
                      <a:pos x="32" y="21"/>
                    </a:cxn>
                    <a:cxn ang="0">
                      <a:pos x="36" y="18"/>
                    </a:cxn>
                    <a:cxn ang="0">
                      <a:pos x="40" y="21"/>
                    </a:cxn>
                    <a:cxn ang="0">
                      <a:pos x="43" y="23"/>
                    </a:cxn>
                    <a:cxn ang="0">
                      <a:pos x="44" y="24"/>
                    </a:cxn>
                    <a:cxn ang="0">
                      <a:pos x="45" y="23"/>
                    </a:cxn>
                    <a:cxn ang="0">
                      <a:pos x="56" y="10"/>
                    </a:cxn>
                    <a:cxn ang="0">
                      <a:pos x="66" y="20"/>
                    </a:cxn>
                    <a:cxn ang="0">
                      <a:pos x="38" y="36"/>
                    </a:cxn>
                  </a:cxnLst>
                  <a:rect l="0" t="0" r="r" b="b"/>
                  <a:pathLst>
                    <a:path w="72" h="42">
                      <a:moveTo>
                        <a:pt x="71" y="19"/>
                      </a:moveTo>
                      <a:cubicBezTo>
                        <a:pt x="66" y="10"/>
                        <a:pt x="58" y="3"/>
                        <a:pt x="48" y="0"/>
                      </a:cubicBezTo>
                      <a:cubicBezTo>
                        <a:pt x="47" y="0"/>
                        <a:pt x="46" y="0"/>
                        <a:pt x="45" y="1"/>
                      </a:cubicBezTo>
                      <a:cubicBezTo>
                        <a:pt x="43" y="6"/>
                        <a:pt x="40" y="9"/>
                        <a:pt x="36" y="12"/>
                      </a:cubicBezTo>
                      <a:cubicBezTo>
                        <a:pt x="32" y="9"/>
                        <a:pt x="29" y="6"/>
                        <a:pt x="27" y="1"/>
                      </a:cubicBezTo>
                      <a:cubicBezTo>
                        <a:pt x="26" y="0"/>
                        <a:pt x="25" y="0"/>
                        <a:pt x="24" y="0"/>
                      </a:cubicBezTo>
                      <a:cubicBezTo>
                        <a:pt x="14" y="3"/>
                        <a:pt x="6" y="10"/>
                        <a:pt x="0" y="19"/>
                      </a:cubicBezTo>
                      <a:cubicBezTo>
                        <a:pt x="0" y="19"/>
                        <a:pt x="0" y="20"/>
                        <a:pt x="0" y="21"/>
                      </a:cubicBezTo>
                      <a:cubicBezTo>
                        <a:pt x="8" y="34"/>
                        <a:pt x="21" y="42"/>
                        <a:pt x="36" y="42"/>
                      </a:cubicBezTo>
                      <a:cubicBezTo>
                        <a:pt x="50" y="42"/>
                        <a:pt x="64" y="34"/>
                        <a:pt x="71" y="21"/>
                      </a:cubicBezTo>
                      <a:cubicBezTo>
                        <a:pt x="72" y="20"/>
                        <a:pt x="72" y="19"/>
                        <a:pt x="71" y="19"/>
                      </a:cubicBezTo>
                      <a:close/>
                      <a:moveTo>
                        <a:pt x="49" y="6"/>
                      </a:moveTo>
                      <a:cubicBezTo>
                        <a:pt x="50" y="6"/>
                        <a:pt x="52" y="7"/>
                        <a:pt x="53" y="8"/>
                      </a:cubicBezTo>
                      <a:cubicBezTo>
                        <a:pt x="51" y="12"/>
                        <a:pt x="48" y="16"/>
                        <a:pt x="44" y="20"/>
                      </a:cubicBezTo>
                      <a:cubicBezTo>
                        <a:pt x="43" y="19"/>
                        <a:pt x="43" y="19"/>
                        <a:pt x="42" y="18"/>
                      </a:cubicBezTo>
                      <a:cubicBezTo>
                        <a:pt x="41" y="18"/>
                        <a:pt x="40" y="17"/>
                        <a:pt x="39" y="16"/>
                      </a:cubicBezTo>
                      <a:cubicBezTo>
                        <a:pt x="43" y="13"/>
                        <a:pt x="46" y="10"/>
                        <a:pt x="49" y="6"/>
                      </a:cubicBezTo>
                      <a:close/>
                      <a:moveTo>
                        <a:pt x="32" y="16"/>
                      </a:moveTo>
                      <a:cubicBezTo>
                        <a:pt x="31" y="17"/>
                        <a:pt x="30" y="18"/>
                        <a:pt x="29" y="18"/>
                      </a:cubicBezTo>
                      <a:cubicBezTo>
                        <a:pt x="29" y="19"/>
                        <a:pt x="28" y="19"/>
                        <a:pt x="28" y="20"/>
                      </a:cubicBezTo>
                      <a:cubicBezTo>
                        <a:pt x="24" y="16"/>
                        <a:pt x="21" y="12"/>
                        <a:pt x="19" y="8"/>
                      </a:cubicBezTo>
                      <a:cubicBezTo>
                        <a:pt x="20" y="7"/>
                        <a:pt x="22" y="6"/>
                        <a:pt x="23" y="6"/>
                      </a:cubicBezTo>
                      <a:cubicBezTo>
                        <a:pt x="25" y="10"/>
                        <a:pt x="29" y="13"/>
                        <a:pt x="32" y="16"/>
                      </a:cubicBezTo>
                      <a:close/>
                      <a:moveTo>
                        <a:pt x="38" y="36"/>
                      </a:moveTo>
                      <a:cubicBezTo>
                        <a:pt x="38" y="24"/>
                        <a:pt x="38" y="24"/>
                        <a:pt x="38" y="24"/>
                      </a:cubicBezTo>
                      <a:cubicBezTo>
                        <a:pt x="38" y="23"/>
                        <a:pt x="37" y="23"/>
                        <a:pt x="36" y="23"/>
                      </a:cubicBezTo>
                      <a:cubicBezTo>
                        <a:pt x="35" y="23"/>
                        <a:pt x="34" y="23"/>
                        <a:pt x="34" y="24"/>
                      </a:cubicBezTo>
                      <a:cubicBezTo>
                        <a:pt x="34" y="36"/>
                        <a:pt x="34" y="36"/>
                        <a:pt x="34" y="36"/>
                      </a:cubicBezTo>
                      <a:cubicBezTo>
                        <a:pt x="23" y="36"/>
                        <a:pt x="12" y="30"/>
                        <a:pt x="6" y="20"/>
                      </a:cubicBezTo>
                      <a:cubicBezTo>
                        <a:pt x="8" y="16"/>
                        <a:pt x="12" y="12"/>
                        <a:pt x="16" y="10"/>
                      </a:cubicBezTo>
                      <a:cubicBezTo>
                        <a:pt x="18" y="14"/>
                        <a:pt x="22" y="19"/>
                        <a:pt x="27" y="23"/>
                      </a:cubicBezTo>
                      <a:cubicBezTo>
                        <a:pt x="27" y="24"/>
                        <a:pt x="28" y="24"/>
                        <a:pt x="29" y="23"/>
                      </a:cubicBezTo>
                      <a:cubicBezTo>
                        <a:pt x="30" y="23"/>
                        <a:pt x="31" y="22"/>
                        <a:pt x="32" y="21"/>
                      </a:cubicBezTo>
                      <a:cubicBezTo>
                        <a:pt x="33" y="20"/>
                        <a:pt x="34" y="19"/>
                        <a:pt x="36" y="18"/>
                      </a:cubicBezTo>
                      <a:cubicBezTo>
                        <a:pt x="37" y="19"/>
                        <a:pt x="39" y="20"/>
                        <a:pt x="40" y="21"/>
                      </a:cubicBezTo>
                      <a:cubicBezTo>
                        <a:pt x="41" y="22"/>
                        <a:pt x="42" y="23"/>
                        <a:pt x="43" y="23"/>
                      </a:cubicBezTo>
                      <a:cubicBezTo>
                        <a:pt x="43" y="24"/>
                        <a:pt x="43" y="24"/>
                        <a:pt x="44" y="24"/>
                      </a:cubicBezTo>
                      <a:cubicBezTo>
                        <a:pt x="44" y="24"/>
                        <a:pt x="45" y="24"/>
                        <a:pt x="45" y="23"/>
                      </a:cubicBezTo>
                      <a:cubicBezTo>
                        <a:pt x="50" y="19"/>
                        <a:pt x="53" y="14"/>
                        <a:pt x="56" y="10"/>
                      </a:cubicBezTo>
                      <a:cubicBezTo>
                        <a:pt x="60" y="12"/>
                        <a:pt x="63" y="16"/>
                        <a:pt x="66" y="20"/>
                      </a:cubicBezTo>
                      <a:cubicBezTo>
                        <a:pt x="60" y="30"/>
                        <a:pt x="49" y="36"/>
                        <a:pt x="38" y="3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5" name="îŝ1iḋé"/>
            <p:cNvGrpSpPr/>
            <p:nvPr/>
          </p:nvGrpSpPr>
          <p:grpSpPr>
            <a:xfrm>
              <a:off x="4012273" y="4218586"/>
              <a:ext cx="780137" cy="780137"/>
              <a:chOff x="4581932" y="2258239"/>
              <a:chExt cx="475436" cy="475436"/>
            </a:xfrm>
            <a:effectLst/>
          </p:grpSpPr>
          <p:sp>
            <p:nvSpPr>
              <p:cNvPr id="59" name="ïṩḻîďè"/>
              <p:cNvSpPr/>
              <p:nvPr/>
            </p:nvSpPr>
            <p:spPr bwMode="auto">
              <a:xfrm>
                <a:off x="4581932" y="2258239"/>
                <a:ext cx="475436" cy="475436"/>
              </a:xfrm>
              <a:prstGeom prst="ellipse">
                <a:avLst/>
              </a:prstGeom>
              <a:solidFill>
                <a:schemeClr val="accent2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60" name="ïślíḋe"/>
              <p:cNvGrpSpPr/>
              <p:nvPr/>
            </p:nvGrpSpPr>
            <p:grpSpPr>
              <a:xfrm>
                <a:off x="4705933" y="2383968"/>
                <a:ext cx="227685" cy="223978"/>
                <a:chOff x="4797425" y="4017963"/>
                <a:chExt cx="195263" cy="192088"/>
              </a:xfrm>
              <a:solidFill>
                <a:schemeClr val="bg1"/>
              </a:solidFill>
            </p:grpSpPr>
            <p:sp>
              <p:nvSpPr>
                <p:cNvPr id="61" name="iS1ïḋé"/>
                <p:cNvSpPr/>
                <p:nvPr/>
              </p:nvSpPr>
              <p:spPr bwMode="auto">
                <a:xfrm>
                  <a:off x="4833938" y="4017963"/>
                  <a:ext cx="7938" cy="95250"/>
                </a:xfrm>
                <a:custGeom>
                  <a:avLst/>
                  <a:gdLst/>
                  <a:ahLst/>
                  <a:cxnLst>
                    <a:cxn ang="0">
                      <a:pos x="1" y="37"/>
                    </a:cxn>
                    <a:cxn ang="0">
                      <a:pos x="3" y="35"/>
                    </a:cxn>
                    <a:cxn ang="0">
                      <a:pos x="3" y="1"/>
                    </a:cxn>
                    <a:cxn ang="0">
                      <a:pos x="1" y="0"/>
                    </a:cxn>
                    <a:cxn ang="0">
                      <a:pos x="0" y="1"/>
                    </a:cxn>
                    <a:cxn ang="0">
                      <a:pos x="0" y="35"/>
                    </a:cxn>
                    <a:cxn ang="0">
                      <a:pos x="1" y="37"/>
                    </a:cxn>
                  </a:cxnLst>
                  <a:rect l="0" t="0" r="r" b="b"/>
                  <a:pathLst>
                    <a:path w="3" h="37">
                      <a:moveTo>
                        <a:pt x="1" y="37"/>
                      </a:moveTo>
                      <a:cubicBezTo>
                        <a:pt x="2" y="37"/>
                        <a:pt x="3" y="36"/>
                        <a:pt x="3" y="35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0"/>
                        <a:pt x="2" y="0"/>
                        <a:pt x="1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36"/>
                        <a:pt x="0" y="37"/>
                        <a:pt x="1" y="3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2" name="îšḷîḍè"/>
                <p:cNvSpPr/>
                <p:nvPr/>
              </p:nvSpPr>
              <p:spPr bwMode="auto">
                <a:xfrm>
                  <a:off x="4860925" y="4017963"/>
                  <a:ext cx="11113" cy="58738"/>
                </a:xfrm>
                <a:custGeom>
                  <a:avLst/>
                  <a:gdLst/>
                  <a:ahLst/>
                  <a:cxnLst>
                    <a:cxn ang="0">
                      <a:pos x="2" y="23"/>
                    </a:cxn>
                    <a:cxn ang="0">
                      <a:pos x="4" y="21"/>
                    </a:cxn>
                    <a:cxn ang="0">
                      <a:pos x="4" y="1"/>
                    </a:cxn>
                    <a:cxn ang="0">
                      <a:pos x="2" y="0"/>
                    </a:cxn>
                    <a:cxn ang="0">
                      <a:pos x="0" y="1"/>
                    </a:cxn>
                    <a:cxn ang="0">
                      <a:pos x="0" y="21"/>
                    </a:cxn>
                    <a:cxn ang="0">
                      <a:pos x="2" y="23"/>
                    </a:cxn>
                  </a:cxnLst>
                  <a:rect l="0" t="0" r="r" b="b"/>
                  <a:pathLst>
                    <a:path w="4" h="23">
                      <a:moveTo>
                        <a:pt x="2" y="23"/>
                      </a:moveTo>
                      <a:cubicBezTo>
                        <a:pt x="3" y="23"/>
                        <a:pt x="4" y="22"/>
                        <a:pt x="4" y="2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0"/>
                        <a:pt x="3" y="0"/>
                        <a:pt x="2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22"/>
                        <a:pt x="1" y="23"/>
                        <a:pt x="2" y="2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3" name="ïṡļïḍe"/>
                <p:cNvSpPr/>
                <p:nvPr/>
              </p:nvSpPr>
              <p:spPr bwMode="auto">
                <a:xfrm>
                  <a:off x="4892675" y="4017963"/>
                  <a:ext cx="7938" cy="76200"/>
                </a:xfrm>
                <a:custGeom>
                  <a:avLst/>
                  <a:gdLst/>
                  <a:ahLst/>
                  <a:cxnLst>
                    <a:cxn ang="0">
                      <a:pos x="2" y="30"/>
                    </a:cxn>
                    <a:cxn ang="0">
                      <a:pos x="3" y="28"/>
                    </a:cxn>
                    <a:cxn ang="0">
                      <a:pos x="3" y="1"/>
                    </a:cxn>
                    <a:cxn ang="0">
                      <a:pos x="2" y="0"/>
                    </a:cxn>
                    <a:cxn ang="0">
                      <a:pos x="0" y="1"/>
                    </a:cxn>
                    <a:cxn ang="0">
                      <a:pos x="0" y="28"/>
                    </a:cxn>
                    <a:cxn ang="0">
                      <a:pos x="2" y="30"/>
                    </a:cxn>
                  </a:cxnLst>
                  <a:rect l="0" t="0" r="r" b="b"/>
                  <a:pathLst>
                    <a:path w="3" h="30">
                      <a:moveTo>
                        <a:pt x="2" y="30"/>
                      </a:moveTo>
                      <a:cubicBezTo>
                        <a:pt x="3" y="30"/>
                        <a:pt x="3" y="29"/>
                        <a:pt x="3" y="28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0"/>
                        <a:pt x="3" y="0"/>
                        <a:pt x="2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29"/>
                        <a:pt x="1" y="30"/>
                        <a:pt x="2" y="3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4" name="íṧḷïďè"/>
                <p:cNvSpPr/>
                <p:nvPr/>
              </p:nvSpPr>
              <p:spPr bwMode="auto">
                <a:xfrm>
                  <a:off x="4922838" y="4017963"/>
                  <a:ext cx="7938" cy="38100"/>
                </a:xfrm>
                <a:custGeom>
                  <a:avLst/>
                  <a:gdLst/>
                  <a:ahLst/>
                  <a:cxnLst>
                    <a:cxn ang="0">
                      <a:pos x="2" y="15"/>
                    </a:cxn>
                    <a:cxn ang="0">
                      <a:pos x="3" y="14"/>
                    </a:cxn>
                    <a:cxn ang="0">
                      <a:pos x="3" y="1"/>
                    </a:cxn>
                    <a:cxn ang="0">
                      <a:pos x="2" y="0"/>
                    </a:cxn>
                    <a:cxn ang="0">
                      <a:pos x="0" y="1"/>
                    </a:cxn>
                    <a:cxn ang="0">
                      <a:pos x="0" y="14"/>
                    </a:cxn>
                    <a:cxn ang="0">
                      <a:pos x="2" y="15"/>
                    </a:cxn>
                  </a:cxnLst>
                  <a:rect l="0" t="0" r="r" b="b"/>
                  <a:pathLst>
                    <a:path w="3" h="15">
                      <a:moveTo>
                        <a:pt x="2" y="15"/>
                      </a:moveTo>
                      <a:cubicBezTo>
                        <a:pt x="2" y="15"/>
                        <a:pt x="3" y="15"/>
                        <a:pt x="3" y="14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0"/>
                        <a:pt x="2" y="0"/>
                        <a:pt x="2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15"/>
                        <a:pt x="1" y="15"/>
                        <a:pt x="2" y="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5" name="îṧľîḍè"/>
                <p:cNvSpPr/>
                <p:nvPr/>
              </p:nvSpPr>
              <p:spPr bwMode="auto">
                <a:xfrm>
                  <a:off x="4797425" y="4017963"/>
                  <a:ext cx="195263" cy="192088"/>
                </a:xfrm>
                <a:custGeom>
                  <a:avLst/>
                  <a:gdLst/>
                  <a:ahLst/>
                  <a:cxnLst>
                    <a:cxn ang="0">
                      <a:pos x="73" y="23"/>
                    </a:cxn>
                    <a:cxn ang="0">
                      <a:pos x="64" y="70"/>
                    </a:cxn>
                    <a:cxn ang="0">
                      <a:pos x="62" y="32"/>
                    </a:cxn>
                    <a:cxn ang="0">
                      <a:pos x="61" y="70"/>
                    </a:cxn>
                    <a:cxn ang="0">
                      <a:pos x="52" y="51"/>
                    </a:cxn>
                    <a:cxn ang="0">
                      <a:pos x="49" y="51"/>
                    </a:cxn>
                    <a:cxn ang="0">
                      <a:pos x="40" y="70"/>
                    </a:cxn>
                    <a:cxn ang="0">
                      <a:pos x="39" y="57"/>
                    </a:cxn>
                    <a:cxn ang="0">
                      <a:pos x="37" y="70"/>
                    </a:cxn>
                    <a:cxn ang="0">
                      <a:pos x="29" y="56"/>
                    </a:cxn>
                    <a:cxn ang="0">
                      <a:pos x="25" y="56"/>
                    </a:cxn>
                    <a:cxn ang="0">
                      <a:pos x="17" y="70"/>
                    </a:cxn>
                    <a:cxn ang="0">
                      <a:pos x="15" y="67"/>
                    </a:cxn>
                    <a:cxn ang="0">
                      <a:pos x="14" y="70"/>
                    </a:cxn>
                    <a:cxn ang="0">
                      <a:pos x="28" y="39"/>
                    </a:cxn>
                    <a:cxn ang="0">
                      <a:pos x="43" y="46"/>
                    </a:cxn>
                    <a:cxn ang="0">
                      <a:pos x="71" y="14"/>
                    </a:cxn>
                    <a:cxn ang="0">
                      <a:pos x="74" y="16"/>
                    </a:cxn>
                    <a:cxn ang="0">
                      <a:pos x="73" y="2"/>
                    </a:cxn>
                    <a:cxn ang="0">
                      <a:pos x="71" y="0"/>
                    </a:cxn>
                    <a:cxn ang="0">
                      <a:pos x="58" y="5"/>
                    </a:cxn>
                    <a:cxn ang="0">
                      <a:pos x="66" y="6"/>
                    </a:cxn>
                    <a:cxn ang="0">
                      <a:pos x="28" y="34"/>
                    </a:cxn>
                    <a:cxn ang="0">
                      <a:pos x="5" y="65"/>
                    </a:cxn>
                    <a:cxn ang="0">
                      <a:pos x="2" y="0"/>
                    </a:cxn>
                    <a:cxn ang="0">
                      <a:pos x="0" y="72"/>
                    </a:cxn>
                    <a:cxn ang="0">
                      <a:pos x="0" y="72"/>
                    </a:cxn>
                    <a:cxn ang="0">
                      <a:pos x="0" y="73"/>
                    </a:cxn>
                    <a:cxn ang="0">
                      <a:pos x="0" y="73"/>
                    </a:cxn>
                    <a:cxn ang="0">
                      <a:pos x="0" y="74"/>
                    </a:cxn>
                    <a:cxn ang="0">
                      <a:pos x="1" y="74"/>
                    </a:cxn>
                    <a:cxn ang="0">
                      <a:pos x="1" y="74"/>
                    </a:cxn>
                    <a:cxn ang="0">
                      <a:pos x="1" y="74"/>
                    </a:cxn>
                    <a:cxn ang="0">
                      <a:pos x="1" y="75"/>
                    </a:cxn>
                    <a:cxn ang="0">
                      <a:pos x="2" y="75"/>
                    </a:cxn>
                    <a:cxn ang="0">
                      <a:pos x="2" y="75"/>
                    </a:cxn>
                    <a:cxn ang="0">
                      <a:pos x="73" y="75"/>
                    </a:cxn>
                    <a:cxn ang="0">
                      <a:pos x="76" y="72"/>
                    </a:cxn>
                    <a:cxn ang="0">
                      <a:pos x="74" y="22"/>
                    </a:cxn>
                  </a:cxnLst>
                  <a:rect l="0" t="0" r="r" b="b"/>
                  <a:pathLst>
                    <a:path w="76" h="75">
                      <a:moveTo>
                        <a:pt x="74" y="22"/>
                      </a:moveTo>
                      <a:cubicBezTo>
                        <a:pt x="73" y="22"/>
                        <a:pt x="73" y="22"/>
                        <a:pt x="73" y="23"/>
                      </a:cubicBezTo>
                      <a:cubicBezTo>
                        <a:pt x="73" y="70"/>
                        <a:pt x="73" y="70"/>
                        <a:pt x="73" y="70"/>
                      </a:cubicBezTo>
                      <a:cubicBezTo>
                        <a:pt x="64" y="70"/>
                        <a:pt x="64" y="70"/>
                        <a:pt x="64" y="70"/>
                      </a:cubicBezTo>
                      <a:cubicBezTo>
                        <a:pt x="64" y="34"/>
                        <a:pt x="64" y="34"/>
                        <a:pt x="64" y="34"/>
                      </a:cubicBezTo>
                      <a:cubicBezTo>
                        <a:pt x="64" y="33"/>
                        <a:pt x="63" y="32"/>
                        <a:pt x="62" y="32"/>
                      </a:cubicBezTo>
                      <a:cubicBezTo>
                        <a:pt x="62" y="32"/>
                        <a:pt x="61" y="33"/>
                        <a:pt x="61" y="34"/>
                      </a:cubicBezTo>
                      <a:cubicBezTo>
                        <a:pt x="61" y="70"/>
                        <a:pt x="61" y="70"/>
                        <a:pt x="61" y="70"/>
                      </a:cubicBezTo>
                      <a:cubicBezTo>
                        <a:pt x="52" y="70"/>
                        <a:pt x="52" y="70"/>
                        <a:pt x="52" y="70"/>
                      </a:cubicBezTo>
                      <a:cubicBezTo>
                        <a:pt x="52" y="51"/>
                        <a:pt x="52" y="51"/>
                        <a:pt x="52" y="51"/>
                      </a:cubicBezTo>
                      <a:cubicBezTo>
                        <a:pt x="52" y="50"/>
                        <a:pt x="51" y="49"/>
                        <a:pt x="51" y="49"/>
                      </a:cubicBezTo>
                      <a:cubicBezTo>
                        <a:pt x="50" y="49"/>
                        <a:pt x="49" y="50"/>
                        <a:pt x="49" y="51"/>
                      </a:cubicBezTo>
                      <a:cubicBezTo>
                        <a:pt x="49" y="70"/>
                        <a:pt x="49" y="70"/>
                        <a:pt x="49" y="70"/>
                      </a:cubicBezTo>
                      <a:cubicBezTo>
                        <a:pt x="40" y="70"/>
                        <a:pt x="40" y="70"/>
                        <a:pt x="40" y="70"/>
                      </a:cubicBezTo>
                      <a:cubicBezTo>
                        <a:pt x="40" y="58"/>
                        <a:pt x="40" y="58"/>
                        <a:pt x="40" y="58"/>
                      </a:cubicBezTo>
                      <a:cubicBezTo>
                        <a:pt x="40" y="57"/>
                        <a:pt x="40" y="57"/>
                        <a:pt x="39" y="57"/>
                      </a:cubicBezTo>
                      <a:cubicBezTo>
                        <a:pt x="38" y="57"/>
                        <a:pt x="37" y="57"/>
                        <a:pt x="37" y="58"/>
                      </a:cubicBezTo>
                      <a:cubicBezTo>
                        <a:pt x="37" y="70"/>
                        <a:pt x="37" y="70"/>
                        <a:pt x="37" y="70"/>
                      </a:cubicBezTo>
                      <a:cubicBezTo>
                        <a:pt x="29" y="70"/>
                        <a:pt x="29" y="70"/>
                        <a:pt x="29" y="70"/>
                      </a:cubicBezTo>
                      <a:cubicBezTo>
                        <a:pt x="29" y="56"/>
                        <a:pt x="29" y="56"/>
                        <a:pt x="29" y="56"/>
                      </a:cubicBezTo>
                      <a:cubicBezTo>
                        <a:pt x="29" y="55"/>
                        <a:pt x="28" y="54"/>
                        <a:pt x="27" y="54"/>
                      </a:cubicBezTo>
                      <a:cubicBezTo>
                        <a:pt x="26" y="54"/>
                        <a:pt x="25" y="55"/>
                        <a:pt x="25" y="56"/>
                      </a:cubicBezTo>
                      <a:cubicBezTo>
                        <a:pt x="25" y="70"/>
                        <a:pt x="25" y="70"/>
                        <a:pt x="25" y="70"/>
                      </a:cubicBezTo>
                      <a:cubicBezTo>
                        <a:pt x="17" y="70"/>
                        <a:pt x="17" y="70"/>
                        <a:pt x="17" y="70"/>
                      </a:cubicBezTo>
                      <a:cubicBezTo>
                        <a:pt x="17" y="68"/>
                        <a:pt x="17" y="68"/>
                        <a:pt x="17" y="68"/>
                      </a:cubicBezTo>
                      <a:cubicBezTo>
                        <a:pt x="17" y="68"/>
                        <a:pt x="16" y="67"/>
                        <a:pt x="15" y="67"/>
                      </a:cubicBezTo>
                      <a:cubicBezTo>
                        <a:pt x="14" y="67"/>
                        <a:pt x="14" y="68"/>
                        <a:pt x="14" y="68"/>
                      </a:cubicBezTo>
                      <a:cubicBezTo>
                        <a:pt x="14" y="70"/>
                        <a:pt x="14" y="70"/>
                        <a:pt x="14" y="70"/>
                      </a:cubicBezTo>
                      <a:cubicBezTo>
                        <a:pt x="7" y="70"/>
                        <a:pt x="7" y="70"/>
                        <a:pt x="7" y="70"/>
                      </a:cubicBezTo>
                      <a:cubicBezTo>
                        <a:pt x="28" y="39"/>
                        <a:pt x="28" y="39"/>
                        <a:pt x="28" y="39"/>
                      </a:cubicBezTo>
                      <a:cubicBezTo>
                        <a:pt x="40" y="47"/>
                        <a:pt x="40" y="47"/>
                        <a:pt x="40" y="47"/>
                      </a:cubicBezTo>
                      <a:cubicBezTo>
                        <a:pt x="41" y="47"/>
                        <a:pt x="43" y="47"/>
                        <a:pt x="43" y="46"/>
                      </a:cubicBezTo>
                      <a:cubicBezTo>
                        <a:pt x="70" y="8"/>
                        <a:pt x="70" y="8"/>
                        <a:pt x="70" y="8"/>
                      </a:cubicBezTo>
                      <a:cubicBezTo>
                        <a:pt x="71" y="14"/>
                        <a:pt x="71" y="14"/>
                        <a:pt x="71" y="14"/>
                      </a:cubicBezTo>
                      <a:cubicBezTo>
                        <a:pt x="71" y="15"/>
                        <a:pt x="72" y="16"/>
                        <a:pt x="73" y="16"/>
                      </a:cubicBezTo>
                      <a:cubicBezTo>
                        <a:pt x="73" y="16"/>
                        <a:pt x="73" y="16"/>
                        <a:pt x="74" y="16"/>
                      </a:cubicBezTo>
                      <a:cubicBezTo>
                        <a:pt x="75" y="15"/>
                        <a:pt x="76" y="14"/>
                        <a:pt x="76" y="13"/>
                      </a:cubicBezTo>
                      <a:cubicBezTo>
                        <a:pt x="73" y="2"/>
                        <a:pt x="73" y="2"/>
                        <a:pt x="73" y="2"/>
                      </a:cubicBezTo>
                      <a:cubicBezTo>
                        <a:pt x="73" y="1"/>
                        <a:pt x="73" y="1"/>
                        <a:pt x="72" y="1"/>
                      </a:cubicBezTo>
                      <a:cubicBezTo>
                        <a:pt x="72" y="0"/>
                        <a:pt x="71" y="0"/>
                        <a:pt x="71" y="0"/>
                      </a:cubicBezTo>
                      <a:cubicBezTo>
                        <a:pt x="60" y="2"/>
                        <a:pt x="60" y="2"/>
                        <a:pt x="60" y="2"/>
                      </a:cubicBezTo>
                      <a:cubicBezTo>
                        <a:pt x="58" y="2"/>
                        <a:pt x="58" y="4"/>
                        <a:pt x="58" y="5"/>
                      </a:cubicBezTo>
                      <a:cubicBezTo>
                        <a:pt x="58" y="6"/>
                        <a:pt x="59" y="7"/>
                        <a:pt x="61" y="7"/>
                      </a:cubicBezTo>
                      <a:cubicBezTo>
                        <a:pt x="66" y="6"/>
                        <a:pt x="66" y="6"/>
                        <a:pt x="66" y="6"/>
                      </a:cubicBezTo>
                      <a:cubicBezTo>
                        <a:pt x="41" y="42"/>
                        <a:pt x="41" y="42"/>
                        <a:pt x="41" y="42"/>
                      </a:cubicBezTo>
                      <a:cubicBezTo>
                        <a:pt x="28" y="34"/>
                        <a:pt x="28" y="34"/>
                        <a:pt x="28" y="34"/>
                      </a:cubicBezTo>
                      <a:cubicBezTo>
                        <a:pt x="27" y="33"/>
                        <a:pt x="26" y="34"/>
                        <a:pt x="25" y="35"/>
                      </a:cubicBezTo>
                      <a:cubicBezTo>
                        <a:pt x="5" y="65"/>
                        <a:pt x="5" y="65"/>
                        <a:pt x="5" y="65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1"/>
                        <a:pt x="4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1" y="74"/>
                        <a:pt x="1" y="74"/>
                        <a:pt x="1" y="74"/>
                      </a:cubicBezTo>
                      <a:cubicBezTo>
                        <a:pt x="1" y="74"/>
                        <a:pt x="1" y="74"/>
                        <a:pt x="1" y="74"/>
                      </a:cubicBezTo>
                      <a:cubicBezTo>
                        <a:pt x="1" y="74"/>
                        <a:pt x="1" y="74"/>
                        <a:pt x="1" y="74"/>
                      </a:cubicBezTo>
                      <a:cubicBezTo>
                        <a:pt x="1" y="74"/>
                        <a:pt x="1" y="74"/>
                        <a:pt x="1" y="74"/>
                      </a:cubicBezTo>
                      <a:cubicBezTo>
                        <a:pt x="1" y="74"/>
                        <a:pt x="1" y="74"/>
                        <a:pt x="1" y="74"/>
                      </a:cubicBezTo>
                      <a:cubicBezTo>
                        <a:pt x="1" y="74"/>
                        <a:pt x="1" y="74"/>
                        <a:pt x="1" y="75"/>
                      </a:cubicBezTo>
                      <a:cubicBezTo>
                        <a:pt x="1" y="75"/>
                        <a:pt x="1" y="75"/>
                        <a:pt x="1" y="75"/>
                      </a:cubicBezTo>
                      <a:cubicBezTo>
                        <a:pt x="2" y="75"/>
                        <a:pt x="2" y="75"/>
                        <a:pt x="2" y="75"/>
                      </a:cubicBezTo>
                      <a:cubicBezTo>
                        <a:pt x="2" y="75"/>
                        <a:pt x="2" y="75"/>
                        <a:pt x="2" y="75"/>
                      </a:cubicBezTo>
                      <a:cubicBezTo>
                        <a:pt x="2" y="75"/>
                        <a:pt x="2" y="75"/>
                        <a:pt x="2" y="75"/>
                      </a:cubicBezTo>
                      <a:cubicBezTo>
                        <a:pt x="2" y="75"/>
                        <a:pt x="2" y="75"/>
                        <a:pt x="2" y="75"/>
                      </a:cubicBezTo>
                      <a:cubicBezTo>
                        <a:pt x="2" y="75"/>
                        <a:pt x="2" y="75"/>
                        <a:pt x="2" y="75"/>
                      </a:cubicBezTo>
                      <a:cubicBezTo>
                        <a:pt x="73" y="75"/>
                        <a:pt x="73" y="75"/>
                        <a:pt x="73" y="75"/>
                      </a:cubicBezTo>
                      <a:cubicBezTo>
                        <a:pt x="74" y="75"/>
                        <a:pt x="75" y="74"/>
                        <a:pt x="75" y="74"/>
                      </a:cubicBezTo>
                      <a:cubicBezTo>
                        <a:pt x="76" y="73"/>
                        <a:pt x="76" y="73"/>
                        <a:pt x="76" y="72"/>
                      </a:cubicBezTo>
                      <a:cubicBezTo>
                        <a:pt x="76" y="23"/>
                        <a:pt x="76" y="23"/>
                        <a:pt x="76" y="23"/>
                      </a:cubicBezTo>
                      <a:cubicBezTo>
                        <a:pt x="76" y="22"/>
                        <a:pt x="75" y="22"/>
                        <a:pt x="74" y="2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6" name="iṣḷîḑè"/>
            <p:cNvGrpSpPr/>
            <p:nvPr/>
          </p:nvGrpSpPr>
          <p:grpSpPr>
            <a:xfrm>
              <a:off x="5705931" y="4218586"/>
              <a:ext cx="780137" cy="780137"/>
              <a:chOff x="5972582" y="2258239"/>
              <a:chExt cx="475436" cy="475436"/>
            </a:xfrm>
            <a:effectLst/>
          </p:grpSpPr>
          <p:sp>
            <p:nvSpPr>
              <p:cNvPr id="55" name="îšľiḋè"/>
              <p:cNvSpPr/>
              <p:nvPr/>
            </p:nvSpPr>
            <p:spPr bwMode="auto">
              <a:xfrm>
                <a:off x="5972582" y="2258239"/>
                <a:ext cx="475436" cy="475436"/>
              </a:xfrm>
              <a:prstGeom prst="ellipse">
                <a:avLst/>
              </a:prstGeom>
              <a:solidFill>
                <a:schemeClr val="accent3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56" name="îś1iḋê"/>
              <p:cNvGrpSpPr/>
              <p:nvPr/>
            </p:nvGrpSpPr>
            <p:grpSpPr>
              <a:xfrm>
                <a:off x="6115816" y="2349936"/>
                <a:ext cx="188968" cy="292042"/>
                <a:chOff x="5403850" y="3486150"/>
                <a:chExt cx="139700" cy="215900"/>
              </a:xfrm>
              <a:solidFill>
                <a:schemeClr val="bg1"/>
              </a:solidFill>
            </p:grpSpPr>
            <p:sp>
              <p:nvSpPr>
                <p:cNvPr id="57" name="išḷíḓè"/>
                <p:cNvSpPr/>
                <p:nvPr/>
              </p:nvSpPr>
              <p:spPr bwMode="auto">
                <a:xfrm>
                  <a:off x="5438775" y="3522663"/>
                  <a:ext cx="69850" cy="155575"/>
                </a:xfrm>
                <a:custGeom>
                  <a:avLst/>
                  <a:gdLst/>
                  <a:ahLst/>
                  <a:cxnLst>
                    <a:cxn ang="0">
                      <a:pos x="17" y="44"/>
                    </a:cxn>
                    <a:cxn ang="0">
                      <a:pos x="16" y="47"/>
                    </a:cxn>
                    <a:cxn ang="0">
                      <a:pos x="22" y="57"/>
                    </a:cxn>
                    <a:cxn ang="0">
                      <a:pos x="5" y="57"/>
                    </a:cxn>
                    <a:cxn ang="0">
                      <a:pos x="15" y="40"/>
                    </a:cxn>
                    <a:cxn ang="0">
                      <a:pos x="15" y="39"/>
                    </a:cxn>
                    <a:cxn ang="0">
                      <a:pos x="15" y="39"/>
                    </a:cxn>
                    <a:cxn ang="0">
                      <a:pos x="15" y="16"/>
                    </a:cxn>
                    <a:cxn ang="0">
                      <a:pos x="24" y="2"/>
                    </a:cxn>
                    <a:cxn ang="0">
                      <a:pos x="24" y="1"/>
                    </a:cxn>
                    <a:cxn ang="0">
                      <a:pos x="22" y="0"/>
                    </a:cxn>
                    <a:cxn ang="0">
                      <a:pos x="5" y="0"/>
                    </a:cxn>
                    <a:cxn ang="0">
                      <a:pos x="4" y="1"/>
                    </a:cxn>
                    <a:cxn ang="0">
                      <a:pos x="4" y="2"/>
                    </a:cxn>
                    <a:cxn ang="0">
                      <a:pos x="8" y="10"/>
                    </a:cxn>
                    <a:cxn ang="0">
                      <a:pos x="11" y="11"/>
                    </a:cxn>
                    <a:cxn ang="0">
                      <a:pos x="11" y="9"/>
                    </a:cxn>
                    <a:cxn ang="0">
                      <a:pos x="8" y="3"/>
                    </a:cxn>
                    <a:cxn ang="0">
                      <a:pos x="19" y="3"/>
                    </a:cxn>
                    <a:cxn ang="0">
                      <a:pos x="12" y="15"/>
                    </a:cxn>
                    <a:cxn ang="0">
                      <a:pos x="12" y="15"/>
                    </a:cxn>
                    <a:cxn ang="0">
                      <a:pos x="12" y="15"/>
                    </a:cxn>
                    <a:cxn ang="0">
                      <a:pos x="12" y="15"/>
                    </a:cxn>
                    <a:cxn ang="0">
                      <a:pos x="12" y="16"/>
                    </a:cxn>
                    <a:cxn ang="0">
                      <a:pos x="12" y="16"/>
                    </a:cxn>
                    <a:cxn ang="0">
                      <a:pos x="12" y="16"/>
                    </a:cxn>
                    <a:cxn ang="0">
                      <a:pos x="12" y="39"/>
                    </a:cxn>
                    <a:cxn ang="0">
                      <a:pos x="12" y="39"/>
                    </a:cxn>
                    <a:cxn ang="0">
                      <a:pos x="1" y="58"/>
                    </a:cxn>
                    <a:cxn ang="0">
                      <a:pos x="1" y="60"/>
                    </a:cxn>
                    <a:cxn ang="0">
                      <a:pos x="2" y="61"/>
                    </a:cxn>
                    <a:cxn ang="0">
                      <a:pos x="25" y="61"/>
                    </a:cxn>
                    <a:cxn ang="0">
                      <a:pos x="27" y="60"/>
                    </a:cxn>
                    <a:cxn ang="0">
                      <a:pos x="27" y="58"/>
                    </a:cxn>
                    <a:cxn ang="0">
                      <a:pos x="19" y="45"/>
                    </a:cxn>
                    <a:cxn ang="0">
                      <a:pos x="17" y="44"/>
                    </a:cxn>
                  </a:cxnLst>
                  <a:rect l="0" t="0" r="r" b="b"/>
                  <a:pathLst>
                    <a:path w="27" h="61">
                      <a:moveTo>
                        <a:pt x="17" y="44"/>
                      </a:moveTo>
                      <a:cubicBezTo>
                        <a:pt x="16" y="45"/>
                        <a:pt x="16" y="46"/>
                        <a:pt x="16" y="47"/>
                      </a:cubicBezTo>
                      <a:cubicBezTo>
                        <a:pt x="22" y="57"/>
                        <a:pt x="22" y="57"/>
                        <a:pt x="22" y="57"/>
                      </a:cubicBezTo>
                      <a:cubicBezTo>
                        <a:pt x="5" y="57"/>
                        <a:pt x="5" y="57"/>
                        <a:pt x="5" y="57"/>
                      </a:cubicBezTo>
                      <a:cubicBezTo>
                        <a:pt x="15" y="40"/>
                        <a:pt x="15" y="40"/>
                        <a:pt x="15" y="40"/>
                      </a:cubicBezTo>
                      <a:cubicBezTo>
                        <a:pt x="15" y="40"/>
                        <a:pt x="15" y="40"/>
                        <a:pt x="15" y="39"/>
                      </a:cubicBezTo>
                      <a:cubicBezTo>
                        <a:pt x="15" y="39"/>
                        <a:pt x="15" y="39"/>
                        <a:pt x="15" y="39"/>
                      </a:cubicBezTo>
                      <a:cubicBezTo>
                        <a:pt x="15" y="16"/>
                        <a:pt x="15" y="16"/>
                        <a:pt x="15" y="16"/>
                      </a:cubicBezTo>
                      <a:cubicBezTo>
                        <a:pt x="24" y="2"/>
                        <a:pt x="24" y="2"/>
                        <a:pt x="24" y="2"/>
                      </a:cubicBezTo>
                      <a:cubicBezTo>
                        <a:pt x="24" y="2"/>
                        <a:pt x="24" y="1"/>
                        <a:pt x="24" y="1"/>
                      </a:cubicBezTo>
                      <a:cubicBezTo>
                        <a:pt x="23" y="0"/>
                        <a:pt x="23" y="0"/>
                        <a:pt x="2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4" y="0"/>
                        <a:pt x="4" y="1"/>
                      </a:cubicBezTo>
                      <a:cubicBezTo>
                        <a:pt x="3" y="1"/>
                        <a:pt x="3" y="2"/>
                        <a:pt x="4" y="2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9" y="11"/>
                        <a:pt x="10" y="12"/>
                        <a:pt x="11" y="11"/>
                      </a:cubicBezTo>
                      <a:cubicBezTo>
                        <a:pt x="12" y="11"/>
                        <a:pt x="12" y="9"/>
                        <a:pt x="11" y="9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19" y="3"/>
                        <a:pt x="19" y="3"/>
                        <a:pt x="19" y="3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2" y="39"/>
                        <a:pt x="12" y="39"/>
                        <a:pt x="12" y="39"/>
                      </a:cubicBezTo>
                      <a:cubicBezTo>
                        <a:pt x="12" y="39"/>
                        <a:pt x="12" y="39"/>
                        <a:pt x="12" y="39"/>
                      </a:cubicBezTo>
                      <a:cubicBezTo>
                        <a:pt x="1" y="58"/>
                        <a:pt x="1" y="58"/>
                        <a:pt x="1" y="58"/>
                      </a:cubicBezTo>
                      <a:cubicBezTo>
                        <a:pt x="0" y="59"/>
                        <a:pt x="0" y="60"/>
                        <a:pt x="1" y="60"/>
                      </a:cubicBezTo>
                      <a:cubicBezTo>
                        <a:pt x="1" y="61"/>
                        <a:pt x="1" y="61"/>
                        <a:pt x="2" y="61"/>
                      </a:cubicBezTo>
                      <a:cubicBezTo>
                        <a:pt x="25" y="61"/>
                        <a:pt x="25" y="61"/>
                        <a:pt x="25" y="61"/>
                      </a:cubicBezTo>
                      <a:cubicBezTo>
                        <a:pt x="26" y="61"/>
                        <a:pt x="26" y="61"/>
                        <a:pt x="27" y="60"/>
                      </a:cubicBezTo>
                      <a:cubicBezTo>
                        <a:pt x="27" y="60"/>
                        <a:pt x="27" y="59"/>
                        <a:pt x="27" y="58"/>
                      </a:cubicBezTo>
                      <a:cubicBezTo>
                        <a:pt x="19" y="45"/>
                        <a:pt x="19" y="45"/>
                        <a:pt x="19" y="45"/>
                      </a:cubicBezTo>
                      <a:cubicBezTo>
                        <a:pt x="19" y="44"/>
                        <a:pt x="18" y="44"/>
                        <a:pt x="17" y="4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8" name="ïŝlïḍe"/>
                <p:cNvSpPr/>
                <p:nvPr/>
              </p:nvSpPr>
              <p:spPr bwMode="auto">
                <a:xfrm>
                  <a:off x="5403850" y="3486150"/>
                  <a:ext cx="139700" cy="215900"/>
                </a:xfrm>
                <a:custGeom>
                  <a:avLst/>
                  <a:gdLst/>
                  <a:ahLst/>
                  <a:cxnLst>
                    <a:cxn ang="0">
                      <a:pos x="43" y="58"/>
                    </a:cxn>
                    <a:cxn ang="0">
                      <a:pos x="38" y="49"/>
                    </a:cxn>
                    <a:cxn ang="0">
                      <a:pos x="38" y="35"/>
                    </a:cxn>
                    <a:cxn ang="0">
                      <a:pos x="43" y="26"/>
                    </a:cxn>
                    <a:cxn ang="0">
                      <a:pos x="54" y="8"/>
                    </a:cxn>
                    <a:cxn ang="0">
                      <a:pos x="55" y="5"/>
                    </a:cxn>
                    <a:cxn ang="0">
                      <a:pos x="49" y="0"/>
                    </a:cxn>
                    <a:cxn ang="0">
                      <a:pos x="49" y="0"/>
                    </a:cxn>
                    <a:cxn ang="0">
                      <a:pos x="39" y="0"/>
                    </a:cxn>
                    <a:cxn ang="0">
                      <a:pos x="28" y="0"/>
                    </a:cxn>
                    <a:cxn ang="0">
                      <a:pos x="6" y="0"/>
                    </a:cxn>
                    <a:cxn ang="0">
                      <a:pos x="1" y="2"/>
                    </a:cxn>
                    <a:cxn ang="0">
                      <a:pos x="1" y="8"/>
                    </a:cxn>
                    <a:cxn ang="0">
                      <a:pos x="12" y="26"/>
                    </a:cxn>
                    <a:cxn ang="0">
                      <a:pos x="17" y="35"/>
                    </a:cxn>
                    <a:cxn ang="0">
                      <a:pos x="17" y="49"/>
                    </a:cxn>
                    <a:cxn ang="0">
                      <a:pos x="12" y="58"/>
                    </a:cxn>
                    <a:cxn ang="0">
                      <a:pos x="1" y="76"/>
                    </a:cxn>
                    <a:cxn ang="0">
                      <a:pos x="1" y="82"/>
                    </a:cxn>
                    <a:cxn ang="0">
                      <a:pos x="6" y="84"/>
                    </a:cxn>
                    <a:cxn ang="0">
                      <a:pos x="16" y="84"/>
                    </a:cxn>
                    <a:cxn ang="0">
                      <a:pos x="28" y="84"/>
                    </a:cxn>
                    <a:cxn ang="0">
                      <a:pos x="49" y="84"/>
                    </a:cxn>
                    <a:cxn ang="0">
                      <a:pos x="54" y="82"/>
                    </a:cxn>
                    <a:cxn ang="0">
                      <a:pos x="54" y="76"/>
                    </a:cxn>
                    <a:cxn ang="0">
                      <a:pos x="43" y="58"/>
                    </a:cxn>
                    <a:cxn ang="0">
                      <a:pos x="28" y="79"/>
                    </a:cxn>
                    <a:cxn ang="0">
                      <a:pos x="16" y="79"/>
                    </a:cxn>
                    <a:cxn ang="0">
                      <a:pos x="6" y="79"/>
                    </a:cxn>
                    <a:cxn ang="0">
                      <a:pos x="17" y="61"/>
                    </a:cxn>
                    <a:cxn ang="0">
                      <a:pos x="23" y="50"/>
                    </a:cxn>
                    <a:cxn ang="0">
                      <a:pos x="23" y="34"/>
                    </a:cxn>
                    <a:cxn ang="0">
                      <a:pos x="17" y="24"/>
                    </a:cxn>
                    <a:cxn ang="0">
                      <a:pos x="6" y="5"/>
                    </a:cxn>
                    <a:cxn ang="0">
                      <a:pos x="28" y="5"/>
                    </a:cxn>
                    <a:cxn ang="0">
                      <a:pos x="39" y="5"/>
                    </a:cxn>
                    <a:cxn ang="0">
                      <a:pos x="49" y="5"/>
                    </a:cxn>
                    <a:cxn ang="0">
                      <a:pos x="38" y="24"/>
                    </a:cxn>
                    <a:cxn ang="0">
                      <a:pos x="33" y="34"/>
                    </a:cxn>
                    <a:cxn ang="0">
                      <a:pos x="33" y="50"/>
                    </a:cxn>
                    <a:cxn ang="0">
                      <a:pos x="38" y="61"/>
                    </a:cxn>
                    <a:cxn ang="0">
                      <a:pos x="49" y="79"/>
                    </a:cxn>
                    <a:cxn ang="0">
                      <a:pos x="28" y="79"/>
                    </a:cxn>
                  </a:cxnLst>
                  <a:rect l="0" t="0" r="r" b="b"/>
                  <a:pathLst>
                    <a:path w="55" h="84">
                      <a:moveTo>
                        <a:pt x="43" y="58"/>
                      </a:moveTo>
                      <a:cubicBezTo>
                        <a:pt x="38" y="49"/>
                        <a:pt x="38" y="49"/>
                        <a:pt x="38" y="49"/>
                      </a:cubicBezTo>
                      <a:cubicBezTo>
                        <a:pt x="38" y="35"/>
                        <a:pt x="38" y="35"/>
                        <a:pt x="38" y="35"/>
                      </a:cubicBezTo>
                      <a:cubicBezTo>
                        <a:pt x="43" y="26"/>
                        <a:pt x="43" y="26"/>
                        <a:pt x="43" y="26"/>
                      </a:cubicBezTo>
                      <a:cubicBezTo>
                        <a:pt x="54" y="8"/>
                        <a:pt x="54" y="8"/>
                        <a:pt x="54" y="8"/>
                      </a:cubicBezTo>
                      <a:cubicBezTo>
                        <a:pt x="54" y="7"/>
                        <a:pt x="55" y="6"/>
                        <a:pt x="55" y="5"/>
                      </a:cubicBezTo>
                      <a:cubicBezTo>
                        <a:pt x="55" y="2"/>
                        <a:pt x="52" y="0"/>
                        <a:pt x="49" y="0"/>
                      </a:cubicBez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4" y="0"/>
                        <a:pt x="2" y="1"/>
                        <a:pt x="1" y="2"/>
                      </a:cubicBezTo>
                      <a:cubicBezTo>
                        <a:pt x="0" y="4"/>
                        <a:pt x="0" y="6"/>
                        <a:pt x="1" y="8"/>
                      </a:cubicBezTo>
                      <a:cubicBezTo>
                        <a:pt x="12" y="26"/>
                        <a:pt x="12" y="26"/>
                        <a:pt x="12" y="26"/>
                      </a:cubicBezTo>
                      <a:cubicBezTo>
                        <a:pt x="17" y="35"/>
                        <a:pt x="17" y="35"/>
                        <a:pt x="17" y="35"/>
                      </a:cubicBezTo>
                      <a:cubicBezTo>
                        <a:pt x="17" y="49"/>
                        <a:pt x="17" y="49"/>
                        <a:pt x="17" y="49"/>
                      </a:cubicBezTo>
                      <a:cubicBezTo>
                        <a:pt x="12" y="58"/>
                        <a:pt x="12" y="58"/>
                        <a:pt x="12" y="58"/>
                      </a:cubicBezTo>
                      <a:cubicBezTo>
                        <a:pt x="1" y="76"/>
                        <a:pt x="1" y="76"/>
                        <a:pt x="1" y="76"/>
                      </a:cubicBezTo>
                      <a:cubicBezTo>
                        <a:pt x="0" y="78"/>
                        <a:pt x="0" y="80"/>
                        <a:pt x="1" y="82"/>
                      </a:cubicBezTo>
                      <a:cubicBezTo>
                        <a:pt x="2" y="83"/>
                        <a:pt x="4" y="84"/>
                        <a:pt x="6" y="84"/>
                      </a:cubicBezTo>
                      <a:cubicBezTo>
                        <a:pt x="16" y="84"/>
                        <a:pt x="16" y="84"/>
                        <a:pt x="16" y="84"/>
                      </a:cubicBezTo>
                      <a:cubicBezTo>
                        <a:pt x="28" y="84"/>
                        <a:pt x="28" y="84"/>
                        <a:pt x="28" y="84"/>
                      </a:cubicBezTo>
                      <a:cubicBezTo>
                        <a:pt x="49" y="84"/>
                        <a:pt x="49" y="84"/>
                        <a:pt x="49" y="84"/>
                      </a:cubicBezTo>
                      <a:cubicBezTo>
                        <a:pt x="51" y="84"/>
                        <a:pt x="53" y="83"/>
                        <a:pt x="54" y="82"/>
                      </a:cubicBezTo>
                      <a:cubicBezTo>
                        <a:pt x="55" y="80"/>
                        <a:pt x="55" y="78"/>
                        <a:pt x="54" y="76"/>
                      </a:cubicBezTo>
                      <a:lnTo>
                        <a:pt x="43" y="58"/>
                      </a:lnTo>
                      <a:close/>
                      <a:moveTo>
                        <a:pt x="28" y="79"/>
                      </a:moveTo>
                      <a:cubicBezTo>
                        <a:pt x="16" y="79"/>
                        <a:pt x="16" y="79"/>
                        <a:pt x="16" y="79"/>
                      </a:cubicBezTo>
                      <a:cubicBezTo>
                        <a:pt x="6" y="79"/>
                        <a:pt x="6" y="79"/>
                        <a:pt x="6" y="79"/>
                      </a:cubicBezTo>
                      <a:cubicBezTo>
                        <a:pt x="17" y="61"/>
                        <a:pt x="17" y="61"/>
                        <a:pt x="17" y="61"/>
                      </a:cubicBezTo>
                      <a:cubicBezTo>
                        <a:pt x="23" y="50"/>
                        <a:pt x="23" y="50"/>
                        <a:pt x="23" y="50"/>
                      </a:cubicBezTo>
                      <a:cubicBezTo>
                        <a:pt x="23" y="34"/>
                        <a:pt x="23" y="34"/>
                        <a:pt x="23" y="34"/>
                      </a:cubicBezTo>
                      <a:cubicBezTo>
                        <a:pt x="17" y="24"/>
                        <a:pt x="17" y="24"/>
                        <a:pt x="17" y="24"/>
                      </a:cubicBezTo>
                      <a:cubicBezTo>
                        <a:pt x="6" y="5"/>
                        <a:pt x="6" y="5"/>
                        <a:pt x="6" y="5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39" y="5"/>
                        <a:pt x="39" y="5"/>
                        <a:pt x="39" y="5"/>
                      </a:cubicBezTo>
                      <a:cubicBezTo>
                        <a:pt x="49" y="5"/>
                        <a:pt x="49" y="5"/>
                        <a:pt x="49" y="5"/>
                      </a:cubicBezTo>
                      <a:cubicBezTo>
                        <a:pt x="38" y="24"/>
                        <a:pt x="38" y="24"/>
                        <a:pt x="38" y="24"/>
                      </a:cubicBezTo>
                      <a:cubicBezTo>
                        <a:pt x="33" y="34"/>
                        <a:pt x="33" y="34"/>
                        <a:pt x="33" y="34"/>
                      </a:cubicBezTo>
                      <a:cubicBezTo>
                        <a:pt x="33" y="50"/>
                        <a:pt x="33" y="50"/>
                        <a:pt x="33" y="50"/>
                      </a:cubicBezTo>
                      <a:cubicBezTo>
                        <a:pt x="38" y="61"/>
                        <a:pt x="38" y="61"/>
                        <a:pt x="38" y="61"/>
                      </a:cubicBezTo>
                      <a:cubicBezTo>
                        <a:pt x="49" y="79"/>
                        <a:pt x="49" y="79"/>
                        <a:pt x="49" y="79"/>
                      </a:cubicBezTo>
                      <a:lnTo>
                        <a:pt x="28" y="79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7" name="í$ḻiḍè"/>
            <p:cNvGrpSpPr/>
            <p:nvPr/>
          </p:nvGrpSpPr>
          <p:grpSpPr>
            <a:xfrm>
              <a:off x="7399591" y="4218586"/>
              <a:ext cx="780137" cy="780137"/>
              <a:chOff x="4248557" y="3177907"/>
              <a:chExt cx="475436" cy="475436"/>
            </a:xfrm>
            <a:effectLst/>
          </p:grpSpPr>
          <p:sp>
            <p:nvSpPr>
              <p:cNvPr id="49" name="ïş1ïḋe"/>
              <p:cNvSpPr/>
              <p:nvPr/>
            </p:nvSpPr>
            <p:spPr bwMode="auto">
              <a:xfrm>
                <a:off x="4248557" y="3177907"/>
                <a:ext cx="475436" cy="475436"/>
              </a:xfrm>
              <a:prstGeom prst="ellipse">
                <a:avLst/>
              </a:prstGeom>
              <a:solidFill>
                <a:schemeClr val="accent4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50" name="îṧlide"/>
              <p:cNvGrpSpPr/>
              <p:nvPr/>
            </p:nvGrpSpPr>
            <p:grpSpPr>
              <a:xfrm>
                <a:off x="4330307" y="3263047"/>
                <a:ext cx="311937" cy="305157"/>
                <a:chOff x="4330307" y="3263047"/>
                <a:chExt cx="311937" cy="305157"/>
              </a:xfrm>
            </p:grpSpPr>
            <p:sp>
              <p:nvSpPr>
                <p:cNvPr id="51" name="îślïḋè"/>
                <p:cNvSpPr/>
                <p:nvPr/>
              </p:nvSpPr>
              <p:spPr bwMode="auto">
                <a:xfrm>
                  <a:off x="4425244" y="3355723"/>
                  <a:ext cx="124323" cy="124324"/>
                </a:xfrm>
                <a:custGeom>
                  <a:avLst/>
                  <a:gdLst/>
                  <a:ahLst/>
                  <a:cxnLst>
                    <a:cxn ang="0">
                      <a:pos x="0" y="17"/>
                    </a:cxn>
                    <a:cxn ang="0">
                      <a:pos x="17" y="34"/>
                    </a:cxn>
                    <a:cxn ang="0">
                      <a:pos x="34" y="17"/>
                    </a:cxn>
                    <a:cxn ang="0">
                      <a:pos x="17" y="0"/>
                    </a:cxn>
                    <a:cxn ang="0">
                      <a:pos x="0" y="17"/>
                    </a:cxn>
                    <a:cxn ang="0">
                      <a:pos x="29" y="17"/>
                    </a:cxn>
                    <a:cxn ang="0">
                      <a:pos x="17" y="29"/>
                    </a:cxn>
                    <a:cxn ang="0">
                      <a:pos x="5" y="17"/>
                    </a:cxn>
                    <a:cxn ang="0">
                      <a:pos x="17" y="6"/>
                    </a:cxn>
                    <a:cxn ang="0">
                      <a:pos x="29" y="17"/>
                    </a:cxn>
                  </a:cxnLst>
                  <a:rect l="0" t="0" r="r" b="b"/>
                  <a:pathLst>
                    <a:path w="34" h="34">
                      <a:moveTo>
                        <a:pt x="0" y="17"/>
                      </a:moveTo>
                      <a:cubicBezTo>
                        <a:pt x="0" y="27"/>
                        <a:pt x="7" y="34"/>
                        <a:pt x="17" y="34"/>
                      </a:cubicBezTo>
                      <a:cubicBezTo>
                        <a:pt x="26" y="34"/>
                        <a:pt x="34" y="27"/>
                        <a:pt x="34" y="17"/>
                      </a:cubicBezTo>
                      <a:cubicBezTo>
                        <a:pt x="34" y="8"/>
                        <a:pt x="26" y="0"/>
                        <a:pt x="17" y="0"/>
                      </a:cubicBezTo>
                      <a:cubicBezTo>
                        <a:pt x="7" y="0"/>
                        <a:pt x="0" y="8"/>
                        <a:pt x="0" y="17"/>
                      </a:cubicBezTo>
                      <a:close/>
                      <a:moveTo>
                        <a:pt x="29" y="17"/>
                      </a:moveTo>
                      <a:cubicBezTo>
                        <a:pt x="29" y="24"/>
                        <a:pt x="23" y="29"/>
                        <a:pt x="17" y="29"/>
                      </a:cubicBezTo>
                      <a:cubicBezTo>
                        <a:pt x="10" y="29"/>
                        <a:pt x="5" y="24"/>
                        <a:pt x="5" y="17"/>
                      </a:cubicBezTo>
                      <a:cubicBezTo>
                        <a:pt x="5" y="11"/>
                        <a:pt x="10" y="6"/>
                        <a:pt x="17" y="6"/>
                      </a:cubicBezTo>
                      <a:cubicBezTo>
                        <a:pt x="23" y="6"/>
                        <a:pt x="29" y="11"/>
                        <a:pt x="29" y="1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2" name="ísľíďé"/>
                <p:cNvSpPr/>
                <p:nvPr/>
              </p:nvSpPr>
              <p:spPr bwMode="auto">
                <a:xfrm>
                  <a:off x="4330307" y="3263047"/>
                  <a:ext cx="311937" cy="305157"/>
                </a:xfrm>
                <a:custGeom>
                  <a:avLst/>
                  <a:gdLst/>
                  <a:ahLst/>
                  <a:cxnLst>
                    <a:cxn ang="0">
                      <a:pos x="77" y="39"/>
                    </a:cxn>
                    <a:cxn ang="0">
                      <a:pos x="79" y="27"/>
                    </a:cxn>
                    <a:cxn ang="0">
                      <a:pos x="73" y="12"/>
                    </a:cxn>
                    <a:cxn ang="0">
                      <a:pos x="67" y="11"/>
                    </a:cxn>
                    <a:cxn ang="0">
                      <a:pos x="54" y="10"/>
                    </a:cxn>
                    <a:cxn ang="0">
                      <a:pos x="48" y="0"/>
                    </a:cxn>
                    <a:cxn ang="0">
                      <a:pos x="38" y="0"/>
                    </a:cxn>
                    <a:cxn ang="0">
                      <a:pos x="32" y="10"/>
                    </a:cxn>
                    <a:cxn ang="0">
                      <a:pos x="18" y="11"/>
                    </a:cxn>
                    <a:cxn ang="0">
                      <a:pos x="12" y="12"/>
                    </a:cxn>
                    <a:cxn ang="0">
                      <a:pos x="6" y="27"/>
                    </a:cxn>
                    <a:cxn ang="0">
                      <a:pos x="8" y="39"/>
                    </a:cxn>
                    <a:cxn ang="0">
                      <a:pos x="0" y="47"/>
                    </a:cxn>
                    <a:cxn ang="0">
                      <a:pos x="8" y="61"/>
                    </a:cxn>
                    <a:cxn ang="0">
                      <a:pos x="19" y="67"/>
                    </a:cxn>
                    <a:cxn ang="0">
                      <a:pos x="20" y="78"/>
                    </a:cxn>
                    <a:cxn ang="0">
                      <a:pos x="31" y="83"/>
                    </a:cxn>
                    <a:cxn ang="0">
                      <a:pos x="39" y="77"/>
                    </a:cxn>
                    <a:cxn ang="0">
                      <a:pos x="46" y="77"/>
                    </a:cxn>
                    <a:cxn ang="0">
                      <a:pos x="54" y="83"/>
                    </a:cxn>
                    <a:cxn ang="0">
                      <a:pos x="66" y="78"/>
                    </a:cxn>
                    <a:cxn ang="0">
                      <a:pos x="67" y="67"/>
                    </a:cxn>
                    <a:cxn ang="0">
                      <a:pos x="78" y="61"/>
                    </a:cxn>
                    <a:cxn ang="0">
                      <a:pos x="85" y="47"/>
                    </a:cxn>
                    <a:cxn ang="0">
                      <a:pos x="61" y="20"/>
                    </a:cxn>
                    <a:cxn ang="0">
                      <a:pos x="75" y="23"/>
                    </a:cxn>
                    <a:cxn ang="0">
                      <a:pos x="71" y="26"/>
                    </a:cxn>
                    <a:cxn ang="0">
                      <a:pos x="68" y="27"/>
                    </a:cxn>
                    <a:cxn ang="0">
                      <a:pos x="46" y="71"/>
                    </a:cxn>
                    <a:cxn ang="0">
                      <a:pos x="14" y="46"/>
                    </a:cxn>
                    <a:cxn ang="0">
                      <a:pos x="25" y="19"/>
                    </a:cxn>
                    <a:cxn ang="0">
                      <a:pos x="26" y="19"/>
                    </a:cxn>
                    <a:cxn ang="0">
                      <a:pos x="36" y="14"/>
                    </a:cxn>
                    <a:cxn ang="0">
                      <a:pos x="49" y="14"/>
                    </a:cxn>
                    <a:cxn ang="0">
                      <a:pos x="61" y="20"/>
                    </a:cxn>
                    <a:cxn ang="0">
                      <a:pos x="43" y="5"/>
                    </a:cxn>
                    <a:cxn ang="0">
                      <a:pos x="48" y="10"/>
                    </a:cxn>
                    <a:cxn ang="0">
                      <a:pos x="37" y="10"/>
                    </a:cxn>
                    <a:cxn ang="0">
                      <a:pos x="16" y="16"/>
                    </a:cxn>
                    <a:cxn ang="0">
                      <a:pos x="17" y="22"/>
                    </a:cxn>
                    <a:cxn ang="0">
                      <a:pos x="11" y="23"/>
                    </a:cxn>
                    <a:cxn ang="0">
                      <a:pos x="6" y="47"/>
                    </a:cxn>
                    <a:cxn ang="0">
                      <a:pos x="11" y="46"/>
                    </a:cxn>
                    <a:cxn ang="0">
                      <a:pos x="8" y="56"/>
                    </a:cxn>
                    <a:cxn ang="0">
                      <a:pos x="23" y="74"/>
                    </a:cxn>
                    <a:cxn ang="0">
                      <a:pos x="35" y="74"/>
                    </a:cxn>
                    <a:cxn ang="0">
                      <a:pos x="23" y="74"/>
                    </a:cxn>
                    <a:cxn ang="0">
                      <a:pos x="51" y="74"/>
                    </a:cxn>
                    <a:cxn ang="0">
                      <a:pos x="63" y="74"/>
                    </a:cxn>
                    <a:cxn ang="0">
                      <a:pos x="78" y="56"/>
                    </a:cxn>
                    <a:cxn ang="0">
                      <a:pos x="75" y="44"/>
                    </a:cxn>
                    <a:cxn ang="0">
                      <a:pos x="78" y="56"/>
                    </a:cxn>
                  </a:cxnLst>
                  <a:rect l="0" t="0" r="r" b="b"/>
                  <a:pathLst>
                    <a:path w="85" h="83">
                      <a:moveTo>
                        <a:pt x="82" y="42"/>
                      </a:moveTo>
                      <a:cubicBezTo>
                        <a:pt x="77" y="39"/>
                        <a:pt x="77" y="39"/>
                        <a:pt x="77" y="39"/>
                      </a:cubicBezTo>
                      <a:cubicBezTo>
                        <a:pt x="77" y="37"/>
                        <a:pt x="76" y="34"/>
                        <a:pt x="75" y="31"/>
                      </a:cubicBezTo>
                      <a:cubicBezTo>
                        <a:pt x="79" y="27"/>
                        <a:pt x="79" y="27"/>
                        <a:pt x="79" y="27"/>
                      </a:cubicBezTo>
                      <a:cubicBezTo>
                        <a:pt x="81" y="25"/>
                        <a:pt x="81" y="23"/>
                        <a:pt x="80" y="21"/>
                      </a:cubicBezTo>
                      <a:cubicBezTo>
                        <a:pt x="78" y="18"/>
                        <a:pt x="76" y="15"/>
                        <a:pt x="73" y="12"/>
                      </a:cubicBezTo>
                      <a:cubicBezTo>
                        <a:pt x="72" y="11"/>
                        <a:pt x="71" y="11"/>
                        <a:pt x="70" y="11"/>
                      </a:cubicBezTo>
                      <a:cubicBezTo>
                        <a:pt x="69" y="11"/>
                        <a:pt x="68" y="11"/>
                        <a:pt x="67" y="11"/>
                      </a:cubicBezTo>
                      <a:cubicBezTo>
                        <a:pt x="62" y="14"/>
                        <a:pt x="62" y="14"/>
                        <a:pt x="62" y="14"/>
                      </a:cubicBezTo>
                      <a:cubicBezTo>
                        <a:pt x="59" y="12"/>
                        <a:pt x="57" y="11"/>
                        <a:pt x="54" y="10"/>
                      </a:cubicBezTo>
                      <a:cubicBezTo>
                        <a:pt x="52" y="4"/>
                        <a:pt x="52" y="4"/>
                        <a:pt x="52" y="4"/>
                      </a:cubicBezTo>
                      <a:cubicBezTo>
                        <a:pt x="52" y="2"/>
                        <a:pt x="50" y="0"/>
                        <a:pt x="48" y="0"/>
                      </a:cubicBezTo>
                      <a:cubicBezTo>
                        <a:pt x="46" y="0"/>
                        <a:pt x="44" y="0"/>
                        <a:pt x="43" y="0"/>
                      </a:cubicBezTo>
                      <a:cubicBezTo>
                        <a:pt x="41" y="0"/>
                        <a:pt x="40" y="0"/>
                        <a:pt x="38" y="0"/>
                      </a:cubicBezTo>
                      <a:cubicBezTo>
                        <a:pt x="36" y="0"/>
                        <a:pt x="34" y="2"/>
                        <a:pt x="33" y="4"/>
                      </a:cubicBezTo>
                      <a:cubicBezTo>
                        <a:pt x="32" y="10"/>
                        <a:pt x="32" y="10"/>
                        <a:pt x="32" y="10"/>
                      </a:cubicBezTo>
                      <a:cubicBezTo>
                        <a:pt x="29" y="11"/>
                        <a:pt x="26" y="12"/>
                        <a:pt x="24" y="14"/>
                      </a:cubicBezTo>
                      <a:cubicBezTo>
                        <a:pt x="18" y="11"/>
                        <a:pt x="18" y="11"/>
                        <a:pt x="18" y="11"/>
                      </a:cubicBezTo>
                      <a:cubicBezTo>
                        <a:pt x="18" y="11"/>
                        <a:pt x="17" y="11"/>
                        <a:pt x="16" y="11"/>
                      </a:cubicBezTo>
                      <a:cubicBezTo>
                        <a:pt x="15" y="11"/>
                        <a:pt x="13" y="11"/>
                        <a:pt x="12" y="12"/>
                      </a:cubicBezTo>
                      <a:cubicBezTo>
                        <a:pt x="10" y="15"/>
                        <a:pt x="8" y="18"/>
                        <a:pt x="6" y="21"/>
                      </a:cubicBezTo>
                      <a:cubicBezTo>
                        <a:pt x="5" y="23"/>
                        <a:pt x="5" y="25"/>
                        <a:pt x="6" y="27"/>
                      </a:cubicBezTo>
                      <a:cubicBezTo>
                        <a:pt x="10" y="31"/>
                        <a:pt x="10" y="31"/>
                        <a:pt x="10" y="31"/>
                      </a:cubicBezTo>
                      <a:cubicBezTo>
                        <a:pt x="9" y="34"/>
                        <a:pt x="9" y="37"/>
                        <a:pt x="8" y="39"/>
                      </a:cubicBezTo>
                      <a:cubicBezTo>
                        <a:pt x="3" y="42"/>
                        <a:pt x="3" y="42"/>
                        <a:pt x="3" y="42"/>
                      </a:cubicBezTo>
                      <a:cubicBezTo>
                        <a:pt x="1" y="43"/>
                        <a:pt x="0" y="45"/>
                        <a:pt x="0" y="47"/>
                      </a:cubicBezTo>
                      <a:cubicBezTo>
                        <a:pt x="1" y="51"/>
                        <a:pt x="2" y="54"/>
                        <a:pt x="3" y="58"/>
                      </a:cubicBezTo>
                      <a:cubicBezTo>
                        <a:pt x="4" y="60"/>
                        <a:pt x="6" y="61"/>
                        <a:pt x="8" y="61"/>
                      </a:cubicBezTo>
                      <a:cubicBezTo>
                        <a:pt x="14" y="61"/>
                        <a:pt x="14" y="61"/>
                        <a:pt x="14" y="61"/>
                      </a:cubicBezTo>
                      <a:cubicBezTo>
                        <a:pt x="15" y="63"/>
                        <a:pt x="17" y="65"/>
                        <a:pt x="19" y="67"/>
                      </a:cubicBezTo>
                      <a:cubicBezTo>
                        <a:pt x="17" y="73"/>
                        <a:pt x="17" y="73"/>
                        <a:pt x="17" y="73"/>
                      </a:cubicBezTo>
                      <a:cubicBezTo>
                        <a:pt x="17" y="75"/>
                        <a:pt x="18" y="77"/>
                        <a:pt x="20" y="78"/>
                      </a:cubicBezTo>
                      <a:cubicBezTo>
                        <a:pt x="23" y="80"/>
                        <a:pt x="26" y="82"/>
                        <a:pt x="30" y="83"/>
                      </a:cubicBezTo>
                      <a:cubicBezTo>
                        <a:pt x="30" y="83"/>
                        <a:pt x="31" y="83"/>
                        <a:pt x="31" y="83"/>
                      </a:cubicBezTo>
                      <a:cubicBezTo>
                        <a:pt x="33" y="83"/>
                        <a:pt x="34" y="82"/>
                        <a:pt x="35" y="81"/>
                      </a:cubicBezTo>
                      <a:cubicBezTo>
                        <a:pt x="39" y="77"/>
                        <a:pt x="39" y="77"/>
                        <a:pt x="39" y="77"/>
                      </a:cubicBezTo>
                      <a:cubicBezTo>
                        <a:pt x="41" y="77"/>
                        <a:pt x="42" y="77"/>
                        <a:pt x="43" y="77"/>
                      </a:cubicBezTo>
                      <a:cubicBezTo>
                        <a:pt x="44" y="77"/>
                        <a:pt x="45" y="77"/>
                        <a:pt x="46" y="77"/>
                      </a:cubicBezTo>
                      <a:cubicBezTo>
                        <a:pt x="50" y="81"/>
                        <a:pt x="50" y="81"/>
                        <a:pt x="50" y="81"/>
                      </a:cubicBezTo>
                      <a:cubicBezTo>
                        <a:pt x="51" y="82"/>
                        <a:pt x="53" y="83"/>
                        <a:pt x="54" y="83"/>
                      </a:cubicBezTo>
                      <a:cubicBezTo>
                        <a:pt x="55" y="83"/>
                        <a:pt x="55" y="83"/>
                        <a:pt x="56" y="83"/>
                      </a:cubicBezTo>
                      <a:cubicBezTo>
                        <a:pt x="59" y="82"/>
                        <a:pt x="63" y="80"/>
                        <a:pt x="66" y="78"/>
                      </a:cubicBezTo>
                      <a:cubicBezTo>
                        <a:pt x="68" y="77"/>
                        <a:pt x="69" y="75"/>
                        <a:pt x="68" y="73"/>
                      </a:cubicBezTo>
                      <a:cubicBezTo>
                        <a:pt x="67" y="67"/>
                        <a:pt x="67" y="67"/>
                        <a:pt x="67" y="67"/>
                      </a:cubicBezTo>
                      <a:cubicBezTo>
                        <a:pt x="69" y="65"/>
                        <a:pt x="70" y="63"/>
                        <a:pt x="72" y="61"/>
                      </a:cubicBezTo>
                      <a:cubicBezTo>
                        <a:pt x="78" y="61"/>
                        <a:pt x="78" y="61"/>
                        <a:pt x="78" y="61"/>
                      </a:cubicBezTo>
                      <a:cubicBezTo>
                        <a:pt x="80" y="61"/>
                        <a:pt x="82" y="60"/>
                        <a:pt x="83" y="58"/>
                      </a:cubicBezTo>
                      <a:cubicBezTo>
                        <a:pt x="84" y="54"/>
                        <a:pt x="85" y="51"/>
                        <a:pt x="85" y="47"/>
                      </a:cubicBezTo>
                      <a:cubicBezTo>
                        <a:pt x="85" y="45"/>
                        <a:pt x="84" y="43"/>
                        <a:pt x="82" y="42"/>
                      </a:cubicBezTo>
                      <a:close/>
                      <a:moveTo>
                        <a:pt x="61" y="20"/>
                      </a:moveTo>
                      <a:cubicBezTo>
                        <a:pt x="70" y="16"/>
                        <a:pt x="70" y="16"/>
                        <a:pt x="70" y="16"/>
                      </a:cubicBezTo>
                      <a:cubicBezTo>
                        <a:pt x="72" y="18"/>
                        <a:pt x="73" y="21"/>
                        <a:pt x="75" y="23"/>
                      </a:cubicBezTo>
                      <a:cubicBezTo>
                        <a:pt x="72" y="28"/>
                        <a:pt x="72" y="28"/>
                        <a:pt x="72" y="28"/>
                      </a:cubicBezTo>
                      <a:cubicBezTo>
                        <a:pt x="71" y="27"/>
                        <a:pt x="71" y="26"/>
                        <a:pt x="71" y="26"/>
                      </a:cubicBezTo>
                      <a:cubicBezTo>
                        <a:pt x="70" y="25"/>
                        <a:pt x="69" y="24"/>
                        <a:pt x="68" y="25"/>
                      </a:cubicBezTo>
                      <a:cubicBezTo>
                        <a:pt x="67" y="25"/>
                        <a:pt x="67" y="27"/>
                        <a:pt x="68" y="27"/>
                      </a:cubicBezTo>
                      <a:cubicBezTo>
                        <a:pt x="70" y="31"/>
                        <a:pt x="71" y="35"/>
                        <a:pt x="72" y="39"/>
                      </a:cubicBezTo>
                      <a:cubicBezTo>
                        <a:pt x="73" y="55"/>
                        <a:pt x="62" y="69"/>
                        <a:pt x="46" y="71"/>
                      </a:cubicBezTo>
                      <a:cubicBezTo>
                        <a:pt x="38" y="72"/>
                        <a:pt x="31" y="70"/>
                        <a:pt x="25" y="65"/>
                      </a:cubicBezTo>
                      <a:cubicBezTo>
                        <a:pt x="19" y="60"/>
                        <a:pt x="15" y="53"/>
                        <a:pt x="14" y="46"/>
                      </a:cubicBezTo>
                      <a:cubicBezTo>
                        <a:pt x="13" y="38"/>
                        <a:pt x="15" y="30"/>
                        <a:pt x="20" y="24"/>
                      </a:cubicBezTo>
                      <a:cubicBezTo>
                        <a:pt x="22" y="22"/>
                        <a:pt x="23" y="21"/>
                        <a:pt x="25" y="19"/>
                      </a:cubicBezTo>
                      <a:cubicBezTo>
                        <a:pt x="25" y="19"/>
                        <a:pt x="25" y="19"/>
                        <a:pt x="25" y="19"/>
                      </a:cubicBezTo>
                      <a:cubicBezTo>
                        <a:pt x="26" y="19"/>
                        <a:pt x="26" y="19"/>
                        <a:pt x="26" y="19"/>
                      </a:cubicBezTo>
                      <a:cubicBezTo>
                        <a:pt x="29" y="17"/>
                        <a:pt x="32" y="15"/>
                        <a:pt x="36" y="14"/>
                      </a:cubicBezTo>
                      <a:cubicBezTo>
                        <a:pt x="36" y="14"/>
                        <a:pt x="36" y="14"/>
                        <a:pt x="36" y="14"/>
                      </a:cubicBezTo>
                      <a:cubicBezTo>
                        <a:pt x="37" y="14"/>
                        <a:pt x="38" y="14"/>
                        <a:pt x="40" y="14"/>
                      </a:cubicBezTo>
                      <a:cubicBezTo>
                        <a:pt x="43" y="13"/>
                        <a:pt x="46" y="13"/>
                        <a:pt x="49" y="14"/>
                      </a:cubicBezTo>
                      <a:cubicBezTo>
                        <a:pt x="49" y="14"/>
                        <a:pt x="49" y="14"/>
                        <a:pt x="49" y="14"/>
                      </a:cubicBezTo>
                      <a:cubicBezTo>
                        <a:pt x="54" y="15"/>
                        <a:pt x="58" y="17"/>
                        <a:pt x="61" y="20"/>
                      </a:cubicBezTo>
                      <a:close/>
                      <a:moveTo>
                        <a:pt x="38" y="5"/>
                      </a:moveTo>
                      <a:cubicBezTo>
                        <a:pt x="40" y="5"/>
                        <a:pt x="41" y="5"/>
                        <a:pt x="43" y="5"/>
                      </a:cubicBezTo>
                      <a:cubicBezTo>
                        <a:pt x="44" y="5"/>
                        <a:pt x="46" y="5"/>
                        <a:pt x="47" y="5"/>
                      </a:cubicBezTo>
                      <a:cubicBezTo>
                        <a:pt x="48" y="10"/>
                        <a:pt x="48" y="10"/>
                        <a:pt x="48" y="10"/>
                      </a:cubicBezTo>
                      <a:cubicBezTo>
                        <a:pt x="45" y="10"/>
                        <a:pt x="42" y="10"/>
                        <a:pt x="39" y="10"/>
                      </a:cubicBezTo>
                      <a:cubicBezTo>
                        <a:pt x="39" y="10"/>
                        <a:pt x="38" y="10"/>
                        <a:pt x="37" y="10"/>
                      </a:cubicBezTo>
                      <a:lnTo>
                        <a:pt x="38" y="5"/>
                      </a:lnTo>
                      <a:close/>
                      <a:moveTo>
                        <a:pt x="16" y="16"/>
                      </a:moveTo>
                      <a:cubicBezTo>
                        <a:pt x="21" y="18"/>
                        <a:pt x="21" y="18"/>
                        <a:pt x="21" y="18"/>
                      </a:cubicBezTo>
                      <a:cubicBezTo>
                        <a:pt x="20" y="19"/>
                        <a:pt x="18" y="21"/>
                        <a:pt x="17" y="22"/>
                      </a:cubicBezTo>
                      <a:cubicBezTo>
                        <a:pt x="16" y="24"/>
                        <a:pt x="15" y="26"/>
                        <a:pt x="14" y="28"/>
                      </a:cubicBez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12" y="21"/>
                        <a:pt x="14" y="18"/>
                        <a:pt x="16" y="16"/>
                      </a:cubicBezTo>
                      <a:close/>
                      <a:moveTo>
                        <a:pt x="6" y="47"/>
                      </a:moveTo>
                      <a:cubicBezTo>
                        <a:pt x="10" y="44"/>
                        <a:pt x="10" y="44"/>
                        <a:pt x="10" y="44"/>
                      </a:cubicBezTo>
                      <a:cubicBezTo>
                        <a:pt x="10" y="45"/>
                        <a:pt x="11" y="45"/>
                        <a:pt x="11" y="46"/>
                      </a:cubicBezTo>
                      <a:cubicBezTo>
                        <a:pt x="11" y="49"/>
                        <a:pt x="12" y="53"/>
                        <a:pt x="13" y="56"/>
                      </a:cubicBezTo>
                      <a:cubicBezTo>
                        <a:pt x="8" y="56"/>
                        <a:pt x="8" y="56"/>
                        <a:pt x="8" y="56"/>
                      </a:cubicBezTo>
                      <a:cubicBezTo>
                        <a:pt x="7" y="53"/>
                        <a:pt x="6" y="50"/>
                        <a:pt x="6" y="47"/>
                      </a:cubicBezTo>
                      <a:close/>
                      <a:moveTo>
                        <a:pt x="23" y="74"/>
                      </a:moveTo>
                      <a:cubicBezTo>
                        <a:pt x="24" y="69"/>
                        <a:pt x="24" y="69"/>
                        <a:pt x="24" y="69"/>
                      </a:cubicBezTo>
                      <a:cubicBezTo>
                        <a:pt x="27" y="71"/>
                        <a:pt x="31" y="73"/>
                        <a:pt x="35" y="74"/>
                      </a:cubicBezTo>
                      <a:cubicBezTo>
                        <a:pt x="31" y="78"/>
                        <a:pt x="31" y="78"/>
                        <a:pt x="31" y="78"/>
                      </a:cubicBezTo>
                      <a:cubicBezTo>
                        <a:pt x="28" y="77"/>
                        <a:pt x="25" y="75"/>
                        <a:pt x="23" y="74"/>
                      </a:cubicBezTo>
                      <a:close/>
                      <a:moveTo>
                        <a:pt x="54" y="78"/>
                      </a:moveTo>
                      <a:cubicBezTo>
                        <a:pt x="51" y="74"/>
                        <a:pt x="51" y="74"/>
                        <a:pt x="51" y="74"/>
                      </a:cubicBezTo>
                      <a:cubicBezTo>
                        <a:pt x="55" y="73"/>
                        <a:pt x="59" y="71"/>
                        <a:pt x="62" y="69"/>
                      </a:cubicBezTo>
                      <a:cubicBezTo>
                        <a:pt x="63" y="74"/>
                        <a:pt x="63" y="74"/>
                        <a:pt x="63" y="74"/>
                      </a:cubicBezTo>
                      <a:cubicBezTo>
                        <a:pt x="60" y="75"/>
                        <a:pt x="57" y="77"/>
                        <a:pt x="54" y="78"/>
                      </a:cubicBezTo>
                      <a:close/>
                      <a:moveTo>
                        <a:pt x="78" y="56"/>
                      </a:moveTo>
                      <a:cubicBezTo>
                        <a:pt x="72" y="56"/>
                        <a:pt x="72" y="56"/>
                        <a:pt x="72" y="56"/>
                      </a:cubicBezTo>
                      <a:cubicBezTo>
                        <a:pt x="74" y="52"/>
                        <a:pt x="75" y="48"/>
                        <a:pt x="75" y="44"/>
                      </a:cubicBezTo>
                      <a:cubicBezTo>
                        <a:pt x="80" y="47"/>
                        <a:pt x="80" y="47"/>
                        <a:pt x="80" y="47"/>
                      </a:cubicBezTo>
                      <a:cubicBezTo>
                        <a:pt x="80" y="50"/>
                        <a:pt x="79" y="53"/>
                        <a:pt x="78" y="5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3" name="iṧ1iḓè"/>
                <p:cNvSpPr/>
                <p:nvPr/>
              </p:nvSpPr>
              <p:spPr bwMode="auto">
                <a:xfrm>
                  <a:off x="4395858" y="3330860"/>
                  <a:ext cx="124323" cy="144667"/>
                </a:xfrm>
                <a:custGeom>
                  <a:avLst/>
                  <a:gdLst/>
                  <a:ahLst/>
                  <a:cxnLst>
                    <a:cxn ang="0">
                      <a:pos x="0" y="24"/>
                    </a:cxn>
                    <a:cxn ang="0">
                      <a:pos x="5" y="40"/>
                    </a:cxn>
                    <a:cxn ang="0">
                      <a:pos x="7" y="40"/>
                    </a:cxn>
                    <a:cxn ang="0">
                      <a:pos x="8" y="40"/>
                    </a:cxn>
                    <a:cxn ang="0">
                      <a:pos x="8" y="37"/>
                    </a:cxn>
                    <a:cxn ang="0">
                      <a:pos x="4" y="24"/>
                    </a:cxn>
                    <a:cxn ang="0">
                      <a:pos x="25" y="3"/>
                    </a:cxn>
                    <a:cxn ang="0">
                      <a:pos x="31" y="4"/>
                    </a:cxn>
                    <a:cxn ang="0">
                      <a:pos x="34" y="3"/>
                    </a:cxn>
                    <a:cxn ang="0">
                      <a:pos x="33" y="1"/>
                    </a:cxn>
                    <a:cxn ang="0">
                      <a:pos x="25" y="0"/>
                    </a:cxn>
                    <a:cxn ang="0">
                      <a:pos x="0" y="24"/>
                    </a:cxn>
                  </a:cxnLst>
                  <a:rect l="0" t="0" r="r" b="b"/>
                  <a:pathLst>
                    <a:path w="34" h="40">
                      <a:moveTo>
                        <a:pt x="0" y="24"/>
                      </a:moveTo>
                      <a:cubicBezTo>
                        <a:pt x="0" y="30"/>
                        <a:pt x="2" y="35"/>
                        <a:pt x="5" y="40"/>
                      </a:cubicBezTo>
                      <a:cubicBezTo>
                        <a:pt x="6" y="40"/>
                        <a:pt x="6" y="40"/>
                        <a:pt x="7" y="40"/>
                      </a:cubicBezTo>
                      <a:cubicBezTo>
                        <a:pt x="7" y="40"/>
                        <a:pt x="8" y="40"/>
                        <a:pt x="8" y="40"/>
                      </a:cubicBezTo>
                      <a:cubicBezTo>
                        <a:pt x="9" y="39"/>
                        <a:pt x="9" y="38"/>
                        <a:pt x="8" y="37"/>
                      </a:cubicBezTo>
                      <a:cubicBezTo>
                        <a:pt x="5" y="34"/>
                        <a:pt x="4" y="29"/>
                        <a:pt x="4" y="24"/>
                      </a:cubicBezTo>
                      <a:cubicBezTo>
                        <a:pt x="4" y="13"/>
                        <a:pt x="13" y="3"/>
                        <a:pt x="25" y="3"/>
                      </a:cubicBezTo>
                      <a:cubicBezTo>
                        <a:pt x="27" y="3"/>
                        <a:pt x="29" y="3"/>
                        <a:pt x="31" y="4"/>
                      </a:cubicBezTo>
                      <a:cubicBezTo>
                        <a:pt x="32" y="4"/>
                        <a:pt x="33" y="4"/>
                        <a:pt x="34" y="3"/>
                      </a:cubicBezTo>
                      <a:cubicBezTo>
                        <a:pt x="34" y="2"/>
                        <a:pt x="33" y="1"/>
                        <a:pt x="33" y="1"/>
                      </a:cubicBezTo>
                      <a:cubicBezTo>
                        <a:pt x="30" y="0"/>
                        <a:pt x="27" y="0"/>
                        <a:pt x="25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4" name="íSḻíďe"/>
                <p:cNvSpPr/>
                <p:nvPr/>
              </p:nvSpPr>
              <p:spPr bwMode="auto">
                <a:xfrm>
                  <a:off x="4441067" y="3355723"/>
                  <a:ext cx="137886" cy="153708"/>
                </a:xfrm>
                <a:custGeom>
                  <a:avLst/>
                  <a:gdLst/>
                  <a:ahLst/>
                  <a:cxnLst>
                    <a:cxn ang="0">
                      <a:pos x="34" y="17"/>
                    </a:cxn>
                    <a:cxn ang="0">
                      <a:pos x="13" y="38"/>
                    </a:cxn>
                    <a:cxn ang="0">
                      <a:pos x="3" y="36"/>
                    </a:cxn>
                    <a:cxn ang="0">
                      <a:pos x="1" y="37"/>
                    </a:cxn>
                    <a:cxn ang="0">
                      <a:pos x="2" y="39"/>
                    </a:cxn>
                    <a:cxn ang="0">
                      <a:pos x="13" y="42"/>
                    </a:cxn>
                    <a:cxn ang="0">
                      <a:pos x="38" y="17"/>
                    </a:cxn>
                    <a:cxn ang="0">
                      <a:pos x="31" y="1"/>
                    </a:cxn>
                    <a:cxn ang="0">
                      <a:pos x="29" y="1"/>
                    </a:cxn>
                    <a:cxn ang="0">
                      <a:pos x="29" y="3"/>
                    </a:cxn>
                    <a:cxn ang="0">
                      <a:pos x="34" y="17"/>
                    </a:cxn>
                  </a:cxnLst>
                  <a:rect l="0" t="0" r="r" b="b"/>
                  <a:pathLst>
                    <a:path w="38" h="42">
                      <a:moveTo>
                        <a:pt x="34" y="17"/>
                      </a:moveTo>
                      <a:cubicBezTo>
                        <a:pt x="34" y="29"/>
                        <a:pt x="25" y="38"/>
                        <a:pt x="13" y="38"/>
                      </a:cubicBezTo>
                      <a:cubicBezTo>
                        <a:pt x="9" y="38"/>
                        <a:pt x="6" y="38"/>
                        <a:pt x="3" y="36"/>
                      </a:cubicBezTo>
                      <a:cubicBezTo>
                        <a:pt x="2" y="36"/>
                        <a:pt x="1" y="36"/>
                        <a:pt x="1" y="37"/>
                      </a:cubicBezTo>
                      <a:cubicBezTo>
                        <a:pt x="0" y="38"/>
                        <a:pt x="1" y="39"/>
                        <a:pt x="2" y="39"/>
                      </a:cubicBezTo>
                      <a:cubicBezTo>
                        <a:pt x="5" y="41"/>
                        <a:pt x="9" y="42"/>
                        <a:pt x="13" y="42"/>
                      </a:cubicBezTo>
                      <a:cubicBezTo>
                        <a:pt x="26" y="42"/>
                        <a:pt x="38" y="31"/>
                        <a:pt x="38" y="17"/>
                      </a:cubicBezTo>
                      <a:cubicBezTo>
                        <a:pt x="38" y="11"/>
                        <a:pt x="35" y="5"/>
                        <a:pt x="31" y="1"/>
                      </a:cubicBezTo>
                      <a:cubicBezTo>
                        <a:pt x="31" y="0"/>
                        <a:pt x="30" y="0"/>
                        <a:pt x="29" y="1"/>
                      </a:cubicBezTo>
                      <a:cubicBezTo>
                        <a:pt x="28" y="1"/>
                        <a:pt x="28" y="3"/>
                        <a:pt x="29" y="3"/>
                      </a:cubicBezTo>
                      <a:cubicBezTo>
                        <a:pt x="32" y="7"/>
                        <a:pt x="34" y="12"/>
                        <a:pt x="34" y="1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8" name="iṡ1îḓé"/>
            <p:cNvGrpSpPr/>
            <p:nvPr/>
          </p:nvGrpSpPr>
          <p:grpSpPr>
            <a:xfrm>
              <a:off x="9093249" y="4218586"/>
              <a:ext cx="780137" cy="780137"/>
              <a:chOff x="2848382" y="3177907"/>
              <a:chExt cx="475436" cy="475436"/>
            </a:xfrm>
            <a:effectLst/>
          </p:grpSpPr>
          <p:sp>
            <p:nvSpPr>
              <p:cNvPr id="44" name="iŝľíḓé"/>
              <p:cNvSpPr/>
              <p:nvPr/>
            </p:nvSpPr>
            <p:spPr bwMode="auto">
              <a:xfrm>
                <a:off x="2848382" y="3177907"/>
                <a:ext cx="475436" cy="475436"/>
              </a:xfrm>
              <a:prstGeom prst="ellipse">
                <a:avLst/>
              </a:prstGeom>
              <a:solidFill>
                <a:schemeClr val="accent5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45" name="ïSḻîďe"/>
              <p:cNvGrpSpPr/>
              <p:nvPr/>
            </p:nvGrpSpPr>
            <p:grpSpPr>
              <a:xfrm>
                <a:off x="2958786" y="3271347"/>
                <a:ext cx="254628" cy="288579"/>
                <a:chOff x="5380038" y="2333625"/>
                <a:chExt cx="190500" cy="215900"/>
              </a:xfrm>
              <a:solidFill>
                <a:schemeClr val="bg1"/>
              </a:solidFill>
            </p:grpSpPr>
            <p:sp>
              <p:nvSpPr>
                <p:cNvPr id="46" name="išļíḍê"/>
                <p:cNvSpPr/>
                <p:nvPr/>
              </p:nvSpPr>
              <p:spPr bwMode="auto">
                <a:xfrm>
                  <a:off x="5405438" y="2333625"/>
                  <a:ext cx="165100" cy="161925"/>
                </a:xfrm>
                <a:custGeom>
                  <a:avLst/>
                  <a:gdLst/>
                  <a:ahLst/>
                  <a:cxnLst>
                    <a:cxn ang="0">
                      <a:pos x="51" y="27"/>
                    </a:cxn>
                    <a:cxn ang="0">
                      <a:pos x="63" y="9"/>
                    </a:cxn>
                    <a:cxn ang="0">
                      <a:pos x="64" y="6"/>
                    </a:cxn>
                    <a:cxn ang="0">
                      <a:pos x="58" y="0"/>
                    </a:cxn>
                    <a:cxn ang="0">
                      <a:pos x="58" y="0"/>
                    </a:cxn>
                    <a:cxn ang="0">
                      <a:pos x="28" y="0"/>
                    </a:cxn>
                    <a:cxn ang="0">
                      <a:pos x="22" y="6"/>
                    </a:cxn>
                    <a:cxn ang="0">
                      <a:pos x="22" y="9"/>
                    </a:cxn>
                    <a:cxn ang="0">
                      <a:pos x="5" y="9"/>
                    </a:cxn>
                    <a:cxn ang="0">
                      <a:pos x="0" y="15"/>
                    </a:cxn>
                    <a:cxn ang="0">
                      <a:pos x="0" y="57"/>
                    </a:cxn>
                    <a:cxn ang="0">
                      <a:pos x="5" y="63"/>
                    </a:cxn>
                    <a:cxn ang="0">
                      <a:pos x="36" y="63"/>
                    </a:cxn>
                    <a:cxn ang="0">
                      <a:pos x="41" y="57"/>
                    </a:cxn>
                    <a:cxn ang="0">
                      <a:pos x="41" y="54"/>
                    </a:cxn>
                    <a:cxn ang="0">
                      <a:pos x="58" y="54"/>
                    </a:cxn>
                    <a:cxn ang="0">
                      <a:pos x="63" y="51"/>
                    </a:cxn>
                    <a:cxn ang="0">
                      <a:pos x="63" y="46"/>
                    </a:cxn>
                    <a:cxn ang="0">
                      <a:pos x="51" y="27"/>
                    </a:cxn>
                    <a:cxn ang="0">
                      <a:pos x="5" y="15"/>
                    </a:cxn>
                    <a:cxn ang="0">
                      <a:pos x="24" y="15"/>
                    </a:cxn>
                    <a:cxn ang="0">
                      <a:pos x="24" y="17"/>
                    </a:cxn>
                    <a:cxn ang="0">
                      <a:pos x="26" y="19"/>
                    </a:cxn>
                    <a:cxn ang="0">
                      <a:pos x="28" y="17"/>
                    </a:cxn>
                    <a:cxn ang="0">
                      <a:pos x="28" y="15"/>
                    </a:cxn>
                    <a:cxn ang="0">
                      <a:pos x="28" y="15"/>
                    </a:cxn>
                    <a:cxn ang="0">
                      <a:pos x="28" y="6"/>
                    </a:cxn>
                    <a:cxn ang="0">
                      <a:pos x="58" y="6"/>
                    </a:cxn>
                    <a:cxn ang="0">
                      <a:pos x="45" y="27"/>
                    </a:cxn>
                    <a:cxn ang="0">
                      <a:pos x="58" y="48"/>
                    </a:cxn>
                    <a:cxn ang="0">
                      <a:pos x="36" y="48"/>
                    </a:cxn>
                    <a:cxn ang="0">
                      <a:pos x="36" y="48"/>
                    </a:cxn>
                    <a:cxn ang="0">
                      <a:pos x="28" y="48"/>
                    </a:cxn>
                    <a:cxn ang="0">
                      <a:pos x="28" y="25"/>
                    </a:cxn>
                    <a:cxn ang="0">
                      <a:pos x="26" y="23"/>
                    </a:cxn>
                    <a:cxn ang="0">
                      <a:pos x="24" y="25"/>
                    </a:cxn>
                    <a:cxn ang="0">
                      <a:pos x="24" y="50"/>
                    </a:cxn>
                    <a:cxn ang="0">
                      <a:pos x="24" y="50"/>
                    </a:cxn>
                    <a:cxn ang="0">
                      <a:pos x="24" y="50"/>
                    </a:cxn>
                    <a:cxn ang="0">
                      <a:pos x="24" y="50"/>
                    </a:cxn>
                    <a:cxn ang="0">
                      <a:pos x="24" y="51"/>
                    </a:cxn>
                    <a:cxn ang="0">
                      <a:pos x="24" y="51"/>
                    </a:cxn>
                    <a:cxn ang="0">
                      <a:pos x="24" y="51"/>
                    </a:cxn>
                    <a:cxn ang="0">
                      <a:pos x="24" y="51"/>
                    </a:cxn>
                    <a:cxn ang="0">
                      <a:pos x="24" y="51"/>
                    </a:cxn>
                    <a:cxn ang="0">
                      <a:pos x="24" y="51"/>
                    </a:cxn>
                    <a:cxn ang="0">
                      <a:pos x="25" y="51"/>
                    </a:cxn>
                    <a:cxn ang="0">
                      <a:pos x="25" y="52"/>
                    </a:cxn>
                    <a:cxn ang="0">
                      <a:pos x="25" y="52"/>
                    </a:cxn>
                    <a:cxn ang="0">
                      <a:pos x="25" y="52"/>
                    </a:cxn>
                    <a:cxn ang="0">
                      <a:pos x="25" y="52"/>
                    </a:cxn>
                    <a:cxn ang="0">
                      <a:pos x="33" y="57"/>
                    </a:cxn>
                    <a:cxn ang="0">
                      <a:pos x="5" y="57"/>
                    </a:cxn>
                    <a:cxn ang="0">
                      <a:pos x="5" y="15"/>
                    </a:cxn>
                    <a:cxn ang="0">
                      <a:pos x="36" y="55"/>
                    </a:cxn>
                    <a:cxn ang="0">
                      <a:pos x="32" y="52"/>
                    </a:cxn>
                    <a:cxn ang="0">
                      <a:pos x="36" y="52"/>
                    </a:cxn>
                    <a:cxn ang="0">
                      <a:pos x="36" y="55"/>
                    </a:cxn>
                  </a:cxnLst>
                  <a:rect l="0" t="0" r="r" b="b"/>
                  <a:pathLst>
                    <a:path w="64" h="63">
                      <a:moveTo>
                        <a:pt x="51" y="27"/>
                      </a:moveTo>
                      <a:cubicBezTo>
                        <a:pt x="63" y="9"/>
                        <a:pt x="63" y="9"/>
                        <a:pt x="63" y="9"/>
                      </a:cubicBezTo>
                      <a:cubicBezTo>
                        <a:pt x="63" y="8"/>
                        <a:pt x="64" y="7"/>
                        <a:pt x="64" y="6"/>
                      </a:cubicBezTo>
                      <a:cubicBezTo>
                        <a:pt x="64" y="3"/>
                        <a:pt x="61" y="0"/>
                        <a:pt x="58" y="0"/>
                      </a:cubicBezTo>
                      <a:cubicBezTo>
                        <a:pt x="58" y="0"/>
                        <a:pt x="58" y="0"/>
                        <a:pt x="58" y="0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5" y="0"/>
                        <a:pt x="22" y="3"/>
                        <a:pt x="22" y="6"/>
                      </a:cubicBezTo>
                      <a:cubicBezTo>
                        <a:pt x="22" y="9"/>
                        <a:pt x="22" y="9"/>
                        <a:pt x="22" y="9"/>
                      </a:cubicBezTo>
                      <a:cubicBezTo>
                        <a:pt x="5" y="9"/>
                        <a:pt x="5" y="9"/>
                        <a:pt x="5" y="9"/>
                      </a:cubicBezTo>
                      <a:cubicBezTo>
                        <a:pt x="2" y="9"/>
                        <a:pt x="0" y="12"/>
                        <a:pt x="0" y="15"/>
                      </a:cubicBezTo>
                      <a:cubicBezTo>
                        <a:pt x="0" y="57"/>
                        <a:pt x="0" y="57"/>
                        <a:pt x="0" y="57"/>
                      </a:cubicBezTo>
                      <a:cubicBezTo>
                        <a:pt x="0" y="60"/>
                        <a:pt x="2" y="63"/>
                        <a:pt x="5" y="63"/>
                      </a:cubicBezTo>
                      <a:cubicBezTo>
                        <a:pt x="36" y="63"/>
                        <a:pt x="36" y="63"/>
                        <a:pt x="36" y="63"/>
                      </a:cubicBezTo>
                      <a:cubicBezTo>
                        <a:pt x="39" y="63"/>
                        <a:pt x="41" y="60"/>
                        <a:pt x="41" y="57"/>
                      </a:cubicBezTo>
                      <a:cubicBezTo>
                        <a:pt x="41" y="54"/>
                        <a:pt x="41" y="54"/>
                        <a:pt x="41" y="54"/>
                      </a:cubicBezTo>
                      <a:cubicBezTo>
                        <a:pt x="58" y="54"/>
                        <a:pt x="58" y="54"/>
                        <a:pt x="58" y="54"/>
                      </a:cubicBezTo>
                      <a:cubicBezTo>
                        <a:pt x="60" y="54"/>
                        <a:pt x="62" y="53"/>
                        <a:pt x="63" y="51"/>
                      </a:cubicBezTo>
                      <a:cubicBezTo>
                        <a:pt x="64" y="49"/>
                        <a:pt x="64" y="47"/>
                        <a:pt x="63" y="46"/>
                      </a:cubicBezTo>
                      <a:lnTo>
                        <a:pt x="51" y="27"/>
                      </a:lnTo>
                      <a:close/>
                      <a:moveTo>
                        <a:pt x="5" y="15"/>
                      </a:moveTo>
                      <a:cubicBezTo>
                        <a:pt x="24" y="15"/>
                        <a:pt x="24" y="15"/>
                        <a:pt x="24" y="15"/>
                      </a:cubicBezTo>
                      <a:cubicBezTo>
                        <a:pt x="24" y="17"/>
                        <a:pt x="24" y="17"/>
                        <a:pt x="24" y="17"/>
                      </a:cubicBezTo>
                      <a:cubicBezTo>
                        <a:pt x="24" y="18"/>
                        <a:pt x="25" y="19"/>
                        <a:pt x="26" y="19"/>
                      </a:cubicBezTo>
                      <a:cubicBezTo>
                        <a:pt x="27" y="19"/>
                        <a:pt x="28" y="18"/>
                        <a:pt x="28" y="17"/>
                      </a:cubicBezTo>
                      <a:cubicBezTo>
                        <a:pt x="28" y="15"/>
                        <a:pt x="28" y="15"/>
                        <a:pt x="28" y="15"/>
                      </a:cubicBezTo>
                      <a:cubicBezTo>
                        <a:pt x="28" y="15"/>
                        <a:pt x="28" y="15"/>
                        <a:pt x="28" y="15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58" y="6"/>
                        <a:pt x="58" y="6"/>
                        <a:pt x="58" y="6"/>
                      </a:cubicBezTo>
                      <a:cubicBezTo>
                        <a:pt x="45" y="27"/>
                        <a:pt x="45" y="27"/>
                        <a:pt x="45" y="27"/>
                      </a:cubicBezTo>
                      <a:cubicBezTo>
                        <a:pt x="58" y="48"/>
                        <a:pt x="58" y="48"/>
                        <a:pt x="58" y="48"/>
                      </a:cubicBezTo>
                      <a:cubicBezTo>
                        <a:pt x="36" y="48"/>
                        <a:pt x="36" y="48"/>
                        <a:pt x="36" y="48"/>
                      </a:cubicBezTo>
                      <a:cubicBezTo>
                        <a:pt x="36" y="48"/>
                        <a:pt x="36" y="48"/>
                        <a:pt x="36" y="48"/>
                      </a:cubicBezTo>
                      <a:cubicBezTo>
                        <a:pt x="28" y="48"/>
                        <a:pt x="28" y="48"/>
                        <a:pt x="28" y="48"/>
                      </a:cubicBezTo>
                      <a:cubicBezTo>
                        <a:pt x="28" y="25"/>
                        <a:pt x="28" y="25"/>
                        <a:pt x="28" y="25"/>
                      </a:cubicBezTo>
                      <a:cubicBezTo>
                        <a:pt x="28" y="24"/>
                        <a:pt x="27" y="23"/>
                        <a:pt x="26" y="23"/>
                      </a:cubicBezTo>
                      <a:cubicBezTo>
                        <a:pt x="25" y="23"/>
                        <a:pt x="24" y="24"/>
                        <a:pt x="24" y="25"/>
                      </a:cubicBezTo>
                      <a:cubicBezTo>
                        <a:pt x="24" y="50"/>
                        <a:pt x="24" y="50"/>
                        <a:pt x="24" y="50"/>
                      </a:cubicBezTo>
                      <a:cubicBezTo>
                        <a:pt x="24" y="50"/>
                        <a:pt x="24" y="50"/>
                        <a:pt x="24" y="50"/>
                      </a:cubicBezTo>
                      <a:cubicBezTo>
                        <a:pt x="24" y="50"/>
                        <a:pt x="24" y="50"/>
                        <a:pt x="24" y="50"/>
                      </a:cubicBezTo>
                      <a:cubicBezTo>
                        <a:pt x="24" y="50"/>
                        <a:pt x="24" y="50"/>
                        <a:pt x="24" y="50"/>
                      </a:cubicBezTo>
                      <a:cubicBezTo>
                        <a:pt x="24" y="50"/>
                        <a:pt x="24" y="50"/>
                        <a:pt x="24" y="51"/>
                      </a:cubicBezTo>
                      <a:cubicBezTo>
                        <a:pt x="24" y="51"/>
                        <a:pt x="24" y="51"/>
                        <a:pt x="24" y="51"/>
                      </a:cubicBezTo>
                      <a:cubicBezTo>
                        <a:pt x="24" y="51"/>
                        <a:pt x="24" y="51"/>
                        <a:pt x="24" y="51"/>
                      </a:cubicBezTo>
                      <a:cubicBezTo>
                        <a:pt x="24" y="51"/>
                        <a:pt x="24" y="51"/>
                        <a:pt x="24" y="51"/>
                      </a:cubicBezTo>
                      <a:cubicBezTo>
                        <a:pt x="24" y="51"/>
                        <a:pt x="24" y="51"/>
                        <a:pt x="24" y="51"/>
                      </a:cubicBezTo>
                      <a:cubicBezTo>
                        <a:pt x="24" y="51"/>
                        <a:pt x="24" y="51"/>
                        <a:pt x="24" y="51"/>
                      </a:cubicBezTo>
                      <a:cubicBezTo>
                        <a:pt x="24" y="51"/>
                        <a:pt x="25" y="51"/>
                        <a:pt x="25" y="51"/>
                      </a:cubicBezTo>
                      <a:cubicBezTo>
                        <a:pt x="25" y="51"/>
                        <a:pt x="25" y="52"/>
                        <a:pt x="25" y="52"/>
                      </a:cubicBezTo>
                      <a:cubicBezTo>
                        <a:pt x="25" y="52"/>
                        <a:pt x="25" y="52"/>
                        <a:pt x="25" y="52"/>
                      </a:cubicBezTo>
                      <a:cubicBezTo>
                        <a:pt x="25" y="52"/>
                        <a:pt x="25" y="52"/>
                        <a:pt x="25" y="52"/>
                      </a:cubicBezTo>
                      <a:cubicBezTo>
                        <a:pt x="25" y="52"/>
                        <a:pt x="25" y="52"/>
                        <a:pt x="25" y="52"/>
                      </a:cubicBezTo>
                      <a:cubicBezTo>
                        <a:pt x="33" y="57"/>
                        <a:pt x="33" y="57"/>
                        <a:pt x="33" y="57"/>
                      </a:cubicBezTo>
                      <a:cubicBezTo>
                        <a:pt x="5" y="57"/>
                        <a:pt x="5" y="57"/>
                        <a:pt x="5" y="57"/>
                      </a:cubicBezTo>
                      <a:lnTo>
                        <a:pt x="5" y="15"/>
                      </a:lnTo>
                      <a:close/>
                      <a:moveTo>
                        <a:pt x="36" y="55"/>
                      </a:moveTo>
                      <a:cubicBezTo>
                        <a:pt x="32" y="52"/>
                        <a:pt x="32" y="52"/>
                        <a:pt x="32" y="52"/>
                      </a:cubicBezTo>
                      <a:cubicBezTo>
                        <a:pt x="36" y="52"/>
                        <a:pt x="36" y="52"/>
                        <a:pt x="36" y="52"/>
                      </a:cubicBezTo>
                      <a:lnTo>
                        <a:pt x="36" y="5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7" name="í$ļíďé"/>
                <p:cNvSpPr/>
                <p:nvPr/>
              </p:nvSpPr>
              <p:spPr bwMode="auto">
                <a:xfrm>
                  <a:off x="5380038" y="2359025"/>
                  <a:ext cx="15875" cy="190500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2"/>
                    </a:cxn>
                    <a:cxn ang="0">
                      <a:pos x="0" y="72"/>
                    </a:cxn>
                    <a:cxn ang="0">
                      <a:pos x="3" y="74"/>
                    </a:cxn>
                    <a:cxn ang="0">
                      <a:pos x="6" y="72"/>
                    </a:cxn>
                    <a:cxn ang="0">
                      <a:pos x="6" y="2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6" h="74">
                      <a:moveTo>
                        <a:pt x="3" y="0"/>
                      </a:move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0" y="73"/>
                        <a:pt x="1" y="74"/>
                        <a:pt x="3" y="74"/>
                      </a:cubicBezTo>
                      <a:cubicBezTo>
                        <a:pt x="4" y="74"/>
                        <a:pt x="6" y="73"/>
                        <a:pt x="6" y="7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1"/>
                        <a:pt x="4" y="0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8" name="iṩḻîḓé"/>
                <p:cNvSpPr/>
                <p:nvPr/>
              </p:nvSpPr>
              <p:spPr bwMode="auto">
                <a:xfrm>
                  <a:off x="5380038" y="2333625"/>
                  <a:ext cx="15875" cy="14288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9" name="íŝḷíḋe"/>
            <p:cNvGrpSpPr/>
            <p:nvPr/>
          </p:nvGrpSpPr>
          <p:grpSpPr>
            <a:xfrm rot="16200000">
              <a:off x="1527277" y="2723968"/>
              <a:ext cx="2361962" cy="439866"/>
              <a:chOff x="2057400" y="1428750"/>
              <a:chExt cx="2044430" cy="400051"/>
            </a:xfrm>
          </p:grpSpPr>
          <p:sp>
            <p:nvSpPr>
              <p:cNvPr id="42" name="ïṧ1îḑe"/>
              <p:cNvSpPr/>
              <p:nvPr/>
            </p:nvSpPr>
            <p:spPr bwMode="auto">
              <a:xfrm>
                <a:off x="2057400" y="1428750"/>
                <a:ext cx="2044430" cy="40005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iśľiḓé"/>
              <p:cNvSpPr/>
              <p:nvPr/>
            </p:nvSpPr>
            <p:spPr bwMode="auto">
              <a:xfrm>
                <a:off x="2057401" y="1428751"/>
                <a:ext cx="503832" cy="40005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0" name="iSľïḋe"/>
            <p:cNvSpPr/>
            <p:nvPr/>
          </p:nvSpPr>
          <p:spPr bwMode="auto">
            <a:xfrm>
              <a:off x="2433288" y="1244866"/>
              <a:ext cx="549938" cy="458282"/>
            </a:xfrm>
            <a:prstGeom prst="flowChartOffpageConnector">
              <a:avLst/>
            </a:prstGeom>
            <a:solidFill>
              <a:schemeClr val="accent1"/>
            </a:solidFill>
            <a:ln w="19050">
              <a:noFill/>
              <a:round/>
            </a:ln>
          </p:spPr>
          <p:txBody>
            <a:bodyPr vert="horz" wrap="none" lIns="91440" tIns="45720" rIns="91440" bIns="0" anchor="ctr" anchorCtr="1" compatLnSpc="1">
              <a:normAutofit/>
            </a:bodyPr>
            <a:lstStyle/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10%</a:t>
              </a:r>
              <a:endParaRPr lang="en-US" sz="1200" b="1">
                <a:solidFill>
                  <a:schemeClr val="bg1"/>
                </a:solidFill>
              </a:endParaRPr>
            </a:p>
          </p:txBody>
        </p:sp>
        <p:grpSp>
          <p:nvGrpSpPr>
            <p:cNvPr id="11" name="iṣľiḓe"/>
            <p:cNvGrpSpPr/>
            <p:nvPr/>
          </p:nvGrpSpPr>
          <p:grpSpPr>
            <a:xfrm rot="16200000">
              <a:off x="3221042" y="2723968"/>
              <a:ext cx="2361962" cy="439866"/>
              <a:chOff x="2057400" y="1428750"/>
              <a:chExt cx="2044430" cy="400051"/>
            </a:xfrm>
          </p:grpSpPr>
          <p:sp>
            <p:nvSpPr>
              <p:cNvPr id="40" name="ïṧliḓé"/>
              <p:cNvSpPr/>
              <p:nvPr/>
            </p:nvSpPr>
            <p:spPr bwMode="auto">
              <a:xfrm>
                <a:off x="2057400" y="1428750"/>
                <a:ext cx="2044430" cy="40005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ïş1íḋè"/>
              <p:cNvSpPr/>
              <p:nvPr/>
            </p:nvSpPr>
            <p:spPr bwMode="auto">
              <a:xfrm>
                <a:off x="2057400" y="1428751"/>
                <a:ext cx="696248" cy="40005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2" name="íṩḻïḍê"/>
            <p:cNvSpPr/>
            <p:nvPr/>
          </p:nvSpPr>
          <p:spPr bwMode="auto">
            <a:xfrm>
              <a:off x="4127054" y="1244866"/>
              <a:ext cx="549938" cy="458282"/>
            </a:xfrm>
            <a:prstGeom prst="flowChartOffpageConnector">
              <a:avLst/>
            </a:prstGeom>
            <a:solidFill>
              <a:schemeClr val="accent2"/>
            </a:solidFill>
            <a:ln w="19050">
              <a:noFill/>
              <a:round/>
            </a:ln>
          </p:spPr>
          <p:txBody>
            <a:bodyPr vert="horz" wrap="none" lIns="91440" tIns="45720" rIns="91440" bIns="0" anchor="ctr" anchorCtr="1" compatLnSpc="1">
              <a:normAutofit/>
            </a:bodyPr>
            <a:lstStyle/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20%</a:t>
              </a:r>
              <a:endParaRPr lang="en-US" sz="1200" b="1">
                <a:solidFill>
                  <a:schemeClr val="bg1"/>
                </a:solidFill>
              </a:endParaRPr>
            </a:p>
          </p:txBody>
        </p:sp>
        <p:grpSp>
          <p:nvGrpSpPr>
            <p:cNvPr id="13" name="îšḻïḓé"/>
            <p:cNvGrpSpPr/>
            <p:nvPr/>
          </p:nvGrpSpPr>
          <p:grpSpPr>
            <a:xfrm rot="16200000">
              <a:off x="4914807" y="2723969"/>
              <a:ext cx="2361962" cy="439866"/>
              <a:chOff x="2057400" y="1428750"/>
              <a:chExt cx="2044430" cy="400050"/>
            </a:xfrm>
          </p:grpSpPr>
          <p:sp>
            <p:nvSpPr>
              <p:cNvPr id="38" name="íṥlíde"/>
              <p:cNvSpPr/>
              <p:nvPr/>
            </p:nvSpPr>
            <p:spPr bwMode="auto">
              <a:xfrm>
                <a:off x="2057400" y="1428750"/>
                <a:ext cx="2044430" cy="40005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î$ļiḋê"/>
              <p:cNvSpPr/>
              <p:nvPr/>
            </p:nvSpPr>
            <p:spPr bwMode="auto">
              <a:xfrm>
                <a:off x="2057400" y="1428750"/>
                <a:ext cx="858285" cy="40005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4" name="islïḑê"/>
            <p:cNvSpPr/>
            <p:nvPr/>
          </p:nvSpPr>
          <p:spPr bwMode="auto">
            <a:xfrm>
              <a:off x="5820819" y="1244867"/>
              <a:ext cx="549938" cy="458282"/>
            </a:xfrm>
            <a:prstGeom prst="flowChartOffpageConnector">
              <a:avLst/>
            </a:prstGeom>
            <a:solidFill>
              <a:schemeClr val="accent3"/>
            </a:solidFill>
            <a:ln w="19050">
              <a:noFill/>
              <a:round/>
            </a:ln>
          </p:spPr>
          <p:txBody>
            <a:bodyPr vert="horz" wrap="none" lIns="91440" tIns="45720" rIns="91440" bIns="0" anchor="ctr" anchorCtr="1" compatLnSpc="1">
              <a:normAutofit/>
            </a:bodyPr>
            <a:lstStyle/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30%</a:t>
              </a:r>
              <a:endParaRPr lang="en-US" sz="1200" b="1">
                <a:solidFill>
                  <a:schemeClr val="bg1"/>
                </a:solidFill>
              </a:endParaRPr>
            </a:p>
          </p:txBody>
        </p:sp>
        <p:grpSp>
          <p:nvGrpSpPr>
            <p:cNvPr id="15" name="ïşļîḋe"/>
            <p:cNvGrpSpPr/>
            <p:nvPr/>
          </p:nvGrpSpPr>
          <p:grpSpPr>
            <a:xfrm rot="16200000">
              <a:off x="6608576" y="2723969"/>
              <a:ext cx="2361963" cy="439866"/>
              <a:chOff x="2057399" y="1428750"/>
              <a:chExt cx="2044431" cy="400051"/>
            </a:xfrm>
          </p:grpSpPr>
          <p:sp>
            <p:nvSpPr>
              <p:cNvPr id="36" name="íṧ1îḓé"/>
              <p:cNvSpPr/>
              <p:nvPr/>
            </p:nvSpPr>
            <p:spPr bwMode="auto">
              <a:xfrm>
                <a:off x="2057400" y="1428750"/>
                <a:ext cx="2044430" cy="40005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iš1iḓe"/>
              <p:cNvSpPr/>
              <p:nvPr/>
            </p:nvSpPr>
            <p:spPr bwMode="auto">
              <a:xfrm>
                <a:off x="2057399" y="1428751"/>
                <a:ext cx="1050702" cy="400050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6" name="îśļîḑé"/>
            <p:cNvSpPr/>
            <p:nvPr/>
          </p:nvSpPr>
          <p:spPr bwMode="auto">
            <a:xfrm>
              <a:off x="7514584" y="1244867"/>
              <a:ext cx="549938" cy="458282"/>
            </a:xfrm>
            <a:prstGeom prst="flowChartOffpageConnector">
              <a:avLst/>
            </a:prstGeom>
            <a:solidFill>
              <a:schemeClr val="accent4"/>
            </a:solidFill>
            <a:ln w="19050">
              <a:noFill/>
              <a:round/>
            </a:ln>
          </p:spPr>
          <p:txBody>
            <a:bodyPr vert="horz" wrap="none" lIns="91440" tIns="45720" rIns="91440" bIns="0" anchor="ctr" anchorCtr="1" compatLnSpc="1">
              <a:normAutofit/>
            </a:bodyPr>
            <a:lstStyle/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50%</a:t>
              </a:r>
              <a:endParaRPr lang="en-US" sz="1200" b="1">
                <a:solidFill>
                  <a:schemeClr val="bg1"/>
                </a:solidFill>
              </a:endParaRPr>
            </a:p>
          </p:txBody>
        </p:sp>
        <p:grpSp>
          <p:nvGrpSpPr>
            <p:cNvPr id="17" name="íşļíde"/>
            <p:cNvGrpSpPr/>
            <p:nvPr/>
          </p:nvGrpSpPr>
          <p:grpSpPr>
            <a:xfrm rot="16200000">
              <a:off x="8302337" y="2723970"/>
              <a:ext cx="2361962" cy="439866"/>
              <a:chOff x="2057400" y="1428750"/>
              <a:chExt cx="2044430" cy="400052"/>
            </a:xfrm>
          </p:grpSpPr>
          <p:sp>
            <p:nvSpPr>
              <p:cNvPr id="34" name="îṥḷiḑé"/>
              <p:cNvSpPr/>
              <p:nvPr/>
            </p:nvSpPr>
            <p:spPr bwMode="auto">
              <a:xfrm>
                <a:off x="2057400" y="1428750"/>
                <a:ext cx="2044430" cy="40005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iŝḷide"/>
              <p:cNvSpPr/>
              <p:nvPr/>
            </p:nvSpPr>
            <p:spPr bwMode="auto">
              <a:xfrm>
                <a:off x="2057400" y="1428752"/>
                <a:ext cx="1526681" cy="400050"/>
              </a:xfrm>
              <a:prstGeom prst="roundRect">
                <a:avLst>
                  <a:gd name="adj" fmla="val 50000"/>
                </a:avLst>
              </a:prstGeom>
              <a:solidFill>
                <a:schemeClr val="accent5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8" name="iṩḻiḍé"/>
            <p:cNvSpPr/>
            <p:nvPr/>
          </p:nvSpPr>
          <p:spPr bwMode="auto">
            <a:xfrm>
              <a:off x="9208348" y="1244867"/>
              <a:ext cx="549938" cy="458282"/>
            </a:xfrm>
            <a:prstGeom prst="flowChartOffpageConnector">
              <a:avLst/>
            </a:prstGeom>
            <a:solidFill>
              <a:schemeClr val="accent5"/>
            </a:solidFill>
            <a:ln w="19050">
              <a:noFill/>
              <a:round/>
            </a:ln>
          </p:spPr>
          <p:txBody>
            <a:bodyPr vert="horz" wrap="none" lIns="91440" tIns="45720" rIns="91440" bIns="0" anchor="ctr" anchorCtr="1" compatLnSpc="1">
              <a:normAutofit/>
            </a:bodyPr>
            <a:lstStyle/>
            <a:p>
              <a:pPr algn="ctr"/>
              <a:r>
                <a:rPr lang="en-US" sz="1200" b="1">
                  <a:solidFill>
                    <a:schemeClr val="bg1"/>
                  </a:solidFill>
                </a:rPr>
                <a:t>70%</a:t>
              </a:r>
              <a:endParaRPr lang="en-US" sz="1200" b="1">
                <a:solidFill>
                  <a:schemeClr val="bg1"/>
                </a:solidFill>
              </a:endParaRPr>
            </a:p>
          </p:txBody>
        </p:sp>
        <p:grpSp>
          <p:nvGrpSpPr>
            <p:cNvPr id="19" name="iŝľîḓé"/>
            <p:cNvGrpSpPr/>
            <p:nvPr/>
          </p:nvGrpSpPr>
          <p:grpSpPr>
            <a:xfrm>
              <a:off x="1945618" y="4998724"/>
              <a:ext cx="1518017" cy="1034035"/>
              <a:chOff x="1733667" y="4998724"/>
              <a:chExt cx="1518017" cy="1034035"/>
            </a:xfrm>
          </p:grpSpPr>
          <p:sp>
            <p:nvSpPr>
              <p:cNvPr id="32" name="ïṧḷïḋe"/>
              <p:cNvSpPr txBox="1"/>
              <p:nvPr/>
            </p:nvSpPr>
            <p:spPr bwMode="auto">
              <a:xfrm>
                <a:off x="1739516" y="4998724"/>
                <a:ext cx="1508887" cy="50663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1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iṥľíḑe"/>
              <p:cNvSpPr txBox="1"/>
              <p:nvPr/>
            </p:nvSpPr>
            <p:spPr bwMode="auto">
              <a:xfrm>
                <a:off x="1733667" y="5505360"/>
                <a:ext cx="1518017" cy="52739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 anchorCtr="1">
                <a:normAutofit fontScale="92500" lnSpcReduction="20000"/>
              </a:bodyPr>
              <a:lstStyle/>
              <a:p>
                <a:pPr algn="ctr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0" name="îsľidè"/>
            <p:cNvGrpSpPr/>
            <p:nvPr/>
          </p:nvGrpSpPr>
          <p:grpSpPr>
            <a:xfrm>
              <a:off x="3638982" y="4998724"/>
              <a:ext cx="1518017" cy="1034035"/>
              <a:chOff x="1733667" y="4998724"/>
              <a:chExt cx="1518017" cy="1034035"/>
            </a:xfrm>
          </p:grpSpPr>
          <p:sp>
            <p:nvSpPr>
              <p:cNvPr id="30" name="íṣļíde"/>
              <p:cNvSpPr txBox="1"/>
              <p:nvPr/>
            </p:nvSpPr>
            <p:spPr bwMode="auto">
              <a:xfrm>
                <a:off x="1739516" y="4998724"/>
                <a:ext cx="1508887" cy="50663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2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is1íḑe"/>
              <p:cNvSpPr txBox="1"/>
              <p:nvPr/>
            </p:nvSpPr>
            <p:spPr bwMode="auto">
              <a:xfrm>
                <a:off x="1733667" y="5505360"/>
                <a:ext cx="1518017" cy="52739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 anchorCtr="1">
                <a:normAutofit fontScale="92500" lnSpcReduction="20000"/>
              </a:bodyPr>
              <a:lstStyle/>
              <a:p>
                <a:pPr algn="ctr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1" name="îsḷiḓê"/>
            <p:cNvGrpSpPr/>
            <p:nvPr/>
          </p:nvGrpSpPr>
          <p:grpSpPr>
            <a:xfrm>
              <a:off x="5332346" y="4998724"/>
              <a:ext cx="1518017" cy="1034035"/>
              <a:chOff x="1733667" y="4998724"/>
              <a:chExt cx="1518017" cy="1034035"/>
            </a:xfrm>
          </p:grpSpPr>
          <p:sp>
            <p:nvSpPr>
              <p:cNvPr id="28" name="ïSḷïḓè"/>
              <p:cNvSpPr txBox="1"/>
              <p:nvPr/>
            </p:nvSpPr>
            <p:spPr bwMode="auto">
              <a:xfrm>
                <a:off x="1739516" y="4998724"/>
                <a:ext cx="1508887" cy="50663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3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íṥḷiḓê"/>
              <p:cNvSpPr txBox="1"/>
              <p:nvPr/>
            </p:nvSpPr>
            <p:spPr bwMode="auto">
              <a:xfrm>
                <a:off x="1733667" y="5505360"/>
                <a:ext cx="1518017" cy="52739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 anchorCtr="1">
                <a:normAutofit fontScale="92500" lnSpcReduction="20000"/>
              </a:bodyPr>
              <a:lstStyle/>
              <a:p>
                <a:pPr algn="ctr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î$líḓê"/>
            <p:cNvGrpSpPr/>
            <p:nvPr/>
          </p:nvGrpSpPr>
          <p:grpSpPr>
            <a:xfrm>
              <a:off x="7025710" y="4998724"/>
              <a:ext cx="1518017" cy="1034035"/>
              <a:chOff x="1733667" y="4998724"/>
              <a:chExt cx="1518017" cy="1034035"/>
            </a:xfrm>
          </p:grpSpPr>
          <p:sp>
            <p:nvSpPr>
              <p:cNvPr id="26" name="ïşlîde"/>
              <p:cNvSpPr txBox="1"/>
              <p:nvPr/>
            </p:nvSpPr>
            <p:spPr bwMode="auto">
              <a:xfrm>
                <a:off x="1739516" y="4998724"/>
                <a:ext cx="1508887" cy="50663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4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iṧ1îḓè"/>
              <p:cNvSpPr txBox="1"/>
              <p:nvPr/>
            </p:nvSpPr>
            <p:spPr bwMode="auto">
              <a:xfrm>
                <a:off x="1733667" y="5505360"/>
                <a:ext cx="1518017" cy="52739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 anchorCtr="1">
                <a:normAutofit fontScale="92500" lnSpcReduction="20000"/>
              </a:bodyPr>
              <a:lstStyle/>
              <a:p>
                <a:pPr algn="ctr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îŝľîḋè"/>
            <p:cNvGrpSpPr/>
            <p:nvPr/>
          </p:nvGrpSpPr>
          <p:grpSpPr>
            <a:xfrm>
              <a:off x="8719074" y="4998724"/>
              <a:ext cx="1518017" cy="1034035"/>
              <a:chOff x="1733667" y="4998724"/>
              <a:chExt cx="1518017" cy="1034035"/>
            </a:xfrm>
          </p:grpSpPr>
          <p:sp>
            <p:nvSpPr>
              <p:cNvPr id="24" name="îŝlïḓè"/>
              <p:cNvSpPr txBox="1"/>
              <p:nvPr/>
            </p:nvSpPr>
            <p:spPr bwMode="auto">
              <a:xfrm>
                <a:off x="1739516" y="4998724"/>
                <a:ext cx="1508887" cy="50663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5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dirty="0">
                  <a:solidFill>
                    <a:schemeClr val="accent5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íṡlîďe"/>
              <p:cNvSpPr txBox="1"/>
              <p:nvPr/>
            </p:nvSpPr>
            <p:spPr bwMode="auto">
              <a:xfrm>
                <a:off x="1733667" y="5505360"/>
                <a:ext cx="1518017" cy="52739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 anchorCtr="1">
                <a:normAutofit fontScale="92500" lnSpcReduction="20000"/>
              </a:bodyPr>
              <a:lstStyle/>
              <a:p>
                <a:pPr algn="ctr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70" name="文本框 69"/>
          <p:cNvSpPr txBox="1"/>
          <p:nvPr/>
        </p:nvSpPr>
        <p:spPr>
          <a:xfrm>
            <a:off x="865924" y="575297"/>
            <a:ext cx="3295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ea typeface="微软雅黑" panose="020B0503020204020204" pitchFamily="34" charset="-122"/>
              </a:rPr>
              <a:t>工作的计划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1d7650e-4c9a-4c24-946e-5632f1beed7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149952" y="1944710"/>
            <a:ext cx="9773671" cy="3536518"/>
            <a:chOff x="719138" y="1590085"/>
            <a:chExt cx="10753727" cy="3891143"/>
          </a:xfrm>
        </p:grpSpPr>
        <p:grpSp>
          <p:nvGrpSpPr>
            <p:cNvPr id="4" name="işļïďè"/>
            <p:cNvGrpSpPr/>
            <p:nvPr/>
          </p:nvGrpSpPr>
          <p:grpSpPr>
            <a:xfrm>
              <a:off x="1208711" y="1592796"/>
              <a:ext cx="1817826" cy="1817826"/>
              <a:chOff x="1208711" y="1928928"/>
              <a:chExt cx="1817826" cy="1817826"/>
            </a:xfrm>
          </p:grpSpPr>
          <p:sp>
            <p:nvSpPr>
              <p:cNvPr id="41" name="îṣļídê"/>
              <p:cNvSpPr/>
              <p:nvPr/>
            </p:nvSpPr>
            <p:spPr>
              <a:xfrm>
                <a:off x="1208711" y="1928928"/>
                <a:ext cx="1817826" cy="18178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îS1idé"/>
              <p:cNvSpPr/>
              <p:nvPr/>
            </p:nvSpPr>
            <p:spPr>
              <a:xfrm>
                <a:off x="1931359" y="2367142"/>
                <a:ext cx="356636" cy="5094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57" h="21276" extrusionOk="0">
                    <a:moveTo>
                      <a:pt x="1877" y="21023"/>
                    </a:moveTo>
                    <a:cubicBezTo>
                      <a:pt x="2335" y="19958"/>
                      <a:pt x="3030" y="18458"/>
                      <a:pt x="3960" y="16288"/>
                    </a:cubicBezTo>
                    <a:cubicBezTo>
                      <a:pt x="8011" y="15823"/>
                      <a:pt x="9689" y="16658"/>
                      <a:pt x="12261" y="13325"/>
                    </a:cubicBezTo>
                    <a:cubicBezTo>
                      <a:pt x="10172" y="13789"/>
                      <a:pt x="7654" y="12465"/>
                      <a:pt x="7789" y="11892"/>
                    </a:cubicBezTo>
                    <a:cubicBezTo>
                      <a:pt x="7924" y="11318"/>
                      <a:pt x="13647" y="12306"/>
                      <a:pt x="17393" y="8447"/>
                    </a:cubicBezTo>
                    <a:cubicBezTo>
                      <a:pt x="12670" y="9202"/>
                      <a:pt x="11160" y="7540"/>
                      <a:pt x="11769" y="7289"/>
                    </a:cubicBezTo>
                    <a:cubicBezTo>
                      <a:pt x="13175" y="6708"/>
                      <a:pt x="17348" y="7048"/>
                      <a:pt x="19572" y="5477"/>
                    </a:cubicBezTo>
                    <a:cubicBezTo>
                      <a:pt x="20719" y="4669"/>
                      <a:pt x="21256" y="2702"/>
                      <a:pt x="20789" y="2000"/>
                    </a:cubicBezTo>
                    <a:cubicBezTo>
                      <a:pt x="20229" y="1153"/>
                      <a:pt x="16813" y="-111"/>
                      <a:pt x="14931" y="7"/>
                    </a:cubicBezTo>
                    <a:cubicBezTo>
                      <a:pt x="13047" y="126"/>
                      <a:pt x="10093" y="5208"/>
                      <a:pt x="9217" y="5168"/>
                    </a:cubicBezTo>
                    <a:cubicBezTo>
                      <a:pt x="8341" y="5128"/>
                      <a:pt x="8166" y="2892"/>
                      <a:pt x="9694" y="813"/>
                    </a:cubicBezTo>
                    <a:cubicBezTo>
                      <a:pt x="8081" y="1330"/>
                      <a:pt x="5127" y="2940"/>
                      <a:pt x="4200" y="4315"/>
                    </a:cubicBezTo>
                    <a:cubicBezTo>
                      <a:pt x="2475" y="6874"/>
                      <a:pt x="4362" y="12744"/>
                      <a:pt x="3757" y="12953"/>
                    </a:cubicBezTo>
                    <a:cubicBezTo>
                      <a:pt x="3151" y="13163"/>
                      <a:pt x="1114" y="10259"/>
                      <a:pt x="505" y="8944"/>
                    </a:cubicBezTo>
                    <a:cubicBezTo>
                      <a:pt x="-324" y="10961"/>
                      <a:pt x="-344" y="12982"/>
                      <a:pt x="2082" y="15667"/>
                    </a:cubicBezTo>
                    <a:cubicBezTo>
                      <a:pt x="1167" y="17429"/>
                      <a:pt x="667" y="19457"/>
                      <a:pt x="592" y="20487"/>
                    </a:cubicBezTo>
                    <a:cubicBezTo>
                      <a:pt x="557" y="21312"/>
                      <a:pt x="1675" y="21489"/>
                      <a:pt x="1877" y="210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5" name="íŝḻíďè"/>
            <p:cNvGrpSpPr/>
            <p:nvPr/>
          </p:nvGrpSpPr>
          <p:grpSpPr>
            <a:xfrm>
              <a:off x="3886337" y="1595020"/>
              <a:ext cx="1813379" cy="1813379"/>
              <a:chOff x="3886337" y="1931152"/>
              <a:chExt cx="1813379" cy="1813379"/>
            </a:xfrm>
          </p:grpSpPr>
          <p:sp>
            <p:nvSpPr>
              <p:cNvPr id="39" name="iṧḻiďe"/>
              <p:cNvSpPr/>
              <p:nvPr/>
            </p:nvSpPr>
            <p:spPr>
              <a:xfrm>
                <a:off x="3886337" y="1931152"/>
                <a:ext cx="1813379" cy="18133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íś1îḓê"/>
              <p:cNvSpPr/>
              <p:nvPr/>
            </p:nvSpPr>
            <p:spPr>
              <a:xfrm>
                <a:off x="4536094" y="2370463"/>
                <a:ext cx="502875" cy="5028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15497"/>
                    </a:moveTo>
                    <a:cubicBezTo>
                      <a:pt x="8207" y="15497"/>
                      <a:pt x="6104" y="13394"/>
                      <a:pt x="6104" y="10801"/>
                    </a:cubicBezTo>
                    <a:cubicBezTo>
                      <a:pt x="6104" y="8206"/>
                      <a:pt x="8207" y="6103"/>
                      <a:pt x="10800" y="6103"/>
                    </a:cubicBezTo>
                    <a:cubicBezTo>
                      <a:pt x="13395" y="6103"/>
                      <a:pt x="15497" y="8206"/>
                      <a:pt x="15497" y="10801"/>
                    </a:cubicBezTo>
                    <a:cubicBezTo>
                      <a:pt x="15497" y="13394"/>
                      <a:pt x="13395" y="15497"/>
                      <a:pt x="10800" y="15497"/>
                    </a:cubicBezTo>
                    <a:close/>
                    <a:moveTo>
                      <a:pt x="19522" y="10801"/>
                    </a:moveTo>
                    <a:cubicBezTo>
                      <a:pt x="19522" y="9454"/>
                      <a:pt x="20352" y="8390"/>
                      <a:pt x="21600" y="7659"/>
                    </a:cubicBezTo>
                    <a:cubicBezTo>
                      <a:pt x="21376" y="6908"/>
                      <a:pt x="21077" y="6187"/>
                      <a:pt x="20711" y="5509"/>
                    </a:cubicBezTo>
                    <a:cubicBezTo>
                      <a:pt x="19310" y="5876"/>
                      <a:pt x="18177" y="5328"/>
                      <a:pt x="17225" y="4375"/>
                    </a:cubicBezTo>
                    <a:cubicBezTo>
                      <a:pt x="16273" y="3423"/>
                      <a:pt x="15982" y="2288"/>
                      <a:pt x="16347" y="889"/>
                    </a:cubicBezTo>
                    <a:cubicBezTo>
                      <a:pt x="15671" y="522"/>
                      <a:pt x="14951" y="224"/>
                      <a:pt x="14198" y="0"/>
                    </a:cubicBezTo>
                    <a:cubicBezTo>
                      <a:pt x="13467" y="1248"/>
                      <a:pt x="12147" y="2078"/>
                      <a:pt x="10800" y="2078"/>
                    </a:cubicBezTo>
                    <a:cubicBezTo>
                      <a:pt x="9453" y="2078"/>
                      <a:pt x="8134" y="1248"/>
                      <a:pt x="7403" y="0"/>
                    </a:cubicBezTo>
                    <a:cubicBezTo>
                      <a:pt x="6651" y="224"/>
                      <a:pt x="5931" y="522"/>
                      <a:pt x="5253" y="889"/>
                    </a:cubicBezTo>
                    <a:cubicBezTo>
                      <a:pt x="5620" y="2288"/>
                      <a:pt x="5329" y="3422"/>
                      <a:pt x="4375" y="4375"/>
                    </a:cubicBezTo>
                    <a:cubicBezTo>
                      <a:pt x="3423" y="5328"/>
                      <a:pt x="2290" y="5876"/>
                      <a:pt x="890" y="5510"/>
                    </a:cubicBezTo>
                    <a:cubicBezTo>
                      <a:pt x="523" y="6187"/>
                      <a:pt x="224" y="6908"/>
                      <a:pt x="0" y="7659"/>
                    </a:cubicBezTo>
                    <a:cubicBezTo>
                      <a:pt x="1249" y="8390"/>
                      <a:pt x="2078" y="9454"/>
                      <a:pt x="2078" y="10801"/>
                    </a:cubicBezTo>
                    <a:cubicBezTo>
                      <a:pt x="2078" y="12146"/>
                      <a:pt x="1249" y="13467"/>
                      <a:pt x="0" y="14198"/>
                    </a:cubicBezTo>
                    <a:cubicBezTo>
                      <a:pt x="224" y="14950"/>
                      <a:pt x="523" y="15670"/>
                      <a:pt x="890" y="16348"/>
                    </a:cubicBezTo>
                    <a:cubicBezTo>
                      <a:pt x="2290" y="15981"/>
                      <a:pt x="3423" y="16272"/>
                      <a:pt x="4375" y="17226"/>
                    </a:cubicBezTo>
                    <a:cubicBezTo>
                      <a:pt x="5327" y="18178"/>
                      <a:pt x="5620" y="19312"/>
                      <a:pt x="5253" y="20711"/>
                    </a:cubicBezTo>
                    <a:cubicBezTo>
                      <a:pt x="5931" y="21078"/>
                      <a:pt x="6651" y="21377"/>
                      <a:pt x="7403" y="21600"/>
                    </a:cubicBezTo>
                    <a:cubicBezTo>
                      <a:pt x="8134" y="20352"/>
                      <a:pt x="9453" y="19524"/>
                      <a:pt x="10800" y="19524"/>
                    </a:cubicBezTo>
                    <a:cubicBezTo>
                      <a:pt x="12147" y="19524"/>
                      <a:pt x="13467" y="20352"/>
                      <a:pt x="14198" y="21600"/>
                    </a:cubicBezTo>
                    <a:cubicBezTo>
                      <a:pt x="14951" y="21376"/>
                      <a:pt x="15671" y="21078"/>
                      <a:pt x="16349" y="20711"/>
                    </a:cubicBezTo>
                    <a:cubicBezTo>
                      <a:pt x="15982" y="19312"/>
                      <a:pt x="16273" y="18178"/>
                      <a:pt x="17225" y="17226"/>
                    </a:cubicBezTo>
                    <a:cubicBezTo>
                      <a:pt x="18177" y="16272"/>
                      <a:pt x="19310" y="15724"/>
                      <a:pt x="20711" y="16091"/>
                    </a:cubicBezTo>
                    <a:cubicBezTo>
                      <a:pt x="21077" y="15413"/>
                      <a:pt x="21376" y="14693"/>
                      <a:pt x="21600" y="13941"/>
                    </a:cubicBezTo>
                    <a:cubicBezTo>
                      <a:pt x="20352" y="13210"/>
                      <a:pt x="19522" y="12146"/>
                      <a:pt x="19522" y="1080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6" name="íŝḻiḍè"/>
            <p:cNvGrpSpPr/>
            <p:nvPr/>
          </p:nvGrpSpPr>
          <p:grpSpPr>
            <a:xfrm>
              <a:off x="6586834" y="1595020"/>
              <a:ext cx="1813379" cy="1813379"/>
              <a:chOff x="6586834" y="1931152"/>
              <a:chExt cx="1813379" cy="1813379"/>
            </a:xfrm>
          </p:grpSpPr>
          <p:sp>
            <p:nvSpPr>
              <p:cNvPr id="37" name="ïŝḻíde"/>
              <p:cNvSpPr/>
              <p:nvPr/>
            </p:nvSpPr>
            <p:spPr>
              <a:xfrm>
                <a:off x="6586834" y="1931152"/>
                <a:ext cx="1813379" cy="18133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i$ḻiḍè"/>
              <p:cNvSpPr/>
              <p:nvPr/>
            </p:nvSpPr>
            <p:spPr>
              <a:xfrm>
                <a:off x="7252440" y="2384917"/>
                <a:ext cx="482705" cy="4739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41" y="491"/>
                    </a:moveTo>
                    <a:cubicBezTo>
                      <a:pt x="16241" y="164"/>
                      <a:pt x="16078" y="0"/>
                      <a:pt x="15753" y="0"/>
                    </a:cubicBezTo>
                    <a:cubicBezTo>
                      <a:pt x="5847" y="0"/>
                      <a:pt x="5847" y="0"/>
                      <a:pt x="5847" y="0"/>
                    </a:cubicBezTo>
                    <a:cubicBezTo>
                      <a:pt x="5522" y="0"/>
                      <a:pt x="5359" y="164"/>
                      <a:pt x="5359" y="491"/>
                    </a:cubicBezTo>
                    <a:cubicBezTo>
                      <a:pt x="5359" y="5400"/>
                      <a:pt x="5359" y="5400"/>
                      <a:pt x="5359" y="5400"/>
                    </a:cubicBezTo>
                    <a:cubicBezTo>
                      <a:pt x="16241" y="5400"/>
                      <a:pt x="16241" y="5400"/>
                      <a:pt x="16241" y="5400"/>
                    </a:cubicBezTo>
                    <a:lnTo>
                      <a:pt x="16241" y="491"/>
                    </a:lnTo>
                    <a:close/>
                    <a:moveTo>
                      <a:pt x="16403" y="16691"/>
                    </a:moveTo>
                    <a:cubicBezTo>
                      <a:pt x="16241" y="16527"/>
                      <a:pt x="16078" y="16364"/>
                      <a:pt x="15916" y="16364"/>
                    </a:cubicBezTo>
                    <a:cubicBezTo>
                      <a:pt x="5684" y="16364"/>
                      <a:pt x="5684" y="16364"/>
                      <a:pt x="5684" y="16364"/>
                    </a:cubicBezTo>
                    <a:cubicBezTo>
                      <a:pt x="5522" y="16364"/>
                      <a:pt x="5359" y="16527"/>
                      <a:pt x="5197" y="16691"/>
                    </a:cubicBezTo>
                    <a:cubicBezTo>
                      <a:pt x="3573" y="21109"/>
                      <a:pt x="3573" y="21109"/>
                      <a:pt x="3573" y="21109"/>
                    </a:cubicBezTo>
                    <a:cubicBezTo>
                      <a:pt x="3573" y="21273"/>
                      <a:pt x="3573" y="21273"/>
                      <a:pt x="3735" y="21436"/>
                    </a:cubicBezTo>
                    <a:cubicBezTo>
                      <a:pt x="3735" y="21600"/>
                      <a:pt x="3898" y="21600"/>
                      <a:pt x="4060" y="21600"/>
                    </a:cubicBezTo>
                    <a:cubicBezTo>
                      <a:pt x="17540" y="21600"/>
                      <a:pt x="17540" y="21600"/>
                      <a:pt x="17540" y="21600"/>
                    </a:cubicBezTo>
                    <a:cubicBezTo>
                      <a:pt x="17702" y="21600"/>
                      <a:pt x="17865" y="21600"/>
                      <a:pt x="17865" y="21436"/>
                    </a:cubicBezTo>
                    <a:cubicBezTo>
                      <a:pt x="18027" y="21273"/>
                      <a:pt x="18027" y="21273"/>
                      <a:pt x="18027" y="21109"/>
                    </a:cubicBezTo>
                    <a:lnTo>
                      <a:pt x="16403" y="16691"/>
                    </a:lnTo>
                    <a:close/>
                    <a:moveTo>
                      <a:pt x="4872" y="9164"/>
                    </a:moveTo>
                    <a:cubicBezTo>
                      <a:pt x="4872" y="10964"/>
                      <a:pt x="4872" y="10964"/>
                      <a:pt x="4872" y="10964"/>
                    </a:cubicBezTo>
                    <a:cubicBezTo>
                      <a:pt x="16565" y="10964"/>
                      <a:pt x="16565" y="10964"/>
                      <a:pt x="16565" y="10964"/>
                    </a:cubicBezTo>
                    <a:cubicBezTo>
                      <a:pt x="16565" y="9164"/>
                      <a:pt x="16565" y="9164"/>
                      <a:pt x="16565" y="9164"/>
                    </a:cubicBezTo>
                    <a:cubicBezTo>
                      <a:pt x="16565" y="9164"/>
                      <a:pt x="15266" y="6545"/>
                      <a:pt x="15266" y="6545"/>
                    </a:cubicBezTo>
                    <a:cubicBezTo>
                      <a:pt x="6334" y="6545"/>
                      <a:pt x="6334" y="6545"/>
                      <a:pt x="6334" y="6545"/>
                    </a:cubicBezTo>
                    <a:cubicBezTo>
                      <a:pt x="6334" y="6545"/>
                      <a:pt x="4872" y="9164"/>
                      <a:pt x="4872" y="9164"/>
                    </a:cubicBezTo>
                    <a:close/>
                    <a:moveTo>
                      <a:pt x="10719" y="8345"/>
                    </a:moveTo>
                    <a:cubicBezTo>
                      <a:pt x="11693" y="8345"/>
                      <a:pt x="12505" y="8673"/>
                      <a:pt x="12505" y="9164"/>
                    </a:cubicBezTo>
                    <a:cubicBezTo>
                      <a:pt x="12505" y="9655"/>
                      <a:pt x="11693" y="10145"/>
                      <a:pt x="10719" y="10145"/>
                    </a:cubicBezTo>
                    <a:cubicBezTo>
                      <a:pt x="9907" y="10145"/>
                      <a:pt x="9095" y="9655"/>
                      <a:pt x="9095" y="9164"/>
                    </a:cubicBezTo>
                    <a:cubicBezTo>
                      <a:pt x="9095" y="8673"/>
                      <a:pt x="9907" y="8345"/>
                      <a:pt x="10719" y="8345"/>
                    </a:cubicBezTo>
                    <a:close/>
                    <a:moveTo>
                      <a:pt x="19326" y="6545"/>
                    </a:moveTo>
                    <a:cubicBezTo>
                      <a:pt x="16403" y="6545"/>
                      <a:pt x="16403" y="6545"/>
                      <a:pt x="16403" y="6545"/>
                    </a:cubicBezTo>
                    <a:cubicBezTo>
                      <a:pt x="17540" y="8836"/>
                      <a:pt x="17540" y="8836"/>
                      <a:pt x="17540" y="8836"/>
                    </a:cubicBezTo>
                    <a:cubicBezTo>
                      <a:pt x="17540" y="8836"/>
                      <a:pt x="17540" y="8836"/>
                      <a:pt x="17540" y="8836"/>
                    </a:cubicBezTo>
                    <a:cubicBezTo>
                      <a:pt x="17702" y="8836"/>
                      <a:pt x="17702" y="8836"/>
                      <a:pt x="17702" y="9000"/>
                    </a:cubicBezTo>
                    <a:cubicBezTo>
                      <a:pt x="17702" y="9000"/>
                      <a:pt x="17702" y="11455"/>
                      <a:pt x="17702" y="11455"/>
                    </a:cubicBezTo>
                    <a:cubicBezTo>
                      <a:pt x="17702" y="11782"/>
                      <a:pt x="17540" y="11945"/>
                      <a:pt x="17215" y="11945"/>
                    </a:cubicBezTo>
                    <a:cubicBezTo>
                      <a:pt x="4385" y="11945"/>
                      <a:pt x="4385" y="11945"/>
                      <a:pt x="4385" y="11945"/>
                    </a:cubicBezTo>
                    <a:cubicBezTo>
                      <a:pt x="4060" y="11945"/>
                      <a:pt x="3898" y="11782"/>
                      <a:pt x="3898" y="11455"/>
                    </a:cubicBezTo>
                    <a:cubicBezTo>
                      <a:pt x="3898" y="11455"/>
                      <a:pt x="3898" y="9164"/>
                      <a:pt x="3898" y="9000"/>
                    </a:cubicBezTo>
                    <a:cubicBezTo>
                      <a:pt x="3898" y="8836"/>
                      <a:pt x="3898" y="8836"/>
                      <a:pt x="4060" y="8836"/>
                    </a:cubicBezTo>
                    <a:cubicBezTo>
                      <a:pt x="5197" y="6545"/>
                      <a:pt x="5197" y="6545"/>
                      <a:pt x="5197" y="6545"/>
                    </a:cubicBezTo>
                    <a:cubicBezTo>
                      <a:pt x="2274" y="6545"/>
                      <a:pt x="2274" y="6545"/>
                      <a:pt x="2274" y="6545"/>
                    </a:cubicBezTo>
                    <a:cubicBezTo>
                      <a:pt x="974" y="6545"/>
                      <a:pt x="0" y="7691"/>
                      <a:pt x="0" y="8836"/>
                    </a:cubicBezTo>
                    <a:cubicBezTo>
                      <a:pt x="0" y="16527"/>
                      <a:pt x="0" y="16527"/>
                      <a:pt x="0" y="16527"/>
                    </a:cubicBezTo>
                    <a:cubicBezTo>
                      <a:pt x="0" y="17836"/>
                      <a:pt x="974" y="18818"/>
                      <a:pt x="2274" y="18818"/>
                    </a:cubicBezTo>
                    <a:cubicBezTo>
                      <a:pt x="3086" y="18818"/>
                      <a:pt x="3086" y="18818"/>
                      <a:pt x="3086" y="18818"/>
                    </a:cubicBezTo>
                    <a:cubicBezTo>
                      <a:pt x="4060" y="16200"/>
                      <a:pt x="4060" y="16200"/>
                      <a:pt x="4060" y="16200"/>
                    </a:cubicBezTo>
                    <a:cubicBezTo>
                      <a:pt x="4223" y="15545"/>
                      <a:pt x="5035" y="15055"/>
                      <a:pt x="5684" y="15055"/>
                    </a:cubicBezTo>
                    <a:cubicBezTo>
                      <a:pt x="15916" y="15055"/>
                      <a:pt x="15916" y="15055"/>
                      <a:pt x="15916" y="15055"/>
                    </a:cubicBezTo>
                    <a:cubicBezTo>
                      <a:pt x="16565" y="15055"/>
                      <a:pt x="17377" y="15545"/>
                      <a:pt x="17540" y="16200"/>
                    </a:cubicBezTo>
                    <a:cubicBezTo>
                      <a:pt x="18514" y="18818"/>
                      <a:pt x="18514" y="18818"/>
                      <a:pt x="18514" y="18818"/>
                    </a:cubicBezTo>
                    <a:cubicBezTo>
                      <a:pt x="19326" y="18818"/>
                      <a:pt x="19326" y="18818"/>
                      <a:pt x="19326" y="18818"/>
                    </a:cubicBezTo>
                    <a:cubicBezTo>
                      <a:pt x="20626" y="18818"/>
                      <a:pt x="21600" y="17836"/>
                      <a:pt x="21600" y="16527"/>
                    </a:cubicBezTo>
                    <a:cubicBezTo>
                      <a:pt x="21600" y="8836"/>
                      <a:pt x="21600" y="8836"/>
                      <a:pt x="21600" y="8836"/>
                    </a:cubicBezTo>
                    <a:cubicBezTo>
                      <a:pt x="21600" y="7691"/>
                      <a:pt x="20626" y="6545"/>
                      <a:pt x="19326" y="654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7" name="íṩ1îḓê"/>
            <p:cNvGrpSpPr/>
            <p:nvPr/>
          </p:nvGrpSpPr>
          <p:grpSpPr>
            <a:xfrm>
              <a:off x="9219351" y="1590085"/>
              <a:ext cx="1818159" cy="1818159"/>
              <a:chOff x="9219351" y="1926217"/>
              <a:chExt cx="1818159" cy="1818159"/>
            </a:xfrm>
          </p:grpSpPr>
          <p:sp>
            <p:nvSpPr>
              <p:cNvPr id="35" name="ïṡḻîḋê"/>
              <p:cNvSpPr/>
              <p:nvPr/>
            </p:nvSpPr>
            <p:spPr>
              <a:xfrm>
                <a:off x="9219351" y="1926217"/>
                <a:ext cx="1818159" cy="1818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ïṩlîḋe"/>
              <p:cNvSpPr/>
              <p:nvPr/>
            </p:nvSpPr>
            <p:spPr>
              <a:xfrm>
                <a:off x="9992874" y="2375016"/>
                <a:ext cx="271115" cy="4937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407" y="3476"/>
                    </a:moveTo>
                    <a:cubicBezTo>
                      <a:pt x="16335" y="5612"/>
                      <a:pt x="16335" y="5612"/>
                      <a:pt x="16335" y="5612"/>
                    </a:cubicBezTo>
                    <a:cubicBezTo>
                      <a:pt x="14486" y="4583"/>
                      <a:pt x="12660" y="4068"/>
                      <a:pt x="10835" y="4068"/>
                    </a:cubicBezTo>
                    <a:cubicBezTo>
                      <a:pt x="9782" y="4068"/>
                      <a:pt x="8916" y="4222"/>
                      <a:pt x="8237" y="4531"/>
                    </a:cubicBezTo>
                    <a:cubicBezTo>
                      <a:pt x="7582" y="4827"/>
                      <a:pt x="7231" y="5188"/>
                      <a:pt x="7231" y="5587"/>
                    </a:cubicBezTo>
                    <a:cubicBezTo>
                      <a:pt x="7231" y="5921"/>
                      <a:pt x="7535" y="6256"/>
                      <a:pt x="8120" y="6591"/>
                    </a:cubicBezTo>
                    <a:cubicBezTo>
                      <a:pt x="8706" y="6938"/>
                      <a:pt x="9876" y="7299"/>
                      <a:pt x="11631" y="7685"/>
                    </a:cubicBezTo>
                    <a:cubicBezTo>
                      <a:pt x="14743" y="8380"/>
                      <a:pt x="16873" y="8972"/>
                      <a:pt x="18020" y="9461"/>
                    </a:cubicBezTo>
                    <a:cubicBezTo>
                      <a:pt x="19166" y="9950"/>
                      <a:pt x="20055" y="10530"/>
                      <a:pt x="20687" y="11225"/>
                    </a:cubicBezTo>
                    <a:cubicBezTo>
                      <a:pt x="21296" y="11907"/>
                      <a:pt x="21600" y="12679"/>
                      <a:pt x="21600" y="13529"/>
                    </a:cubicBezTo>
                    <a:cubicBezTo>
                      <a:pt x="21600" y="14379"/>
                      <a:pt x="21272" y="15177"/>
                      <a:pt x="20617" y="15897"/>
                    </a:cubicBezTo>
                    <a:cubicBezTo>
                      <a:pt x="19962" y="16618"/>
                      <a:pt x="19096" y="17198"/>
                      <a:pt x="18066" y="17622"/>
                    </a:cubicBezTo>
                    <a:cubicBezTo>
                      <a:pt x="17037" y="18034"/>
                      <a:pt x="15539" y="18356"/>
                      <a:pt x="13573" y="18575"/>
                    </a:cubicBezTo>
                    <a:cubicBezTo>
                      <a:pt x="13573" y="21600"/>
                      <a:pt x="13573" y="21600"/>
                      <a:pt x="13573" y="21600"/>
                    </a:cubicBezTo>
                    <a:cubicBezTo>
                      <a:pt x="9618" y="21600"/>
                      <a:pt x="9618" y="21600"/>
                      <a:pt x="9618" y="21600"/>
                    </a:cubicBezTo>
                    <a:cubicBezTo>
                      <a:pt x="9618" y="18652"/>
                      <a:pt x="9618" y="18652"/>
                      <a:pt x="9618" y="18652"/>
                    </a:cubicBezTo>
                    <a:cubicBezTo>
                      <a:pt x="7793" y="18536"/>
                      <a:pt x="6225" y="18292"/>
                      <a:pt x="4938" y="17906"/>
                    </a:cubicBezTo>
                    <a:cubicBezTo>
                      <a:pt x="3159" y="17378"/>
                      <a:pt x="1521" y="16670"/>
                      <a:pt x="0" y="15795"/>
                    </a:cubicBezTo>
                    <a:cubicBezTo>
                      <a:pt x="4002" y="13593"/>
                      <a:pt x="4002" y="13593"/>
                      <a:pt x="4002" y="13593"/>
                    </a:cubicBezTo>
                    <a:cubicBezTo>
                      <a:pt x="6576" y="15061"/>
                      <a:pt x="9057" y="15795"/>
                      <a:pt x="11444" y="15795"/>
                    </a:cubicBezTo>
                    <a:cubicBezTo>
                      <a:pt x="12684" y="15795"/>
                      <a:pt x="13714" y="15563"/>
                      <a:pt x="14603" y="15112"/>
                    </a:cubicBezTo>
                    <a:cubicBezTo>
                      <a:pt x="15469" y="14649"/>
                      <a:pt x="15913" y="14121"/>
                      <a:pt x="15913" y="13503"/>
                    </a:cubicBezTo>
                    <a:cubicBezTo>
                      <a:pt x="15913" y="12975"/>
                      <a:pt x="15633" y="12525"/>
                      <a:pt x="15071" y="12126"/>
                    </a:cubicBezTo>
                    <a:cubicBezTo>
                      <a:pt x="14509" y="11740"/>
                      <a:pt x="13386" y="11341"/>
                      <a:pt x="11748" y="10929"/>
                    </a:cubicBezTo>
                    <a:cubicBezTo>
                      <a:pt x="8401" y="10105"/>
                      <a:pt x="6155" y="9436"/>
                      <a:pt x="4961" y="8946"/>
                    </a:cubicBezTo>
                    <a:cubicBezTo>
                      <a:pt x="3791" y="8470"/>
                      <a:pt x="2902" y="7917"/>
                      <a:pt x="2317" y="7312"/>
                    </a:cubicBezTo>
                    <a:cubicBezTo>
                      <a:pt x="1732" y="6707"/>
                      <a:pt x="1451" y="6063"/>
                      <a:pt x="1451" y="5368"/>
                    </a:cubicBezTo>
                    <a:cubicBezTo>
                      <a:pt x="1451" y="4235"/>
                      <a:pt x="2223" y="3257"/>
                      <a:pt x="3768" y="2446"/>
                    </a:cubicBezTo>
                    <a:cubicBezTo>
                      <a:pt x="5312" y="1635"/>
                      <a:pt x="7255" y="1197"/>
                      <a:pt x="9618" y="1133"/>
                    </a:cubicBezTo>
                    <a:cubicBezTo>
                      <a:pt x="9618" y="0"/>
                      <a:pt x="9618" y="0"/>
                      <a:pt x="9618" y="0"/>
                    </a:cubicBezTo>
                    <a:cubicBezTo>
                      <a:pt x="13573" y="0"/>
                      <a:pt x="13573" y="0"/>
                      <a:pt x="13573" y="0"/>
                    </a:cubicBezTo>
                    <a:cubicBezTo>
                      <a:pt x="13573" y="1287"/>
                      <a:pt x="13573" y="1287"/>
                      <a:pt x="13573" y="1287"/>
                    </a:cubicBezTo>
                    <a:cubicBezTo>
                      <a:pt x="14954" y="1455"/>
                      <a:pt x="16101" y="1686"/>
                      <a:pt x="17037" y="1982"/>
                    </a:cubicBezTo>
                    <a:cubicBezTo>
                      <a:pt x="17996" y="2278"/>
                      <a:pt x="19119" y="2780"/>
                      <a:pt x="20407" y="347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8" name="ïṩḷídê"/>
            <p:cNvSpPr txBox="1"/>
            <p:nvPr/>
          </p:nvSpPr>
          <p:spPr>
            <a:xfrm>
              <a:off x="1028391" y="3553988"/>
              <a:ext cx="1998146" cy="408745"/>
            </a:xfrm>
            <a:prstGeom prst="rect">
              <a:avLst/>
            </a:prstGeom>
          </p:spPr>
          <p:txBody>
            <a:bodyPr wrap="none" anchor="ctr">
              <a:normAutofit fontScale="92500" lnSpcReduction="20000"/>
            </a:bodyPr>
            <a:lstStyle/>
            <a:p>
              <a:pPr marL="0" indent="0" algn="ctr">
                <a:buNone/>
              </a:pPr>
              <a:r>
                <a:rPr lang="id-ID" sz="2400">
                  <a:solidFill>
                    <a:schemeClr val="tx2"/>
                  </a:solidFill>
                  <a:latin typeface="Impact" panose="020B0806030902050204" pitchFamily="34" charset="0"/>
                </a:rPr>
                <a:t>$10.000</a:t>
              </a:r>
              <a:endParaRPr lang="id-ID" sz="2400">
                <a:solidFill>
                  <a:schemeClr val="tx2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9" name="işḻîḋè"/>
            <p:cNvSpPr/>
            <p:nvPr/>
          </p:nvSpPr>
          <p:spPr>
            <a:xfrm>
              <a:off x="3212760" y="2319038"/>
              <a:ext cx="472912" cy="473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7344"/>
                  </a:moveTo>
                  <a:lnTo>
                    <a:pt x="7343" y="7344"/>
                  </a:lnTo>
                  <a:lnTo>
                    <a:pt x="7343" y="0"/>
                  </a:lnTo>
                  <a:lnTo>
                    <a:pt x="14255" y="0"/>
                  </a:lnTo>
                  <a:lnTo>
                    <a:pt x="14255" y="7344"/>
                  </a:lnTo>
                  <a:lnTo>
                    <a:pt x="21600" y="7344"/>
                  </a:lnTo>
                  <a:lnTo>
                    <a:pt x="21600" y="14256"/>
                  </a:lnTo>
                  <a:lnTo>
                    <a:pt x="14255" y="14256"/>
                  </a:lnTo>
                  <a:lnTo>
                    <a:pt x="14255" y="21600"/>
                  </a:lnTo>
                  <a:lnTo>
                    <a:pt x="7343" y="21600"/>
                  </a:lnTo>
                  <a:lnTo>
                    <a:pt x="7343" y="14256"/>
                  </a:lnTo>
                  <a:lnTo>
                    <a:pt x="0" y="14256"/>
                  </a:lnTo>
                  <a:cubicBezTo>
                    <a:pt x="0" y="14256"/>
                    <a:pt x="0" y="7344"/>
                    <a:pt x="0" y="7344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rgbClr val="A6AAA9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iśḻïdê"/>
            <p:cNvSpPr/>
            <p:nvPr/>
          </p:nvSpPr>
          <p:spPr>
            <a:xfrm>
              <a:off x="8594151" y="2355116"/>
              <a:ext cx="433652" cy="401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8640"/>
                  </a:lnTo>
                  <a:lnTo>
                    <a:pt x="0" y="8640"/>
                  </a:lnTo>
                  <a:cubicBezTo>
                    <a:pt x="0" y="8640"/>
                    <a:pt x="0" y="0"/>
                    <a:pt x="0" y="0"/>
                  </a:cubicBezTo>
                  <a:close/>
                  <a:moveTo>
                    <a:pt x="0" y="12960"/>
                  </a:moveTo>
                  <a:lnTo>
                    <a:pt x="21600" y="1296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12960"/>
                    <a:pt x="0" y="1296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rgbClr val="A6AAA9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ïşľîḋé"/>
            <p:cNvSpPr/>
            <p:nvPr/>
          </p:nvSpPr>
          <p:spPr>
            <a:xfrm>
              <a:off x="5900381" y="2319038"/>
              <a:ext cx="472912" cy="473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7344"/>
                  </a:moveTo>
                  <a:lnTo>
                    <a:pt x="7343" y="7344"/>
                  </a:lnTo>
                  <a:lnTo>
                    <a:pt x="7343" y="0"/>
                  </a:lnTo>
                  <a:lnTo>
                    <a:pt x="14255" y="0"/>
                  </a:lnTo>
                  <a:lnTo>
                    <a:pt x="14255" y="7344"/>
                  </a:lnTo>
                  <a:lnTo>
                    <a:pt x="21600" y="7344"/>
                  </a:lnTo>
                  <a:lnTo>
                    <a:pt x="21600" y="14256"/>
                  </a:lnTo>
                  <a:lnTo>
                    <a:pt x="14255" y="14256"/>
                  </a:lnTo>
                  <a:lnTo>
                    <a:pt x="14255" y="21600"/>
                  </a:lnTo>
                  <a:lnTo>
                    <a:pt x="7343" y="21600"/>
                  </a:lnTo>
                  <a:lnTo>
                    <a:pt x="7343" y="14256"/>
                  </a:lnTo>
                  <a:lnTo>
                    <a:pt x="0" y="14256"/>
                  </a:lnTo>
                  <a:cubicBezTo>
                    <a:pt x="0" y="14256"/>
                    <a:pt x="0" y="7344"/>
                    <a:pt x="0" y="7344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rgbClr val="A6AAA9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iṧḻíďe"/>
            <p:cNvSpPr/>
            <p:nvPr/>
          </p:nvSpPr>
          <p:spPr>
            <a:xfrm>
              <a:off x="1284642" y="2610411"/>
              <a:ext cx="1650071" cy="332389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 algn="ctr"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关键词</a:t>
              </a:r>
              <a:endPara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" name="îṡľïḑé"/>
            <p:cNvSpPr/>
            <p:nvPr/>
          </p:nvSpPr>
          <p:spPr>
            <a:xfrm>
              <a:off x="3939854" y="2610411"/>
              <a:ext cx="1698313" cy="332389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 algn="ctr"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关键词</a:t>
              </a:r>
              <a:endPara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íšlïďè"/>
            <p:cNvSpPr/>
            <p:nvPr/>
          </p:nvSpPr>
          <p:spPr>
            <a:xfrm>
              <a:off x="6689304" y="2610411"/>
              <a:ext cx="1608976" cy="332389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 algn="ctr"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关键词</a:t>
              </a:r>
              <a:endPara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5" name="íś1îḑe"/>
            <p:cNvSpPr/>
            <p:nvPr/>
          </p:nvSpPr>
          <p:spPr>
            <a:xfrm>
              <a:off x="9327972" y="2610411"/>
              <a:ext cx="1608976" cy="332389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 algn="ctr"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关键词</a:t>
              </a:r>
              <a:endPara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6" name="ïṧľíḓe"/>
            <p:cNvSpPr/>
            <p:nvPr/>
          </p:nvSpPr>
          <p:spPr>
            <a:xfrm>
              <a:off x="4024756" y="3521397"/>
              <a:ext cx="1519604" cy="473928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 algn="ctr">
                <a:defRPr sz="1800">
                  <a:solidFill>
                    <a:srgbClr val="000000"/>
                  </a:solidFill>
                </a:defRPr>
              </a:pPr>
              <a:r>
                <a:rPr lang="en-US" altLang="zh-CN" sz="2000" dirty="0">
                  <a:solidFill>
                    <a:schemeClr val="tx2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$40.000</a:t>
              </a:r>
              <a:endParaRPr lang="en-US" altLang="zh-CN" sz="2000" dirty="0">
                <a:solidFill>
                  <a:schemeClr val="tx2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7" name="îślidè"/>
            <p:cNvSpPr/>
            <p:nvPr/>
          </p:nvSpPr>
          <p:spPr>
            <a:xfrm>
              <a:off x="6737881" y="3538104"/>
              <a:ext cx="1519604" cy="473928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 algn="ctr">
                <a:defRPr sz="1800">
                  <a:solidFill>
                    <a:srgbClr val="000000"/>
                  </a:solidFill>
                </a:defRPr>
              </a:pPr>
              <a:r>
                <a:rPr lang="en-US" altLang="zh-CN" sz="2000" dirty="0">
                  <a:solidFill>
                    <a:schemeClr val="tx2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$30.000</a:t>
              </a:r>
              <a:endParaRPr lang="en-US" altLang="zh-CN" sz="2000" dirty="0">
                <a:solidFill>
                  <a:schemeClr val="tx2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8" name="ïš1îďê"/>
            <p:cNvSpPr/>
            <p:nvPr/>
          </p:nvSpPr>
          <p:spPr>
            <a:xfrm>
              <a:off x="9365030" y="3521397"/>
              <a:ext cx="1519605" cy="473928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 algn="ctr">
                <a:defRPr sz="1800">
                  <a:solidFill>
                    <a:srgbClr val="000000"/>
                  </a:solidFill>
                </a:defRPr>
              </a:pPr>
              <a:r>
                <a:rPr lang="en-US" altLang="zh-CN" sz="2000" dirty="0">
                  <a:solidFill>
                    <a:schemeClr val="tx2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$80.000</a:t>
              </a:r>
              <a:endParaRPr lang="en-US" altLang="zh-CN" sz="2000" dirty="0">
                <a:solidFill>
                  <a:schemeClr val="tx2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19" name="ïṥļîdé"/>
            <p:cNvGrpSpPr/>
            <p:nvPr/>
          </p:nvGrpSpPr>
          <p:grpSpPr>
            <a:xfrm>
              <a:off x="719138" y="4430948"/>
              <a:ext cx="10753727" cy="857260"/>
              <a:chOff x="1768931" y="3638220"/>
              <a:chExt cx="9298705" cy="857260"/>
            </a:xfrm>
          </p:grpSpPr>
          <p:grpSp>
            <p:nvGrpSpPr>
              <p:cNvPr id="23" name="isļíḓê"/>
              <p:cNvGrpSpPr/>
              <p:nvPr/>
            </p:nvGrpSpPr>
            <p:grpSpPr>
              <a:xfrm>
                <a:off x="1768931" y="3638220"/>
                <a:ext cx="2213143" cy="857260"/>
                <a:chOff x="1732858" y="5001250"/>
                <a:chExt cx="2213143" cy="857260"/>
              </a:xfrm>
            </p:grpSpPr>
            <p:sp>
              <p:nvSpPr>
                <p:cNvPr id="33" name="ï$ḷíḑe"/>
                <p:cNvSpPr txBox="1"/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 dirty="0">
                      <a:solidFill>
                        <a:schemeClr val="accent1"/>
                      </a:solidFill>
                      <a:ea typeface="微软雅黑" panose="020B0503020204020204" pitchFamily="34" charset="-122"/>
                    </a:rPr>
                    <a:t>标题文本预设</a:t>
                  </a:r>
                  <a:endParaRPr lang="zh-CN" altLang="en-US" sz="1400" b="1" dirty="0">
                    <a:solidFill>
                      <a:schemeClr val="accent1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4" name="îš1ïḋê"/>
                <p:cNvSpPr txBox="1"/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 dirty="0">
                      <a:ea typeface="微软雅黑" panose="020B0503020204020204" pitchFamily="34" charset="-122"/>
                    </a:rPr>
                    <a:t>此部分内容作为文字排版占位显示 </a:t>
                  </a:r>
                  <a:br>
                    <a:rPr lang="zh-CN" altLang="en-US" sz="1000" dirty="0">
                      <a:ea typeface="微软雅黑" panose="020B0503020204020204" pitchFamily="34" charset="-122"/>
                    </a:rPr>
                  </a:br>
                  <a:r>
                    <a:rPr lang="zh-CN" altLang="en-US" sz="1000" dirty="0">
                      <a:ea typeface="微软雅黑" panose="020B0503020204020204" pitchFamily="34" charset="-122"/>
                    </a:rPr>
                    <a:t>（建议使用主题字体）</a:t>
                  </a:r>
                  <a:endParaRPr lang="zh-CN" altLang="en-US" sz="1000" dirty="0"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4" name="íṥḷïḑê"/>
              <p:cNvGrpSpPr/>
              <p:nvPr/>
            </p:nvGrpSpPr>
            <p:grpSpPr>
              <a:xfrm>
                <a:off x="4130785" y="3638220"/>
                <a:ext cx="2213143" cy="857260"/>
                <a:chOff x="1732858" y="5001250"/>
                <a:chExt cx="2213143" cy="857260"/>
              </a:xfrm>
            </p:grpSpPr>
            <p:sp>
              <p:nvSpPr>
                <p:cNvPr id="31" name="îŝ1ïḍe"/>
                <p:cNvSpPr txBox="1"/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 dirty="0">
                      <a:solidFill>
                        <a:schemeClr val="accent2"/>
                      </a:solidFill>
                      <a:ea typeface="微软雅黑" panose="020B0503020204020204" pitchFamily="34" charset="-122"/>
                    </a:rPr>
                    <a:t>标题文本预设</a:t>
                  </a:r>
                  <a:endParaRPr lang="zh-CN" altLang="en-US" sz="1400" b="1" dirty="0">
                    <a:solidFill>
                      <a:schemeClr val="accent2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" name="ïṡļiḋe"/>
                <p:cNvSpPr txBox="1"/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 dirty="0">
                      <a:ea typeface="微软雅黑" panose="020B0503020204020204" pitchFamily="34" charset="-122"/>
                    </a:rPr>
                    <a:t>此部分内容作为文字排版占位显示 </a:t>
                  </a:r>
                  <a:br>
                    <a:rPr lang="zh-CN" altLang="en-US" sz="1000" dirty="0">
                      <a:ea typeface="微软雅黑" panose="020B0503020204020204" pitchFamily="34" charset="-122"/>
                    </a:rPr>
                  </a:br>
                  <a:r>
                    <a:rPr lang="zh-CN" altLang="en-US" sz="1000" dirty="0">
                      <a:ea typeface="微软雅黑" panose="020B0503020204020204" pitchFamily="34" charset="-122"/>
                    </a:rPr>
                    <a:t>（建议使用主题字体）</a:t>
                  </a:r>
                  <a:endParaRPr lang="zh-CN" altLang="en-US" sz="1000" dirty="0"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5" name="îṧḷïḓê"/>
              <p:cNvGrpSpPr/>
              <p:nvPr/>
            </p:nvGrpSpPr>
            <p:grpSpPr>
              <a:xfrm>
                <a:off x="6492639" y="3638220"/>
                <a:ext cx="2213143" cy="857260"/>
                <a:chOff x="1732858" y="5001250"/>
                <a:chExt cx="2213143" cy="857260"/>
              </a:xfrm>
            </p:grpSpPr>
            <p:sp>
              <p:nvSpPr>
                <p:cNvPr id="29" name="íśḷïďê"/>
                <p:cNvSpPr txBox="1"/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 dirty="0">
                      <a:solidFill>
                        <a:schemeClr val="accent3"/>
                      </a:solidFill>
                      <a:ea typeface="微软雅黑" panose="020B0503020204020204" pitchFamily="34" charset="-122"/>
                    </a:rPr>
                    <a:t>标题文本预设</a:t>
                  </a:r>
                  <a:endParaRPr lang="zh-CN" altLang="en-US" sz="1400" b="1" dirty="0">
                    <a:solidFill>
                      <a:schemeClr val="accent3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0" name="íŝľiḑè"/>
                <p:cNvSpPr txBox="1"/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 dirty="0">
                      <a:ea typeface="微软雅黑" panose="020B0503020204020204" pitchFamily="34" charset="-122"/>
                    </a:rPr>
                    <a:t>此部分内容作为文字排版占位显示 </a:t>
                  </a:r>
                  <a:br>
                    <a:rPr lang="zh-CN" altLang="en-US" sz="1000" dirty="0">
                      <a:ea typeface="微软雅黑" panose="020B0503020204020204" pitchFamily="34" charset="-122"/>
                    </a:rPr>
                  </a:br>
                  <a:r>
                    <a:rPr lang="zh-CN" altLang="en-US" sz="1000" dirty="0">
                      <a:ea typeface="微软雅黑" panose="020B0503020204020204" pitchFamily="34" charset="-122"/>
                    </a:rPr>
                    <a:t>（建议使用主题字体）</a:t>
                  </a:r>
                  <a:endParaRPr lang="zh-CN" altLang="en-US" sz="1000" dirty="0"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6" name="islîḓe"/>
              <p:cNvGrpSpPr/>
              <p:nvPr/>
            </p:nvGrpSpPr>
            <p:grpSpPr>
              <a:xfrm>
                <a:off x="8854493" y="3638220"/>
                <a:ext cx="2213143" cy="857260"/>
                <a:chOff x="1732858" y="5001250"/>
                <a:chExt cx="2213143" cy="857260"/>
              </a:xfrm>
            </p:grpSpPr>
            <p:sp>
              <p:nvSpPr>
                <p:cNvPr id="27" name="íṣliḓê"/>
                <p:cNvSpPr txBox="1"/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 dirty="0">
                      <a:solidFill>
                        <a:schemeClr val="accent4"/>
                      </a:solidFill>
                      <a:ea typeface="微软雅黑" panose="020B0503020204020204" pitchFamily="34" charset="-122"/>
                    </a:rPr>
                    <a:t>标题文本预设</a:t>
                  </a:r>
                  <a:endParaRPr lang="zh-CN" altLang="en-US" sz="1400" b="1" dirty="0">
                    <a:solidFill>
                      <a:schemeClr val="accent4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8" name="iŝ1íḑè"/>
                <p:cNvSpPr txBox="1"/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 dirty="0">
                      <a:ea typeface="微软雅黑" panose="020B0503020204020204" pitchFamily="34" charset="-122"/>
                    </a:rPr>
                    <a:t>此部分内容作为文字排版占位显示 </a:t>
                  </a:r>
                  <a:br>
                    <a:rPr lang="zh-CN" altLang="en-US" sz="1000" dirty="0">
                      <a:ea typeface="微软雅黑" panose="020B0503020204020204" pitchFamily="34" charset="-122"/>
                    </a:rPr>
                  </a:br>
                  <a:r>
                    <a:rPr lang="zh-CN" altLang="en-US" sz="1000" dirty="0">
                      <a:ea typeface="微软雅黑" panose="020B0503020204020204" pitchFamily="34" charset="-122"/>
                    </a:rPr>
                    <a:t>（建议使用主题字体）</a:t>
                  </a:r>
                  <a:endParaRPr lang="zh-CN" altLang="en-US" sz="1000" dirty="0">
                    <a:ea typeface="微软雅黑" panose="020B0503020204020204" pitchFamily="34" charset="-122"/>
                  </a:endParaRPr>
                </a:p>
              </p:txBody>
            </p:sp>
          </p:grpSp>
        </p:grpSp>
        <p:cxnSp>
          <p:nvCxnSpPr>
            <p:cNvPr id="20" name="Straight Connector 38"/>
            <p:cNvCxnSpPr/>
            <p:nvPr/>
          </p:nvCxnSpPr>
          <p:spPr>
            <a:xfrm>
              <a:off x="3449216" y="4257092"/>
              <a:ext cx="0" cy="1224136"/>
            </a:xfrm>
            <a:prstGeom prst="line">
              <a:avLst/>
            </a:prstGeom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39"/>
            <p:cNvCxnSpPr/>
            <p:nvPr/>
          </p:nvCxnSpPr>
          <p:spPr>
            <a:xfrm>
              <a:off x="6181991" y="4257092"/>
              <a:ext cx="0" cy="1224136"/>
            </a:xfrm>
            <a:prstGeom prst="line">
              <a:avLst/>
            </a:prstGeom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40"/>
            <p:cNvCxnSpPr/>
            <p:nvPr/>
          </p:nvCxnSpPr>
          <p:spPr>
            <a:xfrm>
              <a:off x="8914766" y="4257092"/>
              <a:ext cx="0" cy="1224136"/>
            </a:xfrm>
            <a:prstGeom prst="line">
              <a:avLst/>
            </a:prstGeom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文本框 42"/>
          <p:cNvSpPr txBox="1"/>
          <p:nvPr/>
        </p:nvSpPr>
        <p:spPr>
          <a:xfrm>
            <a:off x="865924" y="575297"/>
            <a:ext cx="3295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ea typeface="微软雅黑" panose="020B0503020204020204" pitchFamily="34" charset="-122"/>
              </a:rPr>
              <a:t>工作的计划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7e1396b-a132-4dd0-8501-23bb8afc754c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234747" y="1599143"/>
            <a:ext cx="9613068" cy="4076700"/>
            <a:chOff x="1307468" y="1599143"/>
            <a:chExt cx="9613068" cy="4076700"/>
          </a:xfrm>
        </p:grpSpPr>
        <p:grpSp>
          <p:nvGrpSpPr>
            <p:cNvPr id="4" name="iṣḷïḑê"/>
            <p:cNvGrpSpPr/>
            <p:nvPr/>
          </p:nvGrpSpPr>
          <p:grpSpPr>
            <a:xfrm>
              <a:off x="3746716" y="1599143"/>
              <a:ext cx="4698568" cy="4076700"/>
              <a:chOff x="3746716" y="1790700"/>
              <a:chExt cx="4698568" cy="4076700"/>
            </a:xfrm>
          </p:grpSpPr>
          <p:sp>
            <p:nvSpPr>
              <p:cNvPr id="24" name="íṥlîďè"/>
              <p:cNvSpPr/>
              <p:nvPr/>
            </p:nvSpPr>
            <p:spPr bwMode="auto">
              <a:xfrm>
                <a:off x="5350334" y="2844424"/>
                <a:ext cx="143951" cy="123799"/>
              </a:xfrm>
              <a:custGeom>
                <a:avLst/>
                <a:gdLst>
                  <a:gd name="T0" fmla="*/ 24 w 50"/>
                  <a:gd name="T1" fmla="*/ 43 h 43"/>
                  <a:gd name="T2" fmla="*/ 0 w 50"/>
                  <a:gd name="T3" fmla="*/ 0 h 43"/>
                  <a:gd name="T4" fmla="*/ 50 w 50"/>
                  <a:gd name="T5" fmla="*/ 0 h 43"/>
                  <a:gd name="T6" fmla="*/ 24 w 50"/>
                  <a:gd name="T7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43">
                    <a:moveTo>
                      <a:pt x="24" y="43"/>
                    </a:moveTo>
                    <a:lnTo>
                      <a:pt x="0" y="0"/>
                    </a:lnTo>
                    <a:lnTo>
                      <a:pt x="50" y="0"/>
                    </a:lnTo>
                    <a:lnTo>
                      <a:pt x="24" y="43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ïşļíḍé"/>
              <p:cNvSpPr/>
              <p:nvPr/>
            </p:nvSpPr>
            <p:spPr bwMode="auto">
              <a:xfrm>
                <a:off x="6703475" y="2844424"/>
                <a:ext cx="135315" cy="123799"/>
              </a:xfrm>
              <a:custGeom>
                <a:avLst/>
                <a:gdLst>
                  <a:gd name="T0" fmla="*/ 24 w 47"/>
                  <a:gd name="T1" fmla="*/ 43 h 43"/>
                  <a:gd name="T2" fmla="*/ 0 w 47"/>
                  <a:gd name="T3" fmla="*/ 0 h 43"/>
                  <a:gd name="T4" fmla="*/ 47 w 47"/>
                  <a:gd name="T5" fmla="*/ 0 h 43"/>
                  <a:gd name="T6" fmla="*/ 24 w 47"/>
                  <a:gd name="T7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43">
                    <a:moveTo>
                      <a:pt x="24" y="43"/>
                    </a:moveTo>
                    <a:lnTo>
                      <a:pt x="0" y="0"/>
                    </a:lnTo>
                    <a:lnTo>
                      <a:pt x="47" y="0"/>
                    </a:lnTo>
                    <a:lnTo>
                      <a:pt x="24" y="43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îs1ïḑê"/>
              <p:cNvSpPr/>
              <p:nvPr/>
            </p:nvSpPr>
            <p:spPr bwMode="auto">
              <a:xfrm>
                <a:off x="7210183" y="3719647"/>
                <a:ext cx="135315" cy="123799"/>
              </a:xfrm>
              <a:custGeom>
                <a:avLst/>
                <a:gdLst>
                  <a:gd name="T0" fmla="*/ 23 w 47"/>
                  <a:gd name="T1" fmla="*/ 43 h 43"/>
                  <a:gd name="T2" fmla="*/ 0 w 47"/>
                  <a:gd name="T3" fmla="*/ 0 h 43"/>
                  <a:gd name="T4" fmla="*/ 47 w 47"/>
                  <a:gd name="T5" fmla="*/ 0 h 43"/>
                  <a:gd name="T6" fmla="*/ 23 w 47"/>
                  <a:gd name="T7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43">
                    <a:moveTo>
                      <a:pt x="23" y="43"/>
                    </a:moveTo>
                    <a:lnTo>
                      <a:pt x="0" y="0"/>
                    </a:lnTo>
                    <a:lnTo>
                      <a:pt x="47" y="0"/>
                    </a:lnTo>
                    <a:lnTo>
                      <a:pt x="23" y="43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îṩḷidê"/>
              <p:cNvSpPr/>
              <p:nvPr/>
            </p:nvSpPr>
            <p:spPr bwMode="auto">
              <a:xfrm>
                <a:off x="7714011" y="4594871"/>
                <a:ext cx="138193" cy="123799"/>
              </a:xfrm>
              <a:custGeom>
                <a:avLst/>
                <a:gdLst>
                  <a:gd name="T0" fmla="*/ 24 w 48"/>
                  <a:gd name="T1" fmla="*/ 43 h 43"/>
                  <a:gd name="T2" fmla="*/ 0 w 48"/>
                  <a:gd name="T3" fmla="*/ 0 h 43"/>
                  <a:gd name="T4" fmla="*/ 48 w 48"/>
                  <a:gd name="T5" fmla="*/ 0 h 43"/>
                  <a:gd name="T6" fmla="*/ 24 w 48"/>
                  <a:gd name="T7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43">
                    <a:moveTo>
                      <a:pt x="24" y="43"/>
                    </a:moveTo>
                    <a:lnTo>
                      <a:pt x="0" y="0"/>
                    </a:lnTo>
                    <a:lnTo>
                      <a:pt x="48" y="0"/>
                    </a:lnTo>
                    <a:lnTo>
                      <a:pt x="24" y="43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isḷîḍê"/>
              <p:cNvSpPr/>
              <p:nvPr/>
            </p:nvSpPr>
            <p:spPr bwMode="auto">
              <a:xfrm>
                <a:off x="8220720" y="5470094"/>
                <a:ext cx="143951" cy="129557"/>
              </a:xfrm>
              <a:custGeom>
                <a:avLst/>
                <a:gdLst>
                  <a:gd name="T0" fmla="*/ 23 w 50"/>
                  <a:gd name="T1" fmla="*/ 45 h 45"/>
                  <a:gd name="T2" fmla="*/ 0 w 50"/>
                  <a:gd name="T3" fmla="*/ 0 h 45"/>
                  <a:gd name="T4" fmla="*/ 50 w 50"/>
                  <a:gd name="T5" fmla="*/ 0 h 45"/>
                  <a:gd name="T6" fmla="*/ 23 w 50"/>
                  <a:gd name="T7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45">
                    <a:moveTo>
                      <a:pt x="23" y="45"/>
                    </a:moveTo>
                    <a:lnTo>
                      <a:pt x="0" y="0"/>
                    </a:lnTo>
                    <a:lnTo>
                      <a:pt x="50" y="0"/>
                    </a:lnTo>
                    <a:lnTo>
                      <a:pt x="23" y="45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íṩľíďe"/>
              <p:cNvSpPr/>
              <p:nvPr/>
            </p:nvSpPr>
            <p:spPr bwMode="auto">
              <a:xfrm>
                <a:off x="4846504" y="3719647"/>
                <a:ext cx="141073" cy="123799"/>
              </a:xfrm>
              <a:custGeom>
                <a:avLst/>
                <a:gdLst>
                  <a:gd name="T0" fmla="*/ 23 w 49"/>
                  <a:gd name="T1" fmla="*/ 43 h 43"/>
                  <a:gd name="T2" fmla="*/ 0 w 49"/>
                  <a:gd name="T3" fmla="*/ 0 h 43"/>
                  <a:gd name="T4" fmla="*/ 49 w 49"/>
                  <a:gd name="T5" fmla="*/ 0 h 43"/>
                  <a:gd name="T6" fmla="*/ 23 w 49"/>
                  <a:gd name="T7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3">
                    <a:moveTo>
                      <a:pt x="23" y="43"/>
                    </a:moveTo>
                    <a:lnTo>
                      <a:pt x="0" y="0"/>
                    </a:lnTo>
                    <a:lnTo>
                      <a:pt x="49" y="0"/>
                    </a:lnTo>
                    <a:lnTo>
                      <a:pt x="23" y="43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îṧļídé"/>
              <p:cNvSpPr/>
              <p:nvPr/>
            </p:nvSpPr>
            <p:spPr bwMode="auto">
              <a:xfrm>
                <a:off x="4339795" y="4594871"/>
                <a:ext cx="143951" cy="123799"/>
              </a:xfrm>
              <a:custGeom>
                <a:avLst/>
                <a:gdLst>
                  <a:gd name="T0" fmla="*/ 24 w 50"/>
                  <a:gd name="T1" fmla="*/ 43 h 43"/>
                  <a:gd name="T2" fmla="*/ 0 w 50"/>
                  <a:gd name="T3" fmla="*/ 0 h 43"/>
                  <a:gd name="T4" fmla="*/ 50 w 50"/>
                  <a:gd name="T5" fmla="*/ 0 h 43"/>
                  <a:gd name="T6" fmla="*/ 24 w 50"/>
                  <a:gd name="T7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43">
                    <a:moveTo>
                      <a:pt x="24" y="43"/>
                    </a:moveTo>
                    <a:lnTo>
                      <a:pt x="0" y="0"/>
                    </a:lnTo>
                    <a:lnTo>
                      <a:pt x="50" y="0"/>
                    </a:lnTo>
                    <a:lnTo>
                      <a:pt x="24" y="43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íśľïdé"/>
              <p:cNvSpPr/>
              <p:nvPr/>
            </p:nvSpPr>
            <p:spPr bwMode="auto">
              <a:xfrm>
                <a:off x="3833087" y="5470094"/>
                <a:ext cx="143951" cy="129557"/>
              </a:xfrm>
              <a:custGeom>
                <a:avLst/>
                <a:gdLst>
                  <a:gd name="T0" fmla="*/ 24 w 50"/>
                  <a:gd name="T1" fmla="*/ 45 h 45"/>
                  <a:gd name="T2" fmla="*/ 0 w 50"/>
                  <a:gd name="T3" fmla="*/ 0 h 45"/>
                  <a:gd name="T4" fmla="*/ 50 w 50"/>
                  <a:gd name="T5" fmla="*/ 0 h 45"/>
                  <a:gd name="T6" fmla="*/ 24 w 50"/>
                  <a:gd name="T7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45">
                    <a:moveTo>
                      <a:pt x="24" y="45"/>
                    </a:moveTo>
                    <a:lnTo>
                      <a:pt x="0" y="0"/>
                    </a:lnTo>
                    <a:lnTo>
                      <a:pt x="50" y="0"/>
                    </a:lnTo>
                    <a:lnTo>
                      <a:pt x="24" y="45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ï$ļíďè"/>
              <p:cNvSpPr/>
              <p:nvPr/>
            </p:nvSpPr>
            <p:spPr bwMode="auto">
              <a:xfrm>
                <a:off x="3746716" y="1790700"/>
                <a:ext cx="4698568" cy="4076700"/>
              </a:xfrm>
              <a:custGeom>
                <a:avLst/>
                <a:gdLst>
                  <a:gd name="T0" fmla="*/ 0 w 1632"/>
                  <a:gd name="T1" fmla="*/ 1416 h 1416"/>
                  <a:gd name="T2" fmla="*/ 816 w 1632"/>
                  <a:gd name="T3" fmla="*/ 0 h 1416"/>
                  <a:gd name="T4" fmla="*/ 1632 w 1632"/>
                  <a:gd name="T5" fmla="*/ 1416 h 1416"/>
                  <a:gd name="T6" fmla="*/ 0 w 1632"/>
                  <a:gd name="T7" fmla="*/ 1416 h 1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2" h="1416">
                    <a:moveTo>
                      <a:pt x="0" y="1416"/>
                    </a:moveTo>
                    <a:lnTo>
                      <a:pt x="816" y="0"/>
                    </a:lnTo>
                    <a:lnTo>
                      <a:pt x="1632" y="1416"/>
                    </a:lnTo>
                    <a:lnTo>
                      <a:pt x="0" y="1416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101600" dist="254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í$ļíḑê"/>
              <p:cNvSpPr/>
              <p:nvPr/>
            </p:nvSpPr>
            <p:spPr bwMode="auto">
              <a:xfrm>
                <a:off x="5350334" y="2188006"/>
                <a:ext cx="1488457" cy="656418"/>
              </a:xfrm>
              <a:custGeom>
                <a:avLst/>
                <a:gdLst>
                  <a:gd name="T0" fmla="*/ 387 w 517"/>
                  <a:gd name="T1" fmla="*/ 0 h 228"/>
                  <a:gd name="T2" fmla="*/ 131 w 517"/>
                  <a:gd name="T3" fmla="*/ 0 h 228"/>
                  <a:gd name="T4" fmla="*/ 0 w 517"/>
                  <a:gd name="T5" fmla="*/ 228 h 228"/>
                  <a:gd name="T6" fmla="*/ 517 w 517"/>
                  <a:gd name="T7" fmla="*/ 228 h 228"/>
                  <a:gd name="T8" fmla="*/ 387 w 517"/>
                  <a:gd name="T9" fmla="*/ 0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7" h="228">
                    <a:moveTo>
                      <a:pt x="387" y="0"/>
                    </a:moveTo>
                    <a:lnTo>
                      <a:pt x="131" y="0"/>
                    </a:lnTo>
                    <a:lnTo>
                      <a:pt x="0" y="228"/>
                    </a:lnTo>
                    <a:lnTo>
                      <a:pt x="517" y="228"/>
                    </a:lnTo>
                    <a:lnTo>
                      <a:pt x="38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îsļîdê"/>
              <p:cNvSpPr/>
              <p:nvPr/>
            </p:nvSpPr>
            <p:spPr bwMode="auto">
              <a:xfrm>
                <a:off x="4846504" y="3063229"/>
                <a:ext cx="2498993" cy="656418"/>
              </a:xfrm>
              <a:custGeom>
                <a:avLst/>
                <a:gdLst>
                  <a:gd name="T0" fmla="*/ 738 w 868"/>
                  <a:gd name="T1" fmla="*/ 0 h 228"/>
                  <a:gd name="T2" fmla="*/ 130 w 868"/>
                  <a:gd name="T3" fmla="*/ 0 h 228"/>
                  <a:gd name="T4" fmla="*/ 0 w 868"/>
                  <a:gd name="T5" fmla="*/ 228 h 228"/>
                  <a:gd name="T6" fmla="*/ 868 w 868"/>
                  <a:gd name="T7" fmla="*/ 228 h 228"/>
                  <a:gd name="T8" fmla="*/ 738 w 868"/>
                  <a:gd name="T9" fmla="*/ 0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8" h="228">
                    <a:moveTo>
                      <a:pt x="738" y="0"/>
                    </a:moveTo>
                    <a:lnTo>
                      <a:pt x="130" y="0"/>
                    </a:lnTo>
                    <a:lnTo>
                      <a:pt x="0" y="228"/>
                    </a:lnTo>
                    <a:lnTo>
                      <a:pt x="868" y="228"/>
                    </a:lnTo>
                    <a:lnTo>
                      <a:pt x="73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í$1ïḋê"/>
              <p:cNvSpPr/>
              <p:nvPr/>
            </p:nvSpPr>
            <p:spPr bwMode="auto">
              <a:xfrm>
                <a:off x="4339795" y="3938453"/>
                <a:ext cx="3512410" cy="656418"/>
              </a:xfrm>
              <a:custGeom>
                <a:avLst/>
                <a:gdLst>
                  <a:gd name="T0" fmla="*/ 0 w 1220"/>
                  <a:gd name="T1" fmla="*/ 228 h 228"/>
                  <a:gd name="T2" fmla="*/ 1220 w 1220"/>
                  <a:gd name="T3" fmla="*/ 228 h 228"/>
                  <a:gd name="T4" fmla="*/ 1089 w 1220"/>
                  <a:gd name="T5" fmla="*/ 0 h 228"/>
                  <a:gd name="T6" fmla="*/ 131 w 1220"/>
                  <a:gd name="T7" fmla="*/ 0 h 228"/>
                  <a:gd name="T8" fmla="*/ 0 w 1220"/>
                  <a:gd name="T9" fmla="*/ 228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0" h="228">
                    <a:moveTo>
                      <a:pt x="0" y="228"/>
                    </a:moveTo>
                    <a:lnTo>
                      <a:pt x="1220" y="228"/>
                    </a:lnTo>
                    <a:lnTo>
                      <a:pt x="1089" y="0"/>
                    </a:lnTo>
                    <a:lnTo>
                      <a:pt x="131" y="0"/>
                    </a:lnTo>
                    <a:lnTo>
                      <a:pt x="0" y="22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iṡliďé"/>
              <p:cNvSpPr/>
              <p:nvPr/>
            </p:nvSpPr>
            <p:spPr bwMode="auto">
              <a:xfrm>
                <a:off x="3833087" y="4813676"/>
                <a:ext cx="4531585" cy="656418"/>
              </a:xfrm>
              <a:custGeom>
                <a:avLst/>
                <a:gdLst>
                  <a:gd name="T0" fmla="*/ 0 w 1574"/>
                  <a:gd name="T1" fmla="*/ 228 h 228"/>
                  <a:gd name="T2" fmla="*/ 1574 w 1574"/>
                  <a:gd name="T3" fmla="*/ 228 h 228"/>
                  <a:gd name="T4" fmla="*/ 1441 w 1574"/>
                  <a:gd name="T5" fmla="*/ 0 h 228"/>
                  <a:gd name="T6" fmla="*/ 131 w 1574"/>
                  <a:gd name="T7" fmla="*/ 0 h 228"/>
                  <a:gd name="T8" fmla="*/ 0 w 1574"/>
                  <a:gd name="T9" fmla="*/ 228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4" h="228">
                    <a:moveTo>
                      <a:pt x="0" y="228"/>
                    </a:moveTo>
                    <a:lnTo>
                      <a:pt x="1574" y="228"/>
                    </a:lnTo>
                    <a:lnTo>
                      <a:pt x="1441" y="0"/>
                    </a:lnTo>
                    <a:lnTo>
                      <a:pt x="131" y="0"/>
                    </a:lnTo>
                    <a:lnTo>
                      <a:pt x="0" y="228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ís1iḓe"/>
              <p:cNvSpPr/>
              <p:nvPr/>
            </p:nvSpPr>
            <p:spPr bwMode="auto">
              <a:xfrm>
                <a:off x="5962294" y="2401387"/>
                <a:ext cx="264536" cy="264536"/>
              </a:xfrm>
              <a:custGeom>
                <a:avLst/>
                <a:gdLst/>
                <a:ahLst/>
                <a:cxnLst>
                  <a:cxn ang="0">
                    <a:pos x="224" y="12"/>
                  </a:cxn>
                  <a:cxn ang="0">
                    <a:pos x="188" y="0"/>
                  </a:cxn>
                  <a:cxn ang="0">
                    <a:pos x="168" y="4"/>
                  </a:cxn>
                  <a:cxn ang="0">
                    <a:pos x="112" y="54"/>
                  </a:cxn>
                  <a:cxn ang="0">
                    <a:pos x="110" y="54"/>
                  </a:cxn>
                  <a:cxn ang="0">
                    <a:pos x="28" y="138"/>
                  </a:cxn>
                  <a:cxn ang="0">
                    <a:pos x="20" y="152"/>
                  </a:cxn>
                  <a:cxn ang="0">
                    <a:pos x="0" y="228"/>
                  </a:cxn>
                  <a:cxn ang="0">
                    <a:pos x="8" y="248"/>
                  </a:cxn>
                  <a:cxn ang="0">
                    <a:pos x="28" y="256"/>
                  </a:cxn>
                  <a:cxn ang="0">
                    <a:pos x="106" y="236"/>
                  </a:cxn>
                  <a:cxn ang="0">
                    <a:pos x="240" y="106"/>
                  </a:cxn>
                  <a:cxn ang="0">
                    <a:pos x="252" y="86"/>
                  </a:cxn>
                  <a:cxn ang="0">
                    <a:pos x="254" y="52"/>
                  </a:cxn>
                  <a:cxn ang="0">
                    <a:pos x="236" y="20"/>
                  </a:cxn>
                  <a:cxn ang="0">
                    <a:pos x="126" y="180"/>
                  </a:cxn>
                  <a:cxn ang="0">
                    <a:pos x="198" y="94"/>
                  </a:cxn>
                  <a:cxn ang="0">
                    <a:pos x="196" y="126"/>
                  </a:cxn>
                  <a:cxn ang="0">
                    <a:pos x="190" y="134"/>
                  </a:cxn>
                  <a:cxn ang="0">
                    <a:pos x="128" y="196"/>
                  </a:cxn>
                  <a:cxn ang="0">
                    <a:pos x="118" y="162"/>
                  </a:cxn>
                  <a:cxn ang="0">
                    <a:pos x="100" y="142"/>
                  </a:cxn>
                  <a:cxn ang="0">
                    <a:pos x="168" y="60"/>
                  </a:cxn>
                  <a:cxn ang="0">
                    <a:pos x="184" y="72"/>
                  </a:cxn>
                  <a:cxn ang="0">
                    <a:pos x="118" y="162"/>
                  </a:cxn>
                  <a:cxn ang="0">
                    <a:pos x="72" y="130"/>
                  </a:cxn>
                  <a:cxn ang="0">
                    <a:pos x="122" y="66"/>
                  </a:cxn>
                  <a:cxn ang="0">
                    <a:pos x="150" y="56"/>
                  </a:cxn>
                  <a:cxn ang="0">
                    <a:pos x="34" y="238"/>
                  </a:cxn>
                  <a:cxn ang="0">
                    <a:pos x="28" y="240"/>
                  </a:cxn>
                  <a:cxn ang="0">
                    <a:pos x="16" y="232"/>
                  </a:cxn>
                  <a:cxn ang="0">
                    <a:pos x="16" y="224"/>
                  </a:cxn>
                  <a:cxn ang="0">
                    <a:pos x="32" y="194"/>
                  </a:cxn>
                  <a:cxn ang="0">
                    <a:pos x="52" y="204"/>
                  </a:cxn>
                  <a:cxn ang="0">
                    <a:pos x="60" y="218"/>
                  </a:cxn>
                  <a:cxn ang="0">
                    <a:pos x="34" y="238"/>
                  </a:cxn>
                  <a:cxn ang="0">
                    <a:pos x="70" y="222"/>
                  </a:cxn>
                  <a:cxn ang="0">
                    <a:pos x="58" y="198"/>
                  </a:cxn>
                  <a:cxn ang="0">
                    <a:pos x="44" y="188"/>
                  </a:cxn>
                  <a:cxn ang="0">
                    <a:pos x="36" y="156"/>
                  </a:cxn>
                  <a:cxn ang="0">
                    <a:pos x="38" y="150"/>
                  </a:cxn>
                  <a:cxn ang="0">
                    <a:pos x="60" y="144"/>
                  </a:cxn>
                  <a:cxn ang="0">
                    <a:pos x="82" y="150"/>
                  </a:cxn>
                  <a:cxn ang="0">
                    <a:pos x="96" y="160"/>
                  </a:cxn>
                  <a:cxn ang="0">
                    <a:pos x="110" y="182"/>
                  </a:cxn>
                  <a:cxn ang="0">
                    <a:pos x="110" y="206"/>
                  </a:cxn>
                  <a:cxn ang="0">
                    <a:pos x="104" y="220"/>
                  </a:cxn>
                  <a:cxn ang="0">
                    <a:pos x="230" y="94"/>
                  </a:cxn>
                  <a:cxn ang="0">
                    <a:pos x="216" y="102"/>
                  </a:cxn>
                  <a:cxn ang="0">
                    <a:pos x="210" y="80"/>
                  </a:cxn>
                  <a:cxn ang="0">
                    <a:pos x="196" y="60"/>
                  </a:cxn>
                  <a:cxn ang="0">
                    <a:pos x="162" y="42"/>
                  </a:cxn>
                  <a:cxn ang="0">
                    <a:pos x="162" y="26"/>
                  </a:cxn>
                  <a:cxn ang="0">
                    <a:pos x="180" y="16"/>
                  </a:cxn>
                  <a:cxn ang="0">
                    <a:pos x="198" y="18"/>
                  </a:cxn>
                  <a:cxn ang="0">
                    <a:pos x="224" y="32"/>
                  </a:cxn>
                  <a:cxn ang="0">
                    <a:pos x="236" y="48"/>
                  </a:cxn>
                  <a:cxn ang="0">
                    <a:pos x="240" y="66"/>
                  </a:cxn>
                  <a:cxn ang="0">
                    <a:pos x="234" y="88"/>
                  </a:cxn>
                </a:cxnLst>
                <a:rect l="0" t="0" r="r" b="b"/>
                <a:pathLst>
                  <a:path w="256" h="256">
                    <a:moveTo>
                      <a:pt x="236" y="20"/>
                    </a:moveTo>
                    <a:lnTo>
                      <a:pt x="236" y="20"/>
                    </a:lnTo>
                    <a:lnTo>
                      <a:pt x="224" y="12"/>
                    </a:lnTo>
                    <a:lnTo>
                      <a:pt x="212" y="6"/>
                    </a:lnTo>
                    <a:lnTo>
                      <a:pt x="200" y="2"/>
                    </a:lnTo>
                    <a:lnTo>
                      <a:pt x="188" y="0"/>
                    </a:lnTo>
                    <a:lnTo>
                      <a:pt x="188" y="0"/>
                    </a:lnTo>
                    <a:lnTo>
                      <a:pt x="178" y="0"/>
                    </a:lnTo>
                    <a:lnTo>
                      <a:pt x="168" y="4"/>
                    </a:lnTo>
                    <a:lnTo>
                      <a:pt x="158" y="8"/>
                    </a:lnTo>
                    <a:lnTo>
                      <a:pt x="150" y="16"/>
                    </a:lnTo>
                    <a:lnTo>
                      <a:pt x="112" y="54"/>
                    </a:lnTo>
                    <a:lnTo>
                      <a:pt x="112" y="54"/>
                    </a:lnTo>
                    <a:lnTo>
                      <a:pt x="110" y="54"/>
                    </a:lnTo>
                    <a:lnTo>
                      <a:pt x="110" y="54"/>
                    </a:lnTo>
                    <a:lnTo>
                      <a:pt x="110" y="54"/>
                    </a:lnTo>
                    <a:lnTo>
                      <a:pt x="110" y="54"/>
                    </a:lnTo>
                    <a:lnTo>
                      <a:pt x="28" y="138"/>
                    </a:lnTo>
                    <a:lnTo>
                      <a:pt x="28" y="138"/>
                    </a:lnTo>
                    <a:lnTo>
                      <a:pt x="24" y="144"/>
                    </a:lnTo>
                    <a:lnTo>
                      <a:pt x="20" y="152"/>
                    </a:lnTo>
                    <a:lnTo>
                      <a:pt x="2" y="220"/>
                    </a:lnTo>
                    <a:lnTo>
                      <a:pt x="2" y="220"/>
                    </a:lnTo>
                    <a:lnTo>
                      <a:pt x="0" y="228"/>
                    </a:lnTo>
                    <a:lnTo>
                      <a:pt x="0" y="228"/>
                    </a:lnTo>
                    <a:lnTo>
                      <a:pt x="2" y="238"/>
                    </a:lnTo>
                    <a:lnTo>
                      <a:pt x="8" y="248"/>
                    </a:lnTo>
                    <a:lnTo>
                      <a:pt x="18" y="254"/>
                    </a:lnTo>
                    <a:lnTo>
                      <a:pt x="28" y="256"/>
                    </a:lnTo>
                    <a:lnTo>
                      <a:pt x="28" y="256"/>
                    </a:lnTo>
                    <a:lnTo>
                      <a:pt x="38" y="254"/>
                    </a:lnTo>
                    <a:lnTo>
                      <a:pt x="106" y="236"/>
                    </a:lnTo>
                    <a:lnTo>
                      <a:pt x="106" y="236"/>
                    </a:lnTo>
                    <a:lnTo>
                      <a:pt x="112" y="234"/>
                    </a:lnTo>
                    <a:lnTo>
                      <a:pt x="118" y="228"/>
                    </a:lnTo>
                    <a:lnTo>
                      <a:pt x="240" y="106"/>
                    </a:lnTo>
                    <a:lnTo>
                      <a:pt x="240" y="106"/>
                    </a:lnTo>
                    <a:lnTo>
                      <a:pt x="248" y="96"/>
                    </a:lnTo>
                    <a:lnTo>
                      <a:pt x="252" y="86"/>
                    </a:lnTo>
                    <a:lnTo>
                      <a:pt x="256" y="76"/>
                    </a:lnTo>
                    <a:lnTo>
                      <a:pt x="256" y="64"/>
                    </a:lnTo>
                    <a:lnTo>
                      <a:pt x="254" y="52"/>
                    </a:lnTo>
                    <a:lnTo>
                      <a:pt x="250" y="42"/>
                    </a:lnTo>
                    <a:lnTo>
                      <a:pt x="244" y="30"/>
                    </a:lnTo>
                    <a:lnTo>
                      <a:pt x="236" y="20"/>
                    </a:lnTo>
                    <a:close/>
                    <a:moveTo>
                      <a:pt x="128" y="190"/>
                    </a:moveTo>
                    <a:lnTo>
                      <a:pt x="128" y="190"/>
                    </a:lnTo>
                    <a:lnTo>
                      <a:pt x="126" y="180"/>
                    </a:lnTo>
                    <a:lnTo>
                      <a:pt x="122" y="170"/>
                    </a:lnTo>
                    <a:lnTo>
                      <a:pt x="198" y="94"/>
                    </a:lnTo>
                    <a:lnTo>
                      <a:pt x="198" y="94"/>
                    </a:lnTo>
                    <a:lnTo>
                      <a:pt x="200" y="104"/>
                    </a:lnTo>
                    <a:lnTo>
                      <a:pt x="200" y="116"/>
                    </a:lnTo>
                    <a:lnTo>
                      <a:pt x="196" y="126"/>
                    </a:lnTo>
                    <a:lnTo>
                      <a:pt x="190" y="134"/>
                    </a:lnTo>
                    <a:lnTo>
                      <a:pt x="190" y="134"/>
                    </a:lnTo>
                    <a:lnTo>
                      <a:pt x="190" y="134"/>
                    </a:lnTo>
                    <a:lnTo>
                      <a:pt x="190" y="134"/>
                    </a:lnTo>
                    <a:lnTo>
                      <a:pt x="128" y="196"/>
                    </a:lnTo>
                    <a:lnTo>
                      <a:pt x="128" y="196"/>
                    </a:lnTo>
                    <a:lnTo>
                      <a:pt x="128" y="190"/>
                    </a:lnTo>
                    <a:close/>
                    <a:moveTo>
                      <a:pt x="118" y="162"/>
                    </a:moveTo>
                    <a:lnTo>
                      <a:pt x="118" y="162"/>
                    </a:lnTo>
                    <a:lnTo>
                      <a:pt x="108" y="148"/>
                    </a:lnTo>
                    <a:lnTo>
                      <a:pt x="108" y="148"/>
                    </a:lnTo>
                    <a:lnTo>
                      <a:pt x="100" y="142"/>
                    </a:lnTo>
                    <a:lnTo>
                      <a:pt x="92" y="136"/>
                    </a:lnTo>
                    <a:lnTo>
                      <a:pt x="168" y="60"/>
                    </a:lnTo>
                    <a:lnTo>
                      <a:pt x="168" y="60"/>
                    </a:lnTo>
                    <a:lnTo>
                      <a:pt x="176" y="64"/>
                    </a:lnTo>
                    <a:lnTo>
                      <a:pt x="184" y="72"/>
                    </a:lnTo>
                    <a:lnTo>
                      <a:pt x="184" y="72"/>
                    </a:lnTo>
                    <a:lnTo>
                      <a:pt x="190" y="78"/>
                    </a:lnTo>
                    <a:lnTo>
                      <a:pt x="194" y="86"/>
                    </a:lnTo>
                    <a:lnTo>
                      <a:pt x="118" y="162"/>
                    </a:lnTo>
                    <a:close/>
                    <a:moveTo>
                      <a:pt x="84" y="132"/>
                    </a:moveTo>
                    <a:lnTo>
                      <a:pt x="84" y="132"/>
                    </a:lnTo>
                    <a:lnTo>
                      <a:pt x="72" y="130"/>
                    </a:lnTo>
                    <a:lnTo>
                      <a:pt x="60" y="128"/>
                    </a:lnTo>
                    <a:lnTo>
                      <a:pt x="122" y="66"/>
                    </a:lnTo>
                    <a:lnTo>
                      <a:pt x="122" y="66"/>
                    </a:lnTo>
                    <a:lnTo>
                      <a:pt x="130" y="60"/>
                    </a:lnTo>
                    <a:lnTo>
                      <a:pt x="140" y="56"/>
                    </a:lnTo>
                    <a:lnTo>
                      <a:pt x="150" y="56"/>
                    </a:lnTo>
                    <a:lnTo>
                      <a:pt x="160" y="58"/>
                    </a:lnTo>
                    <a:lnTo>
                      <a:pt x="84" y="132"/>
                    </a:lnTo>
                    <a:close/>
                    <a:moveTo>
                      <a:pt x="34" y="238"/>
                    </a:moveTo>
                    <a:lnTo>
                      <a:pt x="34" y="238"/>
                    </a:lnTo>
                    <a:lnTo>
                      <a:pt x="28" y="240"/>
                    </a:lnTo>
                    <a:lnTo>
                      <a:pt x="28" y="240"/>
                    </a:lnTo>
                    <a:lnTo>
                      <a:pt x="24" y="240"/>
                    </a:lnTo>
                    <a:lnTo>
                      <a:pt x="20" y="236"/>
                    </a:lnTo>
                    <a:lnTo>
                      <a:pt x="16" y="232"/>
                    </a:lnTo>
                    <a:lnTo>
                      <a:pt x="16" y="228"/>
                    </a:lnTo>
                    <a:lnTo>
                      <a:pt x="16" y="228"/>
                    </a:lnTo>
                    <a:lnTo>
                      <a:pt x="16" y="224"/>
                    </a:lnTo>
                    <a:lnTo>
                      <a:pt x="26" y="192"/>
                    </a:lnTo>
                    <a:lnTo>
                      <a:pt x="26" y="192"/>
                    </a:lnTo>
                    <a:lnTo>
                      <a:pt x="32" y="194"/>
                    </a:lnTo>
                    <a:lnTo>
                      <a:pt x="40" y="196"/>
                    </a:lnTo>
                    <a:lnTo>
                      <a:pt x="46" y="200"/>
                    </a:lnTo>
                    <a:lnTo>
                      <a:pt x="52" y="204"/>
                    </a:lnTo>
                    <a:lnTo>
                      <a:pt x="52" y="204"/>
                    </a:lnTo>
                    <a:lnTo>
                      <a:pt x="58" y="210"/>
                    </a:lnTo>
                    <a:lnTo>
                      <a:pt x="60" y="218"/>
                    </a:lnTo>
                    <a:lnTo>
                      <a:pt x="62" y="224"/>
                    </a:lnTo>
                    <a:lnTo>
                      <a:pt x="64" y="232"/>
                    </a:lnTo>
                    <a:lnTo>
                      <a:pt x="34" y="238"/>
                    </a:lnTo>
                    <a:close/>
                    <a:moveTo>
                      <a:pt x="70" y="230"/>
                    </a:moveTo>
                    <a:lnTo>
                      <a:pt x="70" y="230"/>
                    </a:lnTo>
                    <a:lnTo>
                      <a:pt x="70" y="222"/>
                    </a:lnTo>
                    <a:lnTo>
                      <a:pt x="68" y="214"/>
                    </a:lnTo>
                    <a:lnTo>
                      <a:pt x="64" y="206"/>
                    </a:lnTo>
                    <a:lnTo>
                      <a:pt x="58" y="198"/>
                    </a:lnTo>
                    <a:lnTo>
                      <a:pt x="58" y="198"/>
                    </a:lnTo>
                    <a:lnTo>
                      <a:pt x="50" y="192"/>
                    </a:lnTo>
                    <a:lnTo>
                      <a:pt x="44" y="188"/>
                    </a:lnTo>
                    <a:lnTo>
                      <a:pt x="36" y="186"/>
                    </a:lnTo>
                    <a:lnTo>
                      <a:pt x="28" y="184"/>
                    </a:lnTo>
                    <a:lnTo>
                      <a:pt x="36" y="156"/>
                    </a:lnTo>
                    <a:lnTo>
                      <a:pt x="36" y="156"/>
                    </a:lnTo>
                    <a:lnTo>
                      <a:pt x="38" y="150"/>
                    </a:lnTo>
                    <a:lnTo>
                      <a:pt x="38" y="150"/>
                    </a:lnTo>
                    <a:lnTo>
                      <a:pt x="44" y="146"/>
                    </a:lnTo>
                    <a:lnTo>
                      <a:pt x="52" y="144"/>
                    </a:lnTo>
                    <a:lnTo>
                      <a:pt x="60" y="144"/>
                    </a:lnTo>
                    <a:lnTo>
                      <a:pt x="68" y="144"/>
                    </a:lnTo>
                    <a:lnTo>
                      <a:pt x="74" y="146"/>
                    </a:lnTo>
                    <a:lnTo>
                      <a:pt x="82" y="150"/>
                    </a:lnTo>
                    <a:lnTo>
                      <a:pt x="90" y="154"/>
                    </a:lnTo>
                    <a:lnTo>
                      <a:pt x="96" y="160"/>
                    </a:lnTo>
                    <a:lnTo>
                      <a:pt x="96" y="160"/>
                    </a:lnTo>
                    <a:lnTo>
                      <a:pt x="102" y="166"/>
                    </a:lnTo>
                    <a:lnTo>
                      <a:pt x="108" y="174"/>
                    </a:lnTo>
                    <a:lnTo>
                      <a:pt x="110" y="182"/>
                    </a:lnTo>
                    <a:lnTo>
                      <a:pt x="112" y="190"/>
                    </a:lnTo>
                    <a:lnTo>
                      <a:pt x="112" y="198"/>
                    </a:lnTo>
                    <a:lnTo>
                      <a:pt x="110" y="206"/>
                    </a:lnTo>
                    <a:lnTo>
                      <a:pt x="108" y="214"/>
                    </a:lnTo>
                    <a:lnTo>
                      <a:pt x="104" y="220"/>
                    </a:lnTo>
                    <a:lnTo>
                      <a:pt x="104" y="220"/>
                    </a:lnTo>
                    <a:lnTo>
                      <a:pt x="100" y="222"/>
                    </a:lnTo>
                    <a:lnTo>
                      <a:pt x="70" y="230"/>
                    </a:lnTo>
                    <a:close/>
                    <a:moveTo>
                      <a:pt x="230" y="94"/>
                    </a:moveTo>
                    <a:lnTo>
                      <a:pt x="216" y="108"/>
                    </a:lnTo>
                    <a:lnTo>
                      <a:pt x="216" y="108"/>
                    </a:lnTo>
                    <a:lnTo>
                      <a:pt x="216" y="102"/>
                    </a:lnTo>
                    <a:lnTo>
                      <a:pt x="216" y="102"/>
                    </a:lnTo>
                    <a:lnTo>
                      <a:pt x="214" y="90"/>
                    </a:lnTo>
                    <a:lnTo>
                      <a:pt x="210" y="80"/>
                    </a:lnTo>
                    <a:lnTo>
                      <a:pt x="204" y="70"/>
                    </a:lnTo>
                    <a:lnTo>
                      <a:pt x="196" y="60"/>
                    </a:lnTo>
                    <a:lnTo>
                      <a:pt x="196" y="60"/>
                    </a:lnTo>
                    <a:lnTo>
                      <a:pt x="186" y="52"/>
                    </a:lnTo>
                    <a:lnTo>
                      <a:pt x="174" y="46"/>
                    </a:lnTo>
                    <a:lnTo>
                      <a:pt x="162" y="42"/>
                    </a:lnTo>
                    <a:lnTo>
                      <a:pt x="148" y="40"/>
                    </a:lnTo>
                    <a:lnTo>
                      <a:pt x="162" y="26"/>
                    </a:lnTo>
                    <a:lnTo>
                      <a:pt x="162" y="26"/>
                    </a:lnTo>
                    <a:lnTo>
                      <a:pt x="168" y="22"/>
                    </a:lnTo>
                    <a:lnTo>
                      <a:pt x="174" y="18"/>
                    </a:lnTo>
                    <a:lnTo>
                      <a:pt x="180" y="16"/>
                    </a:lnTo>
                    <a:lnTo>
                      <a:pt x="188" y="16"/>
                    </a:lnTo>
                    <a:lnTo>
                      <a:pt x="188" y="16"/>
                    </a:lnTo>
                    <a:lnTo>
                      <a:pt x="198" y="18"/>
                    </a:lnTo>
                    <a:lnTo>
                      <a:pt x="206" y="20"/>
                    </a:lnTo>
                    <a:lnTo>
                      <a:pt x="216" y="26"/>
                    </a:lnTo>
                    <a:lnTo>
                      <a:pt x="224" y="32"/>
                    </a:lnTo>
                    <a:lnTo>
                      <a:pt x="224" y="32"/>
                    </a:lnTo>
                    <a:lnTo>
                      <a:pt x="230" y="40"/>
                    </a:lnTo>
                    <a:lnTo>
                      <a:pt x="236" y="48"/>
                    </a:lnTo>
                    <a:lnTo>
                      <a:pt x="238" y="56"/>
                    </a:lnTo>
                    <a:lnTo>
                      <a:pt x="240" y="66"/>
                    </a:lnTo>
                    <a:lnTo>
                      <a:pt x="240" y="66"/>
                    </a:lnTo>
                    <a:lnTo>
                      <a:pt x="240" y="74"/>
                    </a:lnTo>
                    <a:lnTo>
                      <a:pt x="238" y="82"/>
                    </a:lnTo>
                    <a:lnTo>
                      <a:pt x="234" y="88"/>
                    </a:lnTo>
                    <a:lnTo>
                      <a:pt x="230" y="94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8" name="iṣliďè"/>
              <p:cNvGrpSpPr/>
              <p:nvPr/>
            </p:nvGrpSpPr>
            <p:grpSpPr>
              <a:xfrm>
                <a:off x="5979710" y="3221976"/>
                <a:ext cx="219430" cy="319171"/>
                <a:chOff x="4838700" y="2774950"/>
                <a:chExt cx="279400" cy="406400"/>
              </a:xfrm>
              <a:solidFill>
                <a:schemeClr val="bg2"/>
              </a:solidFill>
            </p:grpSpPr>
            <p:sp>
              <p:nvSpPr>
                <p:cNvPr id="50" name="íšļidê"/>
                <p:cNvSpPr/>
                <p:nvPr/>
              </p:nvSpPr>
              <p:spPr bwMode="auto">
                <a:xfrm>
                  <a:off x="4838700" y="2774950"/>
                  <a:ext cx="279400" cy="406400"/>
                </a:xfrm>
                <a:custGeom>
                  <a:avLst/>
                  <a:gdLst/>
                  <a:ahLst/>
                  <a:cxnLst>
                    <a:cxn ang="0">
                      <a:pos x="88" y="0"/>
                    </a:cxn>
                    <a:cxn ang="0">
                      <a:pos x="54" y="6"/>
                    </a:cxn>
                    <a:cxn ang="0">
                      <a:pos x="26" y="26"/>
                    </a:cxn>
                    <a:cxn ang="0">
                      <a:pos x="6" y="54"/>
                    </a:cxn>
                    <a:cxn ang="0">
                      <a:pos x="0" y="88"/>
                    </a:cxn>
                    <a:cxn ang="0">
                      <a:pos x="2" y="100"/>
                    </a:cxn>
                    <a:cxn ang="0">
                      <a:pos x="16" y="138"/>
                    </a:cxn>
                    <a:cxn ang="0">
                      <a:pos x="40" y="184"/>
                    </a:cxn>
                    <a:cxn ang="0">
                      <a:pos x="50" y="214"/>
                    </a:cxn>
                    <a:cxn ang="0">
                      <a:pos x="62" y="246"/>
                    </a:cxn>
                    <a:cxn ang="0">
                      <a:pos x="76" y="254"/>
                    </a:cxn>
                    <a:cxn ang="0">
                      <a:pos x="88" y="256"/>
                    </a:cxn>
                    <a:cxn ang="0">
                      <a:pos x="108" y="252"/>
                    </a:cxn>
                    <a:cxn ang="0">
                      <a:pos x="118" y="238"/>
                    </a:cxn>
                    <a:cxn ang="0">
                      <a:pos x="136" y="184"/>
                    </a:cxn>
                    <a:cxn ang="0">
                      <a:pos x="146" y="162"/>
                    </a:cxn>
                    <a:cxn ang="0">
                      <a:pos x="172" y="112"/>
                    </a:cxn>
                    <a:cxn ang="0">
                      <a:pos x="176" y="88"/>
                    </a:cxn>
                    <a:cxn ang="0">
                      <a:pos x="174" y="70"/>
                    </a:cxn>
                    <a:cxn ang="0">
                      <a:pos x="160" y="38"/>
                    </a:cxn>
                    <a:cxn ang="0">
                      <a:pos x="138" y="16"/>
                    </a:cxn>
                    <a:cxn ang="0">
                      <a:pos x="106" y="2"/>
                    </a:cxn>
                    <a:cxn ang="0">
                      <a:pos x="108" y="218"/>
                    </a:cxn>
                    <a:cxn ang="0">
                      <a:pos x="70" y="222"/>
                    </a:cxn>
                    <a:cxn ang="0">
                      <a:pos x="64" y="208"/>
                    </a:cxn>
                    <a:cxn ang="0">
                      <a:pos x="114" y="200"/>
                    </a:cxn>
                    <a:cxn ang="0">
                      <a:pos x="112" y="208"/>
                    </a:cxn>
                    <a:cxn ang="0">
                      <a:pos x="108" y="218"/>
                    </a:cxn>
                    <a:cxn ang="0">
                      <a:pos x="62" y="200"/>
                    </a:cxn>
                    <a:cxn ang="0">
                      <a:pos x="120" y="184"/>
                    </a:cxn>
                    <a:cxn ang="0">
                      <a:pos x="116" y="192"/>
                    </a:cxn>
                    <a:cxn ang="0">
                      <a:pos x="88" y="240"/>
                    </a:cxn>
                    <a:cxn ang="0">
                      <a:pos x="82" y="240"/>
                    </a:cxn>
                    <a:cxn ang="0">
                      <a:pos x="76" y="236"/>
                    </a:cxn>
                    <a:cxn ang="0">
                      <a:pos x="106" y="226"/>
                    </a:cxn>
                    <a:cxn ang="0">
                      <a:pos x="102" y="234"/>
                    </a:cxn>
                    <a:cxn ang="0">
                      <a:pos x="94" y="240"/>
                    </a:cxn>
                    <a:cxn ang="0">
                      <a:pos x="126" y="168"/>
                    </a:cxn>
                    <a:cxn ang="0">
                      <a:pos x="50" y="168"/>
                    </a:cxn>
                    <a:cxn ang="0">
                      <a:pos x="38" y="142"/>
                    </a:cxn>
                    <a:cxn ang="0">
                      <a:pos x="18" y="100"/>
                    </a:cxn>
                    <a:cxn ang="0">
                      <a:pos x="16" y="88"/>
                    </a:cxn>
                    <a:cxn ang="0">
                      <a:pos x="22" y="60"/>
                    </a:cxn>
                    <a:cxn ang="0">
                      <a:pos x="38" y="38"/>
                    </a:cxn>
                    <a:cxn ang="0">
                      <a:pos x="60" y="22"/>
                    </a:cxn>
                    <a:cxn ang="0">
                      <a:pos x="88" y="16"/>
                    </a:cxn>
                    <a:cxn ang="0">
                      <a:pos x="102" y="18"/>
                    </a:cxn>
                    <a:cxn ang="0">
                      <a:pos x="128" y="28"/>
                    </a:cxn>
                    <a:cxn ang="0">
                      <a:pos x="148" y="48"/>
                    </a:cxn>
                    <a:cxn ang="0">
                      <a:pos x="158" y="74"/>
                    </a:cxn>
                    <a:cxn ang="0">
                      <a:pos x="160" y="88"/>
                    </a:cxn>
                    <a:cxn ang="0">
                      <a:pos x="154" y="114"/>
                    </a:cxn>
                    <a:cxn ang="0">
                      <a:pos x="138" y="142"/>
                    </a:cxn>
                  </a:cxnLst>
                  <a:rect l="0" t="0" r="r" b="b"/>
                  <a:pathLst>
                    <a:path w="176" h="256">
                      <a:moveTo>
                        <a:pt x="88" y="0"/>
                      </a:moveTo>
                      <a:lnTo>
                        <a:pt x="88" y="0"/>
                      </a:lnTo>
                      <a:lnTo>
                        <a:pt x="70" y="2"/>
                      </a:lnTo>
                      <a:lnTo>
                        <a:pt x="54" y="6"/>
                      </a:lnTo>
                      <a:lnTo>
                        <a:pt x="38" y="16"/>
                      </a:lnTo>
                      <a:lnTo>
                        <a:pt x="26" y="26"/>
                      </a:lnTo>
                      <a:lnTo>
                        <a:pt x="16" y="38"/>
                      </a:lnTo>
                      <a:lnTo>
                        <a:pt x="6" y="54"/>
                      </a:lnTo>
                      <a:lnTo>
                        <a:pt x="2" y="70"/>
                      </a:lnTo>
                      <a:lnTo>
                        <a:pt x="0" y="88"/>
                      </a:lnTo>
                      <a:lnTo>
                        <a:pt x="0" y="88"/>
                      </a:lnTo>
                      <a:lnTo>
                        <a:pt x="2" y="100"/>
                      </a:lnTo>
                      <a:lnTo>
                        <a:pt x="4" y="112"/>
                      </a:lnTo>
                      <a:lnTo>
                        <a:pt x="16" y="138"/>
                      </a:lnTo>
                      <a:lnTo>
                        <a:pt x="30" y="162"/>
                      </a:lnTo>
                      <a:lnTo>
                        <a:pt x="40" y="184"/>
                      </a:lnTo>
                      <a:lnTo>
                        <a:pt x="40" y="184"/>
                      </a:lnTo>
                      <a:lnTo>
                        <a:pt x="50" y="214"/>
                      </a:lnTo>
                      <a:lnTo>
                        <a:pt x="58" y="238"/>
                      </a:lnTo>
                      <a:lnTo>
                        <a:pt x="62" y="246"/>
                      </a:lnTo>
                      <a:lnTo>
                        <a:pt x="68" y="252"/>
                      </a:lnTo>
                      <a:lnTo>
                        <a:pt x="76" y="254"/>
                      </a:lnTo>
                      <a:lnTo>
                        <a:pt x="88" y="256"/>
                      </a:lnTo>
                      <a:lnTo>
                        <a:pt x="88" y="256"/>
                      </a:lnTo>
                      <a:lnTo>
                        <a:pt x="100" y="254"/>
                      </a:lnTo>
                      <a:lnTo>
                        <a:pt x="108" y="252"/>
                      </a:lnTo>
                      <a:lnTo>
                        <a:pt x="114" y="246"/>
                      </a:lnTo>
                      <a:lnTo>
                        <a:pt x="118" y="238"/>
                      </a:lnTo>
                      <a:lnTo>
                        <a:pt x="126" y="214"/>
                      </a:lnTo>
                      <a:lnTo>
                        <a:pt x="136" y="184"/>
                      </a:lnTo>
                      <a:lnTo>
                        <a:pt x="136" y="184"/>
                      </a:lnTo>
                      <a:lnTo>
                        <a:pt x="146" y="162"/>
                      </a:lnTo>
                      <a:lnTo>
                        <a:pt x="160" y="138"/>
                      </a:lnTo>
                      <a:lnTo>
                        <a:pt x="172" y="112"/>
                      </a:lnTo>
                      <a:lnTo>
                        <a:pt x="174" y="100"/>
                      </a:lnTo>
                      <a:lnTo>
                        <a:pt x="176" y="88"/>
                      </a:lnTo>
                      <a:lnTo>
                        <a:pt x="176" y="88"/>
                      </a:lnTo>
                      <a:lnTo>
                        <a:pt x="174" y="70"/>
                      </a:lnTo>
                      <a:lnTo>
                        <a:pt x="170" y="54"/>
                      </a:lnTo>
                      <a:lnTo>
                        <a:pt x="160" y="38"/>
                      </a:lnTo>
                      <a:lnTo>
                        <a:pt x="150" y="26"/>
                      </a:lnTo>
                      <a:lnTo>
                        <a:pt x="138" y="16"/>
                      </a:lnTo>
                      <a:lnTo>
                        <a:pt x="122" y="6"/>
                      </a:lnTo>
                      <a:lnTo>
                        <a:pt x="106" y="2"/>
                      </a:lnTo>
                      <a:lnTo>
                        <a:pt x="88" y="0"/>
                      </a:lnTo>
                      <a:close/>
                      <a:moveTo>
                        <a:pt x="108" y="218"/>
                      </a:moveTo>
                      <a:lnTo>
                        <a:pt x="70" y="222"/>
                      </a:lnTo>
                      <a:lnTo>
                        <a:pt x="70" y="222"/>
                      </a:lnTo>
                      <a:lnTo>
                        <a:pt x="64" y="208"/>
                      </a:lnTo>
                      <a:lnTo>
                        <a:pt x="64" y="208"/>
                      </a:lnTo>
                      <a:lnTo>
                        <a:pt x="64" y="206"/>
                      </a:lnTo>
                      <a:lnTo>
                        <a:pt x="114" y="200"/>
                      </a:lnTo>
                      <a:lnTo>
                        <a:pt x="114" y="200"/>
                      </a:lnTo>
                      <a:lnTo>
                        <a:pt x="112" y="208"/>
                      </a:lnTo>
                      <a:lnTo>
                        <a:pt x="112" y="208"/>
                      </a:lnTo>
                      <a:lnTo>
                        <a:pt x="108" y="218"/>
                      </a:lnTo>
                      <a:close/>
                      <a:moveTo>
                        <a:pt x="62" y="200"/>
                      </a:moveTo>
                      <a:lnTo>
                        <a:pt x="62" y="200"/>
                      </a:lnTo>
                      <a:lnTo>
                        <a:pt x="56" y="184"/>
                      </a:lnTo>
                      <a:lnTo>
                        <a:pt x="120" y="184"/>
                      </a:lnTo>
                      <a:lnTo>
                        <a:pt x="120" y="184"/>
                      </a:lnTo>
                      <a:lnTo>
                        <a:pt x="116" y="192"/>
                      </a:lnTo>
                      <a:lnTo>
                        <a:pt x="62" y="200"/>
                      </a:lnTo>
                      <a:close/>
                      <a:moveTo>
                        <a:pt x="88" y="240"/>
                      </a:moveTo>
                      <a:lnTo>
                        <a:pt x="88" y="240"/>
                      </a:lnTo>
                      <a:lnTo>
                        <a:pt x="82" y="240"/>
                      </a:lnTo>
                      <a:lnTo>
                        <a:pt x="78" y="238"/>
                      </a:lnTo>
                      <a:lnTo>
                        <a:pt x="76" y="236"/>
                      </a:lnTo>
                      <a:lnTo>
                        <a:pt x="72" y="230"/>
                      </a:lnTo>
                      <a:lnTo>
                        <a:pt x="106" y="226"/>
                      </a:lnTo>
                      <a:lnTo>
                        <a:pt x="106" y="226"/>
                      </a:lnTo>
                      <a:lnTo>
                        <a:pt x="102" y="234"/>
                      </a:lnTo>
                      <a:lnTo>
                        <a:pt x="98" y="238"/>
                      </a:lnTo>
                      <a:lnTo>
                        <a:pt x="94" y="240"/>
                      </a:lnTo>
                      <a:lnTo>
                        <a:pt x="88" y="240"/>
                      </a:lnTo>
                      <a:close/>
                      <a:moveTo>
                        <a:pt x="126" y="168"/>
                      </a:moveTo>
                      <a:lnTo>
                        <a:pt x="50" y="168"/>
                      </a:lnTo>
                      <a:lnTo>
                        <a:pt x="50" y="168"/>
                      </a:lnTo>
                      <a:lnTo>
                        <a:pt x="38" y="142"/>
                      </a:lnTo>
                      <a:lnTo>
                        <a:pt x="38" y="142"/>
                      </a:lnTo>
                      <a:lnTo>
                        <a:pt x="22" y="114"/>
                      </a:lnTo>
                      <a:lnTo>
                        <a:pt x="18" y="100"/>
                      </a:lnTo>
                      <a:lnTo>
                        <a:pt x="16" y="88"/>
                      </a:lnTo>
                      <a:lnTo>
                        <a:pt x="16" y="88"/>
                      </a:lnTo>
                      <a:lnTo>
                        <a:pt x="18" y="74"/>
                      </a:lnTo>
                      <a:lnTo>
                        <a:pt x="22" y="60"/>
                      </a:lnTo>
                      <a:lnTo>
                        <a:pt x="28" y="48"/>
                      </a:lnTo>
                      <a:lnTo>
                        <a:pt x="38" y="38"/>
                      </a:lnTo>
                      <a:lnTo>
                        <a:pt x="48" y="28"/>
                      </a:lnTo>
                      <a:lnTo>
                        <a:pt x="60" y="22"/>
                      </a:lnTo>
                      <a:lnTo>
                        <a:pt x="74" y="18"/>
                      </a:lnTo>
                      <a:lnTo>
                        <a:pt x="88" y="16"/>
                      </a:lnTo>
                      <a:lnTo>
                        <a:pt x="88" y="16"/>
                      </a:lnTo>
                      <a:lnTo>
                        <a:pt x="102" y="18"/>
                      </a:lnTo>
                      <a:lnTo>
                        <a:pt x="116" y="22"/>
                      </a:lnTo>
                      <a:lnTo>
                        <a:pt x="128" y="28"/>
                      </a:lnTo>
                      <a:lnTo>
                        <a:pt x="138" y="38"/>
                      </a:lnTo>
                      <a:lnTo>
                        <a:pt x="148" y="48"/>
                      </a:lnTo>
                      <a:lnTo>
                        <a:pt x="154" y="60"/>
                      </a:lnTo>
                      <a:lnTo>
                        <a:pt x="158" y="74"/>
                      </a:lnTo>
                      <a:lnTo>
                        <a:pt x="160" y="88"/>
                      </a:lnTo>
                      <a:lnTo>
                        <a:pt x="160" y="88"/>
                      </a:lnTo>
                      <a:lnTo>
                        <a:pt x="158" y="100"/>
                      </a:lnTo>
                      <a:lnTo>
                        <a:pt x="154" y="114"/>
                      </a:lnTo>
                      <a:lnTo>
                        <a:pt x="138" y="142"/>
                      </a:lnTo>
                      <a:lnTo>
                        <a:pt x="138" y="142"/>
                      </a:lnTo>
                      <a:lnTo>
                        <a:pt x="126" y="16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1" name="îṡlïḓe"/>
                <p:cNvSpPr/>
                <p:nvPr/>
              </p:nvSpPr>
              <p:spPr bwMode="auto">
                <a:xfrm>
                  <a:off x="4902200" y="2838450"/>
                  <a:ext cx="82550" cy="82550"/>
                </a:xfrm>
                <a:custGeom>
                  <a:avLst/>
                  <a:gdLst/>
                  <a:ahLst/>
                  <a:cxnLst>
                    <a:cxn ang="0">
                      <a:pos x="48" y="0"/>
                    </a:cxn>
                    <a:cxn ang="0">
                      <a:pos x="48" y="0"/>
                    </a:cxn>
                    <a:cxn ang="0">
                      <a:pos x="38" y="0"/>
                    </a:cxn>
                    <a:cxn ang="0">
                      <a:pos x="30" y="4"/>
                    </a:cxn>
                    <a:cxn ang="0">
                      <a:pos x="22" y="8"/>
                    </a:cxn>
                    <a:cxn ang="0">
                      <a:pos x="14" y="14"/>
                    </a:cxn>
                    <a:cxn ang="0">
                      <a:pos x="8" y="22"/>
                    </a:cxn>
                    <a:cxn ang="0">
                      <a:pos x="4" y="30"/>
                    </a:cxn>
                    <a:cxn ang="0">
                      <a:pos x="0" y="38"/>
                    </a:cxn>
                    <a:cxn ang="0">
                      <a:pos x="0" y="48"/>
                    </a:cxn>
                    <a:cxn ang="0">
                      <a:pos x="0" y="48"/>
                    </a:cxn>
                    <a:cxn ang="0">
                      <a:pos x="2" y="50"/>
                    </a:cxn>
                    <a:cxn ang="0">
                      <a:pos x="4" y="52"/>
                    </a:cxn>
                    <a:cxn ang="0">
                      <a:pos x="4" y="52"/>
                    </a:cxn>
                    <a:cxn ang="0">
                      <a:pos x="6" y="50"/>
                    </a:cxn>
                    <a:cxn ang="0">
                      <a:pos x="8" y="48"/>
                    </a:cxn>
                    <a:cxn ang="0">
                      <a:pos x="8" y="48"/>
                    </a:cxn>
                    <a:cxn ang="0">
                      <a:pos x="8" y="40"/>
                    </a:cxn>
                    <a:cxn ang="0">
                      <a:pos x="12" y="32"/>
                    </a:cxn>
                    <a:cxn ang="0">
                      <a:pos x="14" y="26"/>
                    </a:cxn>
                    <a:cxn ang="0">
                      <a:pos x="20" y="20"/>
                    </a:cxn>
                    <a:cxn ang="0">
                      <a:pos x="26" y="14"/>
                    </a:cxn>
                    <a:cxn ang="0">
                      <a:pos x="32" y="12"/>
                    </a:cxn>
                    <a:cxn ang="0">
                      <a:pos x="40" y="8"/>
                    </a:cxn>
                    <a:cxn ang="0">
                      <a:pos x="48" y="8"/>
                    </a:cxn>
                    <a:cxn ang="0">
                      <a:pos x="48" y="8"/>
                    </a:cxn>
                    <a:cxn ang="0">
                      <a:pos x="50" y="6"/>
                    </a:cxn>
                    <a:cxn ang="0">
                      <a:pos x="52" y="4"/>
                    </a:cxn>
                    <a:cxn ang="0">
                      <a:pos x="52" y="4"/>
                    </a:cxn>
                    <a:cxn ang="0">
                      <a:pos x="50" y="2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52" h="52">
                      <a:moveTo>
                        <a:pt x="48" y="0"/>
                      </a:moveTo>
                      <a:lnTo>
                        <a:pt x="48" y="0"/>
                      </a:lnTo>
                      <a:lnTo>
                        <a:pt x="38" y="0"/>
                      </a:lnTo>
                      <a:lnTo>
                        <a:pt x="30" y="4"/>
                      </a:lnTo>
                      <a:lnTo>
                        <a:pt x="22" y="8"/>
                      </a:lnTo>
                      <a:lnTo>
                        <a:pt x="14" y="14"/>
                      </a:lnTo>
                      <a:lnTo>
                        <a:pt x="8" y="22"/>
                      </a:lnTo>
                      <a:lnTo>
                        <a:pt x="4" y="30"/>
                      </a:lnTo>
                      <a:lnTo>
                        <a:pt x="0" y="38"/>
                      </a:lnTo>
                      <a:lnTo>
                        <a:pt x="0" y="48"/>
                      </a:lnTo>
                      <a:lnTo>
                        <a:pt x="0" y="48"/>
                      </a:lnTo>
                      <a:lnTo>
                        <a:pt x="2" y="50"/>
                      </a:lnTo>
                      <a:lnTo>
                        <a:pt x="4" y="52"/>
                      </a:lnTo>
                      <a:lnTo>
                        <a:pt x="4" y="52"/>
                      </a:lnTo>
                      <a:lnTo>
                        <a:pt x="6" y="50"/>
                      </a:lnTo>
                      <a:lnTo>
                        <a:pt x="8" y="48"/>
                      </a:lnTo>
                      <a:lnTo>
                        <a:pt x="8" y="48"/>
                      </a:lnTo>
                      <a:lnTo>
                        <a:pt x="8" y="40"/>
                      </a:lnTo>
                      <a:lnTo>
                        <a:pt x="12" y="32"/>
                      </a:lnTo>
                      <a:lnTo>
                        <a:pt x="14" y="26"/>
                      </a:lnTo>
                      <a:lnTo>
                        <a:pt x="20" y="20"/>
                      </a:lnTo>
                      <a:lnTo>
                        <a:pt x="26" y="14"/>
                      </a:lnTo>
                      <a:lnTo>
                        <a:pt x="32" y="12"/>
                      </a:lnTo>
                      <a:lnTo>
                        <a:pt x="40" y="8"/>
                      </a:lnTo>
                      <a:lnTo>
                        <a:pt x="48" y="8"/>
                      </a:lnTo>
                      <a:lnTo>
                        <a:pt x="48" y="8"/>
                      </a:lnTo>
                      <a:lnTo>
                        <a:pt x="50" y="6"/>
                      </a:lnTo>
                      <a:lnTo>
                        <a:pt x="52" y="4"/>
                      </a:lnTo>
                      <a:lnTo>
                        <a:pt x="52" y="4"/>
                      </a:lnTo>
                      <a:lnTo>
                        <a:pt x="50" y="2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2" name="iṣlîḑê"/>
                <p:cNvSpPr/>
                <p:nvPr/>
              </p:nvSpPr>
              <p:spPr bwMode="auto">
                <a:xfrm>
                  <a:off x="4902200" y="2838450"/>
                  <a:ext cx="82550" cy="82550"/>
                </a:xfrm>
                <a:custGeom>
                  <a:avLst/>
                  <a:gdLst/>
                  <a:ahLst/>
                  <a:cxnLst>
                    <a:cxn ang="0">
                      <a:pos x="48" y="0"/>
                    </a:cxn>
                    <a:cxn ang="0">
                      <a:pos x="48" y="0"/>
                    </a:cxn>
                    <a:cxn ang="0">
                      <a:pos x="38" y="0"/>
                    </a:cxn>
                    <a:cxn ang="0">
                      <a:pos x="30" y="4"/>
                    </a:cxn>
                    <a:cxn ang="0">
                      <a:pos x="22" y="8"/>
                    </a:cxn>
                    <a:cxn ang="0">
                      <a:pos x="14" y="14"/>
                    </a:cxn>
                    <a:cxn ang="0">
                      <a:pos x="8" y="22"/>
                    </a:cxn>
                    <a:cxn ang="0">
                      <a:pos x="4" y="30"/>
                    </a:cxn>
                    <a:cxn ang="0">
                      <a:pos x="0" y="38"/>
                    </a:cxn>
                    <a:cxn ang="0">
                      <a:pos x="0" y="48"/>
                    </a:cxn>
                    <a:cxn ang="0">
                      <a:pos x="0" y="48"/>
                    </a:cxn>
                    <a:cxn ang="0">
                      <a:pos x="2" y="50"/>
                    </a:cxn>
                    <a:cxn ang="0">
                      <a:pos x="4" y="52"/>
                    </a:cxn>
                    <a:cxn ang="0">
                      <a:pos x="4" y="52"/>
                    </a:cxn>
                    <a:cxn ang="0">
                      <a:pos x="6" y="50"/>
                    </a:cxn>
                    <a:cxn ang="0">
                      <a:pos x="8" y="48"/>
                    </a:cxn>
                    <a:cxn ang="0">
                      <a:pos x="8" y="48"/>
                    </a:cxn>
                    <a:cxn ang="0">
                      <a:pos x="8" y="40"/>
                    </a:cxn>
                    <a:cxn ang="0">
                      <a:pos x="12" y="32"/>
                    </a:cxn>
                    <a:cxn ang="0">
                      <a:pos x="14" y="26"/>
                    </a:cxn>
                    <a:cxn ang="0">
                      <a:pos x="20" y="20"/>
                    </a:cxn>
                    <a:cxn ang="0">
                      <a:pos x="26" y="14"/>
                    </a:cxn>
                    <a:cxn ang="0">
                      <a:pos x="32" y="12"/>
                    </a:cxn>
                    <a:cxn ang="0">
                      <a:pos x="40" y="8"/>
                    </a:cxn>
                    <a:cxn ang="0">
                      <a:pos x="48" y="8"/>
                    </a:cxn>
                    <a:cxn ang="0">
                      <a:pos x="48" y="8"/>
                    </a:cxn>
                    <a:cxn ang="0">
                      <a:pos x="50" y="6"/>
                    </a:cxn>
                    <a:cxn ang="0">
                      <a:pos x="52" y="4"/>
                    </a:cxn>
                    <a:cxn ang="0">
                      <a:pos x="52" y="4"/>
                    </a:cxn>
                    <a:cxn ang="0">
                      <a:pos x="50" y="2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52" h="52">
                      <a:moveTo>
                        <a:pt x="48" y="0"/>
                      </a:moveTo>
                      <a:lnTo>
                        <a:pt x="48" y="0"/>
                      </a:lnTo>
                      <a:lnTo>
                        <a:pt x="38" y="0"/>
                      </a:lnTo>
                      <a:lnTo>
                        <a:pt x="30" y="4"/>
                      </a:lnTo>
                      <a:lnTo>
                        <a:pt x="22" y="8"/>
                      </a:lnTo>
                      <a:lnTo>
                        <a:pt x="14" y="14"/>
                      </a:lnTo>
                      <a:lnTo>
                        <a:pt x="8" y="22"/>
                      </a:lnTo>
                      <a:lnTo>
                        <a:pt x="4" y="30"/>
                      </a:lnTo>
                      <a:lnTo>
                        <a:pt x="0" y="38"/>
                      </a:lnTo>
                      <a:lnTo>
                        <a:pt x="0" y="48"/>
                      </a:lnTo>
                      <a:lnTo>
                        <a:pt x="0" y="48"/>
                      </a:lnTo>
                      <a:lnTo>
                        <a:pt x="2" y="50"/>
                      </a:lnTo>
                      <a:lnTo>
                        <a:pt x="4" y="52"/>
                      </a:lnTo>
                      <a:lnTo>
                        <a:pt x="4" y="52"/>
                      </a:lnTo>
                      <a:lnTo>
                        <a:pt x="6" y="50"/>
                      </a:lnTo>
                      <a:lnTo>
                        <a:pt x="8" y="48"/>
                      </a:lnTo>
                      <a:lnTo>
                        <a:pt x="8" y="48"/>
                      </a:lnTo>
                      <a:lnTo>
                        <a:pt x="8" y="40"/>
                      </a:lnTo>
                      <a:lnTo>
                        <a:pt x="12" y="32"/>
                      </a:lnTo>
                      <a:lnTo>
                        <a:pt x="14" y="26"/>
                      </a:lnTo>
                      <a:lnTo>
                        <a:pt x="20" y="20"/>
                      </a:lnTo>
                      <a:lnTo>
                        <a:pt x="26" y="14"/>
                      </a:lnTo>
                      <a:lnTo>
                        <a:pt x="32" y="12"/>
                      </a:lnTo>
                      <a:lnTo>
                        <a:pt x="40" y="8"/>
                      </a:lnTo>
                      <a:lnTo>
                        <a:pt x="48" y="8"/>
                      </a:lnTo>
                      <a:lnTo>
                        <a:pt x="48" y="8"/>
                      </a:lnTo>
                      <a:lnTo>
                        <a:pt x="50" y="6"/>
                      </a:lnTo>
                      <a:lnTo>
                        <a:pt x="52" y="4"/>
                      </a:lnTo>
                      <a:lnTo>
                        <a:pt x="52" y="4"/>
                      </a:lnTo>
                      <a:lnTo>
                        <a:pt x="50" y="2"/>
                      </a:lnTo>
                      <a:lnTo>
                        <a:pt x="48" y="0"/>
                      </a:ln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39" name="iṩḻíḋê"/>
              <p:cNvGrpSpPr/>
              <p:nvPr/>
            </p:nvGrpSpPr>
            <p:grpSpPr>
              <a:xfrm>
                <a:off x="5916638" y="4071596"/>
                <a:ext cx="362233" cy="362233"/>
                <a:chOff x="3149600" y="2774950"/>
                <a:chExt cx="406400" cy="406400"/>
              </a:xfrm>
              <a:solidFill>
                <a:schemeClr val="bg2"/>
              </a:solidFill>
            </p:grpSpPr>
            <p:sp>
              <p:nvSpPr>
                <p:cNvPr id="44" name="î$1ïḋé"/>
                <p:cNvSpPr/>
                <p:nvPr/>
              </p:nvSpPr>
              <p:spPr bwMode="auto">
                <a:xfrm>
                  <a:off x="3327400" y="2978150"/>
                  <a:ext cx="63500" cy="63500"/>
                </a:xfrm>
                <a:custGeom>
                  <a:avLst/>
                  <a:gdLst/>
                  <a:ahLst/>
                  <a:cxnLst>
                    <a:cxn ang="0">
                      <a:pos x="20" y="40"/>
                    </a:cxn>
                    <a:cxn ang="0">
                      <a:pos x="20" y="40"/>
                    </a:cxn>
                    <a:cxn ang="0">
                      <a:pos x="28" y="38"/>
                    </a:cxn>
                    <a:cxn ang="0">
                      <a:pos x="34" y="34"/>
                    </a:cxn>
                    <a:cxn ang="0">
                      <a:pos x="38" y="28"/>
                    </a:cxn>
                    <a:cxn ang="0">
                      <a:pos x="40" y="20"/>
                    </a:cxn>
                    <a:cxn ang="0">
                      <a:pos x="40" y="20"/>
                    </a:cxn>
                    <a:cxn ang="0">
                      <a:pos x="38" y="12"/>
                    </a:cxn>
                    <a:cxn ang="0">
                      <a:pos x="34" y="6"/>
                    </a:cxn>
                    <a:cxn ang="0">
                      <a:pos x="28" y="2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12" y="2"/>
                    </a:cxn>
                    <a:cxn ang="0">
                      <a:pos x="6" y="6"/>
                    </a:cxn>
                    <a:cxn ang="0">
                      <a:pos x="2" y="12"/>
                    </a:cxn>
                    <a:cxn ang="0">
                      <a:pos x="0" y="20"/>
                    </a:cxn>
                    <a:cxn ang="0">
                      <a:pos x="0" y="20"/>
                    </a:cxn>
                    <a:cxn ang="0">
                      <a:pos x="2" y="28"/>
                    </a:cxn>
                    <a:cxn ang="0">
                      <a:pos x="6" y="34"/>
                    </a:cxn>
                    <a:cxn ang="0">
                      <a:pos x="12" y="38"/>
                    </a:cxn>
                    <a:cxn ang="0">
                      <a:pos x="20" y="40"/>
                    </a:cxn>
                    <a:cxn ang="0">
                      <a:pos x="20" y="8"/>
                    </a:cxn>
                    <a:cxn ang="0">
                      <a:pos x="20" y="8"/>
                    </a:cxn>
                    <a:cxn ang="0">
                      <a:pos x="24" y="8"/>
                    </a:cxn>
                    <a:cxn ang="0">
                      <a:pos x="28" y="12"/>
                    </a:cxn>
                    <a:cxn ang="0">
                      <a:pos x="32" y="16"/>
                    </a:cxn>
                    <a:cxn ang="0">
                      <a:pos x="32" y="20"/>
                    </a:cxn>
                    <a:cxn ang="0">
                      <a:pos x="32" y="20"/>
                    </a:cxn>
                    <a:cxn ang="0">
                      <a:pos x="32" y="24"/>
                    </a:cxn>
                    <a:cxn ang="0">
                      <a:pos x="28" y="28"/>
                    </a:cxn>
                    <a:cxn ang="0">
                      <a:pos x="24" y="32"/>
                    </a:cxn>
                    <a:cxn ang="0">
                      <a:pos x="20" y="32"/>
                    </a:cxn>
                    <a:cxn ang="0">
                      <a:pos x="20" y="32"/>
                    </a:cxn>
                    <a:cxn ang="0">
                      <a:pos x="16" y="32"/>
                    </a:cxn>
                    <a:cxn ang="0">
                      <a:pos x="12" y="28"/>
                    </a:cxn>
                    <a:cxn ang="0">
                      <a:pos x="8" y="24"/>
                    </a:cxn>
                    <a:cxn ang="0">
                      <a:pos x="8" y="20"/>
                    </a:cxn>
                    <a:cxn ang="0">
                      <a:pos x="8" y="20"/>
                    </a:cxn>
                    <a:cxn ang="0">
                      <a:pos x="8" y="16"/>
                    </a:cxn>
                    <a:cxn ang="0">
                      <a:pos x="12" y="12"/>
                    </a:cxn>
                    <a:cxn ang="0">
                      <a:pos x="16" y="8"/>
                    </a:cxn>
                    <a:cxn ang="0">
                      <a:pos x="20" y="8"/>
                    </a:cxn>
                  </a:cxnLst>
                  <a:rect l="0" t="0" r="r" b="b"/>
                  <a:pathLst>
                    <a:path w="40" h="40">
                      <a:moveTo>
                        <a:pt x="20" y="40"/>
                      </a:moveTo>
                      <a:lnTo>
                        <a:pt x="20" y="40"/>
                      </a:lnTo>
                      <a:lnTo>
                        <a:pt x="28" y="38"/>
                      </a:lnTo>
                      <a:lnTo>
                        <a:pt x="34" y="34"/>
                      </a:lnTo>
                      <a:lnTo>
                        <a:pt x="38" y="28"/>
                      </a:lnTo>
                      <a:lnTo>
                        <a:pt x="40" y="20"/>
                      </a:lnTo>
                      <a:lnTo>
                        <a:pt x="40" y="20"/>
                      </a:lnTo>
                      <a:lnTo>
                        <a:pt x="38" y="12"/>
                      </a:lnTo>
                      <a:lnTo>
                        <a:pt x="34" y="6"/>
                      </a:lnTo>
                      <a:lnTo>
                        <a:pt x="28" y="2"/>
                      </a:ln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12" y="2"/>
                      </a:lnTo>
                      <a:lnTo>
                        <a:pt x="6" y="6"/>
                      </a:lnTo>
                      <a:lnTo>
                        <a:pt x="2" y="12"/>
                      </a:lnTo>
                      <a:lnTo>
                        <a:pt x="0" y="20"/>
                      </a:lnTo>
                      <a:lnTo>
                        <a:pt x="0" y="20"/>
                      </a:lnTo>
                      <a:lnTo>
                        <a:pt x="2" y="28"/>
                      </a:lnTo>
                      <a:lnTo>
                        <a:pt x="6" y="34"/>
                      </a:lnTo>
                      <a:lnTo>
                        <a:pt x="12" y="38"/>
                      </a:lnTo>
                      <a:lnTo>
                        <a:pt x="20" y="40"/>
                      </a:lnTo>
                      <a:close/>
                      <a:moveTo>
                        <a:pt x="20" y="8"/>
                      </a:moveTo>
                      <a:lnTo>
                        <a:pt x="20" y="8"/>
                      </a:lnTo>
                      <a:lnTo>
                        <a:pt x="24" y="8"/>
                      </a:lnTo>
                      <a:lnTo>
                        <a:pt x="28" y="12"/>
                      </a:lnTo>
                      <a:lnTo>
                        <a:pt x="32" y="16"/>
                      </a:lnTo>
                      <a:lnTo>
                        <a:pt x="32" y="20"/>
                      </a:lnTo>
                      <a:lnTo>
                        <a:pt x="32" y="20"/>
                      </a:lnTo>
                      <a:lnTo>
                        <a:pt x="32" y="24"/>
                      </a:lnTo>
                      <a:lnTo>
                        <a:pt x="28" y="28"/>
                      </a:lnTo>
                      <a:lnTo>
                        <a:pt x="24" y="32"/>
                      </a:lnTo>
                      <a:lnTo>
                        <a:pt x="20" y="32"/>
                      </a:lnTo>
                      <a:lnTo>
                        <a:pt x="20" y="32"/>
                      </a:lnTo>
                      <a:lnTo>
                        <a:pt x="16" y="32"/>
                      </a:lnTo>
                      <a:lnTo>
                        <a:pt x="12" y="28"/>
                      </a:lnTo>
                      <a:lnTo>
                        <a:pt x="8" y="24"/>
                      </a:lnTo>
                      <a:lnTo>
                        <a:pt x="8" y="20"/>
                      </a:lnTo>
                      <a:lnTo>
                        <a:pt x="8" y="20"/>
                      </a:lnTo>
                      <a:lnTo>
                        <a:pt x="8" y="16"/>
                      </a:lnTo>
                      <a:lnTo>
                        <a:pt x="12" y="12"/>
                      </a:lnTo>
                      <a:lnTo>
                        <a:pt x="16" y="8"/>
                      </a:lnTo>
                      <a:lnTo>
                        <a:pt x="20" y="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5" name="ïśľïďè"/>
                <p:cNvSpPr/>
                <p:nvPr/>
              </p:nvSpPr>
              <p:spPr bwMode="auto">
                <a:xfrm>
                  <a:off x="3492500" y="2774950"/>
                  <a:ext cx="63500" cy="6350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12" y="2"/>
                    </a:cxn>
                    <a:cxn ang="0">
                      <a:pos x="6" y="6"/>
                    </a:cxn>
                    <a:cxn ang="0">
                      <a:pos x="2" y="12"/>
                    </a:cxn>
                    <a:cxn ang="0">
                      <a:pos x="0" y="20"/>
                    </a:cxn>
                    <a:cxn ang="0">
                      <a:pos x="0" y="20"/>
                    </a:cxn>
                    <a:cxn ang="0">
                      <a:pos x="2" y="28"/>
                    </a:cxn>
                    <a:cxn ang="0">
                      <a:pos x="6" y="34"/>
                    </a:cxn>
                    <a:cxn ang="0">
                      <a:pos x="12" y="38"/>
                    </a:cxn>
                    <a:cxn ang="0">
                      <a:pos x="20" y="40"/>
                    </a:cxn>
                    <a:cxn ang="0">
                      <a:pos x="20" y="40"/>
                    </a:cxn>
                    <a:cxn ang="0">
                      <a:pos x="28" y="38"/>
                    </a:cxn>
                    <a:cxn ang="0">
                      <a:pos x="34" y="34"/>
                    </a:cxn>
                    <a:cxn ang="0">
                      <a:pos x="38" y="28"/>
                    </a:cxn>
                    <a:cxn ang="0">
                      <a:pos x="40" y="20"/>
                    </a:cxn>
                    <a:cxn ang="0">
                      <a:pos x="40" y="20"/>
                    </a:cxn>
                    <a:cxn ang="0">
                      <a:pos x="38" y="12"/>
                    </a:cxn>
                    <a:cxn ang="0">
                      <a:pos x="34" y="6"/>
                    </a:cxn>
                    <a:cxn ang="0">
                      <a:pos x="28" y="2"/>
                    </a:cxn>
                    <a:cxn ang="0">
                      <a:pos x="20" y="0"/>
                    </a:cxn>
                    <a:cxn ang="0">
                      <a:pos x="20" y="32"/>
                    </a:cxn>
                    <a:cxn ang="0">
                      <a:pos x="20" y="32"/>
                    </a:cxn>
                    <a:cxn ang="0">
                      <a:pos x="16" y="32"/>
                    </a:cxn>
                    <a:cxn ang="0">
                      <a:pos x="12" y="28"/>
                    </a:cxn>
                    <a:cxn ang="0">
                      <a:pos x="8" y="24"/>
                    </a:cxn>
                    <a:cxn ang="0">
                      <a:pos x="8" y="20"/>
                    </a:cxn>
                    <a:cxn ang="0">
                      <a:pos x="8" y="20"/>
                    </a:cxn>
                    <a:cxn ang="0">
                      <a:pos x="8" y="16"/>
                    </a:cxn>
                    <a:cxn ang="0">
                      <a:pos x="12" y="12"/>
                    </a:cxn>
                    <a:cxn ang="0">
                      <a:pos x="16" y="8"/>
                    </a:cxn>
                    <a:cxn ang="0">
                      <a:pos x="20" y="8"/>
                    </a:cxn>
                    <a:cxn ang="0">
                      <a:pos x="20" y="8"/>
                    </a:cxn>
                    <a:cxn ang="0">
                      <a:pos x="24" y="8"/>
                    </a:cxn>
                    <a:cxn ang="0">
                      <a:pos x="28" y="12"/>
                    </a:cxn>
                    <a:cxn ang="0">
                      <a:pos x="32" y="16"/>
                    </a:cxn>
                    <a:cxn ang="0">
                      <a:pos x="32" y="20"/>
                    </a:cxn>
                    <a:cxn ang="0">
                      <a:pos x="32" y="20"/>
                    </a:cxn>
                    <a:cxn ang="0">
                      <a:pos x="32" y="24"/>
                    </a:cxn>
                    <a:cxn ang="0">
                      <a:pos x="28" y="28"/>
                    </a:cxn>
                    <a:cxn ang="0">
                      <a:pos x="24" y="32"/>
                    </a:cxn>
                    <a:cxn ang="0">
                      <a:pos x="20" y="32"/>
                    </a:cxn>
                  </a:cxnLst>
                  <a:rect l="0" t="0" r="r" b="b"/>
                  <a:pathLst>
                    <a:path w="40" h="40">
                      <a:moveTo>
                        <a:pt x="20" y="0"/>
                      </a:moveTo>
                      <a:lnTo>
                        <a:pt x="20" y="0"/>
                      </a:lnTo>
                      <a:lnTo>
                        <a:pt x="12" y="2"/>
                      </a:lnTo>
                      <a:lnTo>
                        <a:pt x="6" y="6"/>
                      </a:lnTo>
                      <a:lnTo>
                        <a:pt x="2" y="12"/>
                      </a:lnTo>
                      <a:lnTo>
                        <a:pt x="0" y="20"/>
                      </a:lnTo>
                      <a:lnTo>
                        <a:pt x="0" y="20"/>
                      </a:lnTo>
                      <a:lnTo>
                        <a:pt x="2" y="28"/>
                      </a:lnTo>
                      <a:lnTo>
                        <a:pt x="6" y="34"/>
                      </a:lnTo>
                      <a:lnTo>
                        <a:pt x="12" y="38"/>
                      </a:lnTo>
                      <a:lnTo>
                        <a:pt x="20" y="40"/>
                      </a:lnTo>
                      <a:lnTo>
                        <a:pt x="20" y="40"/>
                      </a:lnTo>
                      <a:lnTo>
                        <a:pt x="28" y="38"/>
                      </a:lnTo>
                      <a:lnTo>
                        <a:pt x="34" y="34"/>
                      </a:lnTo>
                      <a:lnTo>
                        <a:pt x="38" y="28"/>
                      </a:lnTo>
                      <a:lnTo>
                        <a:pt x="40" y="20"/>
                      </a:lnTo>
                      <a:lnTo>
                        <a:pt x="40" y="20"/>
                      </a:lnTo>
                      <a:lnTo>
                        <a:pt x="38" y="12"/>
                      </a:lnTo>
                      <a:lnTo>
                        <a:pt x="34" y="6"/>
                      </a:lnTo>
                      <a:lnTo>
                        <a:pt x="28" y="2"/>
                      </a:lnTo>
                      <a:lnTo>
                        <a:pt x="20" y="0"/>
                      </a:lnTo>
                      <a:close/>
                      <a:moveTo>
                        <a:pt x="20" y="32"/>
                      </a:moveTo>
                      <a:lnTo>
                        <a:pt x="20" y="32"/>
                      </a:lnTo>
                      <a:lnTo>
                        <a:pt x="16" y="32"/>
                      </a:lnTo>
                      <a:lnTo>
                        <a:pt x="12" y="28"/>
                      </a:lnTo>
                      <a:lnTo>
                        <a:pt x="8" y="24"/>
                      </a:lnTo>
                      <a:lnTo>
                        <a:pt x="8" y="20"/>
                      </a:lnTo>
                      <a:lnTo>
                        <a:pt x="8" y="20"/>
                      </a:lnTo>
                      <a:lnTo>
                        <a:pt x="8" y="16"/>
                      </a:lnTo>
                      <a:lnTo>
                        <a:pt x="12" y="12"/>
                      </a:lnTo>
                      <a:lnTo>
                        <a:pt x="16" y="8"/>
                      </a:lnTo>
                      <a:lnTo>
                        <a:pt x="20" y="8"/>
                      </a:lnTo>
                      <a:lnTo>
                        <a:pt x="20" y="8"/>
                      </a:lnTo>
                      <a:lnTo>
                        <a:pt x="24" y="8"/>
                      </a:lnTo>
                      <a:lnTo>
                        <a:pt x="28" y="12"/>
                      </a:lnTo>
                      <a:lnTo>
                        <a:pt x="32" y="16"/>
                      </a:lnTo>
                      <a:lnTo>
                        <a:pt x="32" y="20"/>
                      </a:lnTo>
                      <a:lnTo>
                        <a:pt x="32" y="20"/>
                      </a:lnTo>
                      <a:lnTo>
                        <a:pt x="32" y="24"/>
                      </a:lnTo>
                      <a:lnTo>
                        <a:pt x="28" y="28"/>
                      </a:lnTo>
                      <a:lnTo>
                        <a:pt x="24" y="32"/>
                      </a:lnTo>
                      <a:lnTo>
                        <a:pt x="20" y="3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6" name="ïṣľíḋe"/>
                <p:cNvSpPr/>
                <p:nvPr/>
              </p:nvSpPr>
              <p:spPr bwMode="auto">
                <a:xfrm>
                  <a:off x="3251200" y="2965450"/>
                  <a:ext cx="50800" cy="50800"/>
                </a:xfrm>
                <a:custGeom>
                  <a:avLst/>
                  <a:gdLst/>
                  <a:ahLst/>
                  <a:cxnLst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2" y="22"/>
                    </a:cxn>
                    <a:cxn ang="0">
                      <a:pos x="4" y="28"/>
                    </a:cxn>
                    <a:cxn ang="0">
                      <a:pos x="10" y="30"/>
                    </a:cxn>
                    <a:cxn ang="0">
                      <a:pos x="16" y="32"/>
                    </a:cxn>
                    <a:cxn ang="0">
                      <a:pos x="16" y="32"/>
                    </a:cxn>
                    <a:cxn ang="0">
                      <a:pos x="22" y="30"/>
                    </a:cxn>
                    <a:cxn ang="0">
                      <a:pos x="28" y="28"/>
                    </a:cxn>
                    <a:cxn ang="0">
                      <a:pos x="30" y="22"/>
                    </a:cxn>
                    <a:cxn ang="0">
                      <a:pos x="32" y="16"/>
                    </a:cxn>
                    <a:cxn ang="0">
                      <a:pos x="32" y="16"/>
                    </a:cxn>
                    <a:cxn ang="0">
                      <a:pos x="30" y="10"/>
                    </a:cxn>
                    <a:cxn ang="0">
                      <a:pos x="28" y="4"/>
                    </a:cxn>
                    <a:cxn ang="0">
                      <a:pos x="22" y="2"/>
                    </a:cxn>
                    <a:cxn ang="0">
                      <a:pos x="16" y="0"/>
                    </a:cxn>
                    <a:cxn ang="0">
                      <a:pos x="16" y="0"/>
                    </a:cxn>
                    <a:cxn ang="0">
                      <a:pos x="10" y="2"/>
                    </a:cxn>
                    <a:cxn ang="0">
                      <a:pos x="4" y="4"/>
                    </a:cxn>
                    <a:cxn ang="0">
                      <a:pos x="2" y="10"/>
                    </a:cxn>
                    <a:cxn ang="0">
                      <a:pos x="0" y="16"/>
                    </a:cxn>
                    <a:cxn ang="0">
                      <a:pos x="16" y="8"/>
                    </a:cxn>
                    <a:cxn ang="0">
                      <a:pos x="16" y="8"/>
                    </a:cxn>
                    <a:cxn ang="0">
                      <a:pos x="20" y="8"/>
                    </a:cxn>
                    <a:cxn ang="0">
                      <a:pos x="22" y="10"/>
                    </a:cxn>
                    <a:cxn ang="0">
                      <a:pos x="24" y="12"/>
                    </a:cxn>
                    <a:cxn ang="0">
                      <a:pos x="24" y="16"/>
                    </a:cxn>
                    <a:cxn ang="0">
                      <a:pos x="24" y="16"/>
                    </a:cxn>
                    <a:cxn ang="0">
                      <a:pos x="24" y="20"/>
                    </a:cxn>
                    <a:cxn ang="0">
                      <a:pos x="22" y="22"/>
                    </a:cxn>
                    <a:cxn ang="0">
                      <a:pos x="20" y="24"/>
                    </a:cxn>
                    <a:cxn ang="0">
                      <a:pos x="16" y="24"/>
                    </a:cxn>
                    <a:cxn ang="0">
                      <a:pos x="16" y="24"/>
                    </a:cxn>
                    <a:cxn ang="0">
                      <a:pos x="12" y="24"/>
                    </a:cxn>
                    <a:cxn ang="0">
                      <a:pos x="10" y="22"/>
                    </a:cxn>
                    <a:cxn ang="0">
                      <a:pos x="8" y="20"/>
                    </a:cxn>
                    <a:cxn ang="0">
                      <a:pos x="8" y="16"/>
                    </a:cxn>
                    <a:cxn ang="0">
                      <a:pos x="8" y="16"/>
                    </a:cxn>
                    <a:cxn ang="0">
                      <a:pos x="8" y="12"/>
                    </a:cxn>
                    <a:cxn ang="0">
                      <a:pos x="10" y="10"/>
                    </a:cxn>
                    <a:cxn ang="0">
                      <a:pos x="12" y="8"/>
                    </a:cxn>
                    <a:cxn ang="0">
                      <a:pos x="16" y="8"/>
                    </a:cxn>
                  </a:cxnLst>
                  <a:rect l="0" t="0" r="r" b="b"/>
                  <a:pathLst>
                    <a:path w="32" h="32">
                      <a:moveTo>
                        <a:pt x="0" y="16"/>
                      </a:moveTo>
                      <a:lnTo>
                        <a:pt x="0" y="16"/>
                      </a:lnTo>
                      <a:lnTo>
                        <a:pt x="2" y="22"/>
                      </a:lnTo>
                      <a:lnTo>
                        <a:pt x="4" y="28"/>
                      </a:lnTo>
                      <a:lnTo>
                        <a:pt x="10" y="30"/>
                      </a:lnTo>
                      <a:lnTo>
                        <a:pt x="16" y="32"/>
                      </a:lnTo>
                      <a:lnTo>
                        <a:pt x="16" y="32"/>
                      </a:lnTo>
                      <a:lnTo>
                        <a:pt x="22" y="30"/>
                      </a:lnTo>
                      <a:lnTo>
                        <a:pt x="28" y="28"/>
                      </a:lnTo>
                      <a:lnTo>
                        <a:pt x="30" y="22"/>
                      </a:lnTo>
                      <a:lnTo>
                        <a:pt x="32" y="16"/>
                      </a:lnTo>
                      <a:lnTo>
                        <a:pt x="32" y="16"/>
                      </a:lnTo>
                      <a:lnTo>
                        <a:pt x="30" y="10"/>
                      </a:lnTo>
                      <a:lnTo>
                        <a:pt x="28" y="4"/>
                      </a:lnTo>
                      <a:lnTo>
                        <a:pt x="22" y="2"/>
                      </a:lnTo>
                      <a:lnTo>
                        <a:pt x="16" y="0"/>
                      </a:lnTo>
                      <a:lnTo>
                        <a:pt x="16" y="0"/>
                      </a:lnTo>
                      <a:lnTo>
                        <a:pt x="10" y="2"/>
                      </a:lnTo>
                      <a:lnTo>
                        <a:pt x="4" y="4"/>
                      </a:lnTo>
                      <a:lnTo>
                        <a:pt x="2" y="10"/>
                      </a:lnTo>
                      <a:lnTo>
                        <a:pt x="0" y="16"/>
                      </a:lnTo>
                      <a:close/>
                      <a:moveTo>
                        <a:pt x="16" y="8"/>
                      </a:moveTo>
                      <a:lnTo>
                        <a:pt x="16" y="8"/>
                      </a:lnTo>
                      <a:lnTo>
                        <a:pt x="20" y="8"/>
                      </a:lnTo>
                      <a:lnTo>
                        <a:pt x="22" y="10"/>
                      </a:lnTo>
                      <a:lnTo>
                        <a:pt x="24" y="12"/>
                      </a:lnTo>
                      <a:lnTo>
                        <a:pt x="24" y="16"/>
                      </a:lnTo>
                      <a:lnTo>
                        <a:pt x="24" y="16"/>
                      </a:lnTo>
                      <a:lnTo>
                        <a:pt x="24" y="20"/>
                      </a:lnTo>
                      <a:lnTo>
                        <a:pt x="22" y="22"/>
                      </a:lnTo>
                      <a:lnTo>
                        <a:pt x="20" y="24"/>
                      </a:lnTo>
                      <a:lnTo>
                        <a:pt x="16" y="24"/>
                      </a:lnTo>
                      <a:lnTo>
                        <a:pt x="16" y="24"/>
                      </a:lnTo>
                      <a:lnTo>
                        <a:pt x="12" y="24"/>
                      </a:lnTo>
                      <a:lnTo>
                        <a:pt x="10" y="22"/>
                      </a:lnTo>
                      <a:lnTo>
                        <a:pt x="8" y="20"/>
                      </a:lnTo>
                      <a:lnTo>
                        <a:pt x="8" y="16"/>
                      </a:lnTo>
                      <a:lnTo>
                        <a:pt x="8" y="16"/>
                      </a:lnTo>
                      <a:lnTo>
                        <a:pt x="8" y="12"/>
                      </a:lnTo>
                      <a:lnTo>
                        <a:pt x="10" y="10"/>
                      </a:lnTo>
                      <a:lnTo>
                        <a:pt x="12" y="8"/>
                      </a:lnTo>
                      <a:lnTo>
                        <a:pt x="16" y="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7" name="íś1ídê"/>
                <p:cNvSpPr/>
                <p:nvPr/>
              </p:nvSpPr>
              <p:spPr bwMode="auto">
                <a:xfrm>
                  <a:off x="3302000" y="3054350"/>
                  <a:ext cx="25400" cy="25400"/>
                </a:xfrm>
                <a:custGeom>
                  <a:avLst/>
                  <a:gdLst/>
                  <a:ahLst/>
                  <a:cxnLst>
                    <a:cxn ang="0">
                      <a:pos x="8" y="16"/>
                    </a:cxn>
                    <a:cxn ang="0">
                      <a:pos x="8" y="16"/>
                    </a:cxn>
                    <a:cxn ang="0">
                      <a:pos x="12" y="16"/>
                    </a:cxn>
                    <a:cxn ang="0">
                      <a:pos x="14" y="14"/>
                    </a:cxn>
                    <a:cxn ang="0">
                      <a:pos x="16" y="12"/>
                    </a:cxn>
                    <a:cxn ang="0">
                      <a:pos x="16" y="8"/>
                    </a:cxn>
                    <a:cxn ang="0">
                      <a:pos x="16" y="8"/>
                    </a:cxn>
                    <a:cxn ang="0">
                      <a:pos x="16" y="4"/>
                    </a:cxn>
                    <a:cxn ang="0">
                      <a:pos x="14" y="2"/>
                    </a:cxn>
                    <a:cxn ang="0">
                      <a:pos x="12" y="0"/>
                    </a:cxn>
                    <a:cxn ang="0">
                      <a:pos x="8" y="0"/>
                    </a:cxn>
                    <a:cxn ang="0">
                      <a:pos x="8" y="0"/>
                    </a:cxn>
                    <a:cxn ang="0">
                      <a:pos x="4" y="0"/>
                    </a:cxn>
                    <a:cxn ang="0">
                      <a:pos x="2" y="2"/>
                    </a:cxn>
                    <a:cxn ang="0">
                      <a:pos x="0" y="4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0" y="12"/>
                    </a:cxn>
                    <a:cxn ang="0">
                      <a:pos x="2" y="14"/>
                    </a:cxn>
                    <a:cxn ang="0">
                      <a:pos x="4" y="16"/>
                    </a:cxn>
                    <a:cxn ang="0">
                      <a:pos x="8" y="16"/>
                    </a:cxn>
                  </a:cxnLst>
                  <a:rect l="0" t="0" r="r" b="b"/>
                  <a:pathLst>
                    <a:path w="16" h="16">
                      <a:moveTo>
                        <a:pt x="8" y="16"/>
                      </a:moveTo>
                      <a:lnTo>
                        <a:pt x="8" y="16"/>
                      </a:lnTo>
                      <a:lnTo>
                        <a:pt x="12" y="16"/>
                      </a:lnTo>
                      <a:lnTo>
                        <a:pt x="14" y="14"/>
                      </a:lnTo>
                      <a:lnTo>
                        <a:pt x="16" y="12"/>
                      </a:lnTo>
                      <a:lnTo>
                        <a:pt x="16" y="8"/>
                      </a:lnTo>
                      <a:lnTo>
                        <a:pt x="16" y="8"/>
                      </a:lnTo>
                      <a:lnTo>
                        <a:pt x="16" y="4"/>
                      </a:lnTo>
                      <a:lnTo>
                        <a:pt x="14" y="2"/>
                      </a:lnTo>
                      <a:lnTo>
                        <a:pt x="12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2" y="14"/>
                      </a:lnTo>
                      <a:lnTo>
                        <a:pt x="4" y="16"/>
                      </a:lnTo>
                      <a:lnTo>
                        <a:pt x="8" y="1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8" name="îṩļíďe"/>
                <p:cNvSpPr/>
                <p:nvPr/>
              </p:nvSpPr>
              <p:spPr bwMode="auto">
                <a:xfrm>
                  <a:off x="3505200" y="2863850"/>
                  <a:ext cx="25400" cy="25400"/>
                </a:xfrm>
                <a:custGeom>
                  <a:avLst/>
                  <a:gdLst/>
                  <a:ahLst/>
                  <a:cxnLst>
                    <a:cxn ang="0">
                      <a:pos x="8" y="0"/>
                    </a:cxn>
                    <a:cxn ang="0">
                      <a:pos x="8" y="0"/>
                    </a:cxn>
                    <a:cxn ang="0">
                      <a:pos x="4" y="0"/>
                    </a:cxn>
                    <a:cxn ang="0">
                      <a:pos x="2" y="2"/>
                    </a:cxn>
                    <a:cxn ang="0">
                      <a:pos x="0" y="4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0" y="12"/>
                    </a:cxn>
                    <a:cxn ang="0">
                      <a:pos x="2" y="14"/>
                    </a:cxn>
                    <a:cxn ang="0">
                      <a:pos x="4" y="16"/>
                    </a:cxn>
                    <a:cxn ang="0">
                      <a:pos x="8" y="16"/>
                    </a:cxn>
                    <a:cxn ang="0">
                      <a:pos x="8" y="16"/>
                    </a:cxn>
                    <a:cxn ang="0">
                      <a:pos x="12" y="16"/>
                    </a:cxn>
                    <a:cxn ang="0">
                      <a:pos x="14" y="14"/>
                    </a:cxn>
                    <a:cxn ang="0">
                      <a:pos x="16" y="12"/>
                    </a:cxn>
                    <a:cxn ang="0">
                      <a:pos x="16" y="8"/>
                    </a:cxn>
                    <a:cxn ang="0">
                      <a:pos x="16" y="8"/>
                    </a:cxn>
                    <a:cxn ang="0">
                      <a:pos x="16" y="4"/>
                    </a:cxn>
                    <a:cxn ang="0">
                      <a:pos x="14" y="2"/>
                    </a:cxn>
                    <a:cxn ang="0">
                      <a:pos x="12" y="0"/>
                    </a:cxn>
                    <a:cxn ang="0">
                      <a:pos x="8" y="0"/>
                    </a:cxn>
                  </a:cxnLst>
                  <a:rect l="0" t="0" r="r" b="b"/>
                  <a:pathLst>
                    <a:path w="16" h="16">
                      <a:moveTo>
                        <a:pt x="8" y="0"/>
                      </a:move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2" y="14"/>
                      </a:lnTo>
                      <a:lnTo>
                        <a:pt x="4" y="16"/>
                      </a:lnTo>
                      <a:lnTo>
                        <a:pt x="8" y="16"/>
                      </a:lnTo>
                      <a:lnTo>
                        <a:pt x="8" y="16"/>
                      </a:lnTo>
                      <a:lnTo>
                        <a:pt x="12" y="16"/>
                      </a:lnTo>
                      <a:lnTo>
                        <a:pt x="14" y="14"/>
                      </a:lnTo>
                      <a:lnTo>
                        <a:pt x="16" y="12"/>
                      </a:lnTo>
                      <a:lnTo>
                        <a:pt x="16" y="8"/>
                      </a:lnTo>
                      <a:lnTo>
                        <a:pt x="16" y="8"/>
                      </a:lnTo>
                      <a:lnTo>
                        <a:pt x="16" y="4"/>
                      </a:lnTo>
                      <a:lnTo>
                        <a:pt x="14" y="2"/>
                      </a:lnTo>
                      <a:lnTo>
                        <a:pt x="12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9" name="íşļiḍé"/>
                <p:cNvSpPr/>
                <p:nvPr/>
              </p:nvSpPr>
              <p:spPr bwMode="auto">
                <a:xfrm>
                  <a:off x="3149600" y="2813050"/>
                  <a:ext cx="371475" cy="368300"/>
                </a:xfrm>
                <a:custGeom>
                  <a:avLst/>
                  <a:gdLst/>
                  <a:ahLst/>
                  <a:cxnLst>
                    <a:cxn ang="0">
                      <a:pos x="166" y="6"/>
                    </a:cxn>
                    <a:cxn ang="0">
                      <a:pos x="152" y="0"/>
                    </a:cxn>
                    <a:cxn ang="0">
                      <a:pos x="144" y="2"/>
                    </a:cxn>
                    <a:cxn ang="0">
                      <a:pos x="126" y="18"/>
                    </a:cxn>
                    <a:cxn ang="0">
                      <a:pos x="122" y="24"/>
                    </a:cxn>
                    <a:cxn ang="0">
                      <a:pos x="120" y="32"/>
                    </a:cxn>
                    <a:cxn ang="0">
                      <a:pos x="122" y="42"/>
                    </a:cxn>
                    <a:cxn ang="0">
                      <a:pos x="14" y="86"/>
                    </a:cxn>
                    <a:cxn ang="0">
                      <a:pos x="6" y="92"/>
                    </a:cxn>
                    <a:cxn ang="0">
                      <a:pos x="0" y="102"/>
                    </a:cxn>
                    <a:cxn ang="0">
                      <a:pos x="0" y="108"/>
                    </a:cxn>
                    <a:cxn ang="0">
                      <a:pos x="4" y="120"/>
                    </a:cxn>
                    <a:cxn ang="0">
                      <a:pos x="108" y="224"/>
                    </a:cxn>
                    <a:cxn ang="0">
                      <a:pos x="116" y="230"/>
                    </a:cxn>
                    <a:cxn ang="0">
                      <a:pos x="126" y="232"/>
                    </a:cxn>
                    <a:cxn ang="0">
                      <a:pos x="126" y="232"/>
                    </a:cxn>
                    <a:cxn ang="0">
                      <a:pos x="130" y="232"/>
                    </a:cxn>
                    <a:cxn ang="0">
                      <a:pos x="142" y="226"/>
                    </a:cxn>
                    <a:cxn ang="0">
                      <a:pos x="148" y="216"/>
                    </a:cxn>
                    <a:cxn ang="0">
                      <a:pos x="190" y="110"/>
                    </a:cxn>
                    <a:cxn ang="0">
                      <a:pos x="202" y="114"/>
                    </a:cxn>
                    <a:cxn ang="0">
                      <a:pos x="210" y="112"/>
                    </a:cxn>
                    <a:cxn ang="0">
                      <a:pos x="228" y="96"/>
                    </a:cxn>
                    <a:cxn ang="0">
                      <a:pos x="232" y="90"/>
                    </a:cxn>
                    <a:cxn ang="0">
                      <a:pos x="234" y="82"/>
                    </a:cxn>
                    <a:cxn ang="0">
                      <a:pos x="228" y="68"/>
                    </a:cxn>
                    <a:cxn ang="0">
                      <a:pos x="134" y="210"/>
                    </a:cxn>
                    <a:cxn ang="0">
                      <a:pos x="130" y="214"/>
                    </a:cxn>
                    <a:cxn ang="0">
                      <a:pos x="128" y="216"/>
                    </a:cxn>
                    <a:cxn ang="0">
                      <a:pos x="126" y="216"/>
                    </a:cxn>
                    <a:cxn ang="0">
                      <a:pos x="18" y="112"/>
                    </a:cxn>
                    <a:cxn ang="0">
                      <a:pos x="16" y="110"/>
                    </a:cxn>
                    <a:cxn ang="0">
                      <a:pos x="16" y="106"/>
                    </a:cxn>
                    <a:cxn ang="0">
                      <a:pos x="20" y="100"/>
                    </a:cxn>
                    <a:cxn ang="0">
                      <a:pos x="70" y="80"/>
                    </a:cxn>
                    <a:cxn ang="0">
                      <a:pos x="96" y="86"/>
                    </a:cxn>
                    <a:cxn ang="0">
                      <a:pos x="134" y="92"/>
                    </a:cxn>
                    <a:cxn ang="0">
                      <a:pos x="158" y="104"/>
                    </a:cxn>
                    <a:cxn ang="0">
                      <a:pos x="134" y="210"/>
                    </a:cxn>
                    <a:cxn ang="0">
                      <a:pos x="204" y="96"/>
                    </a:cxn>
                    <a:cxn ang="0">
                      <a:pos x="202" y="98"/>
                    </a:cxn>
                    <a:cxn ang="0">
                      <a:pos x="184" y="82"/>
                    </a:cxn>
                    <a:cxn ang="0">
                      <a:pos x="174" y="108"/>
                    </a:cxn>
                    <a:cxn ang="0">
                      <a:pos x="166" y="100"/>
                    </a:cxn>
                    <a:cxn ang="0">
                      <a:pos x="138" y="86"/>
                    </a:cxn>
                    <a:cxn ang="0">
                      <a:pos x="104" y="78"/>
                    </a:cxn>
                    <a:cxn ang="0">
                      <a:pos x="82" y="76"/>
                    </a:cxn>
                    <a:cxn ang="0">
                      <a:pos x="138" y="34"/>
                    </a:cxn>
                    <a:cxn ang="0">
                      <a:pos x="136" y="32"/>
                    </a:cxn>
                    <a:cxn ang="0">
                      <a:pos x="148" y="18"/>
                    </a:cxn>
                    <a:cxn ang="0">
                      <a:pos x="152" y="16"/>
                    </a:cxn>
                    <a:cxn ang="0">
                      <a:pos x="216" y="78"/>
                    </a:cxn>
                    <a:cxn ang="0">
                      <a:pos x="218" y="82"/>
                    </a:cxn>
                  </a:cxnLst>
                  <a:rect l="0" t="0" r="r" b="b"/>
                  <a:pathLst>
                    <a:path w="234" h="232">
                      <a:moveTo>
                        <a:pt x="166" y="6"/>
                      </a:moveTo>
                      <a:lnTo>
                        <a:pt x="166" y="6"/>
                      </a:lnTo>
                      <a:lnTo>
                        <a:pt x="158" y="2"/>
                      </a:lnTo>
                      <a:lnTo>
                        <a:pt x="152" y="0"/>
                      </a:lnTo>
                      <a:lnTo>
                        <a:pt x="152" y="0"/>
                      </a:lnTo>
                      <a:lnTo>
                        <a:pt x="144" y="2"/>
                      </a:lnTo>
                      <a:lnTo>
                        <a:pt x="138" y="6"/>
                      </a:lnTo>
                      <a:lnTo>
                        <a:pt x="126" y="18"/>
                      </a:lnTo>
                      <a:lnTo>
                        <a:pt x="126" y="18"/>
                      </a:lnTo>
                      <a:lnTo>
                        <a:pt x="122" y="24"/>
                      </a:lnTo>
                      <a:lnTo>
                        <a:pt x="120" y="32"/>
                      </a:lnTo>
                      <a:lnTo>
                        <a:pt x="120" y="32"/>
                      </a:lnTo>
                      <a:lnTo>
                        <a:pt x="120" y="36"/>
                      </a:lnTo>
                      <a:lnTo>
                        <a:pt x="122" y="42"/>
                      </a:lnTo>
                      <a:lnTo>
                        <a:pt x="14" y="86"/>
                      </a:lnTo>
                      <a:lnTo>
                        <a:pt x="14" y="86"/>
                      </a:lnTo>
                      <a:lnTo>
                        <a:pt x="10" y="88"/>
                      </a:lnTo>
                      <a:lnTo>
                        <a:pt x="6" y="92"/>
                      </a:lnTo>
                      <a:lnTo>
                        <a:pt x="2" y="98"/>
                      </a:lnTo>
                      <a:lnTo>
                        <a:pt x="0" y="102"/>
                      </a:lnTo>
                      <a:lnTo>
                        <a:pt x="0" y="102"/>
                      </a:lnTo>
                      <a:lnTo>
                        <a:pt x="0" y="108"/>
                      </a:lnTo>
                      <a:lnTo>
                        <a:pt x="2" y="114"/>
                      </a:lnTo>
                      <a:lnTo>
                        <a:pt x="4" y="120"/>
                      </a:lnTo>
                      <a:lnTo>
                        <a:pt x="8" y="124"/>
                      </a:lnTo>
                      <a:lnTo>
                        <a:pt x="108" y="224"/>
                      </a:lnTo>
                      <a:lnTo>
                        <a:pt x="108" y="224"/>
                      </a:lnTo>
                      <a:lnTo>
                        <a:pt x="116" y="230"/>
                      </a:lnTo>
                      <a:lnTo>
                        <a:pt x="126" y="232"/>
                      </a:lnTo>
                      <a:lnTo>
                        <a:pt x="126" y="232"/>
                      </a:lnTo>
                      <a:lnTo>
                        <a:pt x="126" y="232"/>
                      </a:lnTo>
                      <a:lnTo>
                        <a:pt x="126" y="232"/>
                      </a:lnTo>
                      <a:lnTo>
                        <a:pt x="130" y="232"/>
                      </a:lnTo>
                      <a:lnTo>
                        <a:pt x="130" y="232"/>
                      </a:lnTo>
                      <a:lnTo>
                        <a:pt x="136" y="230"/>
                      </a:lnTo>
                      <a:lnTo>
                        <a:pt x="142" y="226"/>
                      </a:lnTo>
                      <a:lnTo>
                        <a:pt x="146" y="222"/>
                      </a:lnTo>
                      <a:lnTo>
                        <a:pt x="148" y="216"/>
                      </a:lnTo>
                      <a:lnTo>
                        <a:pt x="190" y="110"/>
                      </a:lnTo>
                      <a:lnTo>
                        <a:pt x="190" y="110"/>
                      </a:lnTo>
                      <a:lnTo>
                        <a:pt x="196" y="112"/>
                      </a:lnTo>
                      <a:lnTo>
                        <a:pt x="202" y="114"/>
                      </a:lnTo>
                      <a:lnTo>
                        <a:pt x="202" y="114"/>
                      </a:lnTo>
                      <a:lnTo>
                        <a:pt x="210" y="112"/>
                      </a:lnTo>
                      <a:lnTo>
                        <a:pt x="216" y="108"/>
                      </a:lnTo>
                      <a:lnTo>
                        <a:pt x="228" y="96"/>
                      </a:lnTo>
                      <a:lnTo>
                        <a:pt x="228" y="96"/>
                      </a:lnTo>
                      <a:lnTo>
                        <a:pt x="232" y="90"/>
                      </a:lnTo>
                      <a:lnTo>
                        <a:pt x="234" y="82"/>
                      </a:lnTo>
                      <a:lnTo>
                        <a:pt x="234" y="82"/>
                      </a:lnTo>
                      <a:lnTo>
                        <a:pt x="232" y="74"/>
                      </a:lnTo>
                      <a:lnTo>
                        <a:pt x="228" y="68"/>
                      </a:lnTo>
                      <a:lnTo>
                        <a:pt x="166" y="6"/>
                      </a:lnTo>
                      <a:close/>
                      <a:moveTo>
                        <a:pt x="134" y="210"/>
                      </a:moveTo>
                      <a:lnTo>
                        <a:pt x="134" y="210"/>
                      </a:lnTo>
                      <a:lnTo>
                        <a:pt x="130" y="214"/>
                      </a:lnTo>
                      <a:lnTo>
                        <a:pt x="128" y="216"/>
                      </a:lnTo>
                      <a:lnTo>
                        <a:pt x="128" y="216"/>
                      </a:lnTo>
                      <a:lnTo>
                        <a:pt x="126" y="216"/>
                      </a:lnTo>
                      <a:lnTo>
                        <a:pt x="126" y="216"/>
                      </a:lnTo>
                      <a:lnTo>
                        <a:pt x="120" y="214"/>
                      </a:lnTo>
                      <a:lnTo>
                        <a:pt x="18" y="112"/>
                      </a:lnTo>
                      <a:lnTo>
                        <a:pt x="18" y="112"/>
                      </a:lnTo>
                      <a:lnTo>
                        <a:pt x="16" y="110"/>
                      </a:lnTo>
                      <a:lnTo>
                        <a:pt x="16" y="106"/>
                      </a:lnTo>
                      <a:lnTo>
                        <a:pt x="16" y="106"/>
                      </a:lnTo>
                      <a:lnTo>
                        <a:pt x="18" y="102"/>
                      </a:lnTo>
                      <a:lnTo>
                        <a:pt x="20" y="100"/>
                      </a:lnTo>
                      <a:lnTo>
                        <a:pt x="70" y="80"/>
                      </a:lnTo>
                      <a:lnTo>
                        <a:pt x="70" y="80"/>
                      </a:lnTo>
                      <a:lnTo>
                        <a:pt x="84" y="84"/>
                      </a:lnTo>
                      <a:lnTo>
                        <a:pt x="96" y="86"/>
                      </a:lnTo>
                      <a:lnTo>
                        <a:pt x="120" y="88"/>
                      </a:lnTo>
                      <a:lnTo>
                        <a:pt x="134" y="92"/>
                      </a:lnTo>
                      <a:lnTo>
                        <a:pt x="146" y="98"/>
                      </a:lnTo>
                      <a:lnTo>
                        <a:pt x="158" y="104"/>
                      </a:lnTo>
                      <a:lnTo>
                        <a:pt x="172" y="116"/>
                      </a:lnTo>
                      <a:lnTo>
                        <a:pt x="134" y="210"/>
                      </a:lnTo>
                      <a:close/>
                      <a:moveTo>
                        <a:pt x="216" y="84"/>
                      </a:moveTo>
                      <a:lnTo>
                        <a:pt x="204" y="96"/>
                      </a:lnTo>
                      <a:lnTo>
                        <a:pt x="204" y="96"/>
                      </a:lnTo>
                      <a:lnTo>
                        <a:pt x="202" y="98"/>
                      </a:lnTo>
                      <a:lnTo>
                        <a:pt x="198" y="96"/>
                      </a:lnTo>
                      <a:lnTo>
                        <a:pt x="184" y="82"/>
                      </a:lnTo>
                      <a:lnTo>
                        <a:pt x="174" y="110"/>
                      </a:lnTo>
                      <a:lnTo>
                        <a:pt x="174" y="108"/>
                      </a:lnTo>
                      <a:lnTo>
                        <a:pt x="174" y="108"/>
                      </a:lnTo>
                      <a:lnTo>
                        <a:pt x="166" y="100"/>
                      </a:lnTo>
                      <a:lnTo>
                        <a:pt x="156" y="94"/>
                      </a:lnTo>
                      <a:lnTo>
                        <a:pt x="138" y="86"/>
                      </a:lnTo>
                      <a:lnTo>
                        <a:pt x="120" y="80"/>
                      </a:lnTo>
                      <a:lnTo>
                        <a:pt x="104" y="78"/>
                      </a:lnTo>
                      <a:lnTo>
                        <a:pt x="104" y="78"/>
                      </a:lnTo>
                      <a:lnTo>
                        <a:pt x="82" y="76"/>
                      </a:lnTo>
                      <a:lnTo>
                        <a:pt x="150" y="48"/>
                      </a:lnTo>
                      <a:lnTo>
                        <a:pt x="138" y="34"/>
                      </a:lnTo>
                      <a:lnTo>
                        <a:pt x="138" y="34"/>
                      </a:lnTo>
                      <a:lnTo>
                        <a:pt x="136" y="32"/>
                      </a:lnTo>
                      <a:lnTo>
                        <a:pt x="138" y="28"/>
                      </a:lnTo>
                      <a:lnTo>
                        <a:pt x="148" y="18"/>
                      </a:lnTo>
                      <a:lnTo>
                        <a:pt x="148" y="18"/>
                      </a:lnTo>
                      <a:lnTo>
                        <a:pt x="152" y="16"/>
                      </a:lnTo>
                      <a:lnTo>
                        <a:pt x="154" y="18"/>
                      </a:lnTo>
                      <a:lnTo>
                        <a:pt x="216" y="78"/>
                      </a:lnTo>
                      <a:lnTo>
                        <a:pt x="216" y="78"/>
                      </a:lnTo>
                      <a:lnTo>
                        <a:pt x="218" y="82"/>
                      </a:lnTo>
                      <a:lnTo>
                        <a:pt x="216" y="8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40" name="iṣľïḑe"/>
              <p:cNvGrpSpPr/>
              <p:nvPr/>
            </p:nvGrpSpPr>
            <p:grpSpPr>
              <a:xfrm>
                <a:off x="5902896" y="4998082"/>
                <a:ext cx="340852" cy="287592"/>
                <a:chOff x="6400800" y="2000250"/>
                <a:chExt cx="406400" cy="342900"/>
              </a:xfrm>
              <a:solidFill>
                <a:schemeClr val="bg2"/>
              </a:solidFill>
            </p:grpSpPr>
            <p:sp>
              <p:nvSpPr>
                <p:cNvPr id="41" name="iṣļidê"/>
                <p:cNvSpPr/>
                <p:nvPr/>
              </p:nvSpPr>
              <p:spPr bwMode="auto">
                <a:xfrm>
                  <a:off x="6502400" y="2089150"/>
                  <a:ext cx="203200" cy="203200"/>
                </a:xfrm>
                <a:custGeom>
                  <a:avLst/>
                  <a:gdLst/>
                  <a:ahLst/>
                  <a:cxnLst>
                    <a:cxn ang="0">
                      <a:pos x="64" y="0"/>
                    </a:cxn>
                    <a:cxn ang="0">
                      <a:pos x="40" y="6"/>
                    </a:cxn>
                    <a:cxn ang="0">
                      <a:pos x="18" y="18"/>
                    </a:cxn>
                    <a:cxn ang="0">
                      <a:pos x="6" y="40"/>
                    </a:cxn>
                    <a:cxn ang="0">
                      <a:pos x="0" y="64"/>
                    </a:cxn>
                    <a:cxn ang="0">
                      <a:pos x="2" y="76"/>
                    </a:cxn>
                    <a:cxn ang="0">
                      <a:pos x="10" y="100"/>
                    </a:cxn>
                    <a:cxn ang="0">
                      <a:pos x="28" y="118"/>
                    </a:cxn>
                    <a:cxn ang="0">
                      <a:pos x="52" y="126"/>
                    </a:cxn>
                    <a:cxn ang="0">
                      <a:pos x="64" y="128"/>
                    </a:cxn>
                    <a:cxn ang="0">
                      <a:pos x="88" y="122"/>
                    </a:cxn>
                    <a:cxn ang="0">
                      <a:pos x="110" y="110"/>
                    </a:cxn>
                    <a:cxn ang="0">
                      <a:pos x="122" y="88"/>
                    </a:cxn>
                    <a:cxn ang="0">
                      <a:pos x="128" y="64"/>
                    </a:cxn>
                    <a:cxn ang="0">
                      <a:pos x="126" y="52"/>
                    </a:cxn>
                    <a:cxn ang="0">
                      <a:pos x="118" y="28"/>
                    </a:cxn>
                    <a:cxn ang="0">
                      <a:pos x="100" y="10"/>
                    </a:cxn>
                    <a:cxn ang="0">
                      <a:pos x="76" y="2"/>
                    </a:cxn>
                    <a:cxn ang="0">
                      <a:pos x="100" y="96"/>
                    </a:cxn>
                    <a:cxn ang="0">
                      <a:pos x="94" y="102"/>
                    </a:cxn>
                    <a:cxn ang="0">
                      <a:pos x="76" y="110"/>
                    </a:cxn>
                    <a:cxn ang="0">
                      <a:pos x="58" y="112"/>
                    </a:cxn>
                    <a:cxn ang="0">
                      <a:pos x="40" y="106"/>
                    </a:cxn>
                    <a:cxn ang="0">
                      <a:pos x="32" y="100"/>
                    </a:cxn>
                    <a:cxn ang="0">
                      <a:pos x="22" y="86"/>
                    </a:cxn>
                    <a:cxn ang="0">
                      <a:pos x="16" y="68"/>
                    </a:cxn>
                    <a:cxn ang="0">
                      <a:pos x="18" y="50"/>
                    </a:cxn>
                    <a:cxn ang="0">
                      <a:pos x="28" y="32"/>
                    </a:cxn>
                    <a:cxn ang="0">
                      <a:pos x="34" y="26"/>
                    </a:cxn>
                    <a:cxn ang="0">
                      <a:pos x="52" y="18"/>
                    </a:cxn>
                    <a:cxn ang="0">
                      <a:pos x="70" y="16"/>
                    </a:cxn>
                    <a:cxn ang="0">
                      <a:pos x="88" y="22"/>
                    </a:cxn>
                    <a:cxn ang="0">
                      <a:pos x="96" y="28"/>
                    </a:cxn>
                    <a:cxn ang="0">
                      <a:pos x="106" y="42"/>
                    </a:cxn>
                    <a:cxn ang="0">
                      <a:pos x="112" y="60"/>
                    </a:cxn>
                    <a:cxn ang="0">
                      <a:pos x="110" y="78"/>
                    </a:cxn>
                    <a:cxn ang="0">
                      <a:pos x="100" y="96"/>
                    </a:cxn>
                  </a:cxnLst>
                  <a:rect l="0" t="0" r="r" b="b"/>
                  <a:pathLst>
                    <a:path w="128" h="128">
                      <a:moveTo>
                        <a:pt x="64" y="0"/>
                      </a:moveTo>
                      <a:lnTo>
                        <a:pt x="64" y="0"/>
                      </a:lnTo>
                      <a:lnTo>
                        <a:pt x="52" y="2"/>
                      </a:lnTo>
                      <a:lnTo>
                        <a:pt x="40" y="6"/>
                      </a:lnTo>
                      <a:lnTo>
                        <a:pt x="28" y="10"/>
                      </a:lnTo>
                      <a:lnTo>
                        <a:pt x="18" y="18"/>
                      </a:lnTo>
                      <a:lnTo>
                        <a:pt x="10" y="28"/>
                      </a:lnTo>
                      <a:lnTo>
                        <a:pt x="6" y="40"/>
                      </a:lnTo>
                      <a:lnTo>
                        <a:pt x="2" y="52"/>
                      </a:lnTo>
                      <a:lnTo>
                        <a:pt x="0" y="64"/>
                      </a:lnTo>
                      <a:lnTo>
                        <a:pt x="0" y="64"/>
                      </a:lnTo>
                      <a:lnTo>
                        <a:pt x="2" y="76"/>
                      </a:lnTo>
                      <a:lnTo>
                        <a:pt x="6" y="88"/>
                      </a:lnTo>
                      <a:lnTo>
                        <a:pt x="10" y="100"/>
                      </a:lnTo>
                      <a:lnTo>
                        <a:pt x="18" y="110"/>
                      </a:lnTo>
                      <a:lnTo>
                        <a:pt x="28" y="118"/>
                      </a:lnTo>
                      <a:lnTo>
                        <a:pt x="40" y="122"/>
                      </a:lnTo>
                      <a:lnTo>
                        <a:pt x="52" y="126"/>
                      </a:lnTo>
                      <a:lnTo>
                        <a:pt x="64" y="128"/>
                      </a:lnTo>
                      <a:lnTo>
                        <a:pt x="64" y="128"/>
                      </a:lnTo>
                      <a:lnTo>
                        <a:pt x="76" y="126"/>
                      </a:lnTo>
                      <a:lnTo>
                        <a:pt x="88" y="122"/>
                      </a:lnTo>
                      <a:lnTo>
                        <a:pt x="100" y="118"/>
                      </a:lnTo>
                      <a:lnTo>
                        <a:pt x="110" y="110"/>
                      </a:lnTo>
                      <a:lnTo>
                        <a:pt x="118" y="100"/>
                      </a:lnTo>
                      <a:lnTo>
                        <a:pt x="122" y="88"/>
                      </a:lnTo>
                      <a:lnTo>
                        <a:pt x="126" y="76"/>
                      </a:lnTo>
                      <a:lnTo>
                        <a:pt x="128" y="64"/>
                      </a:lnTo>
                      <a:lnTo>
                        <a:pt x="128" y="64"/>
                      </a:lnTo>
                      <a:lnTo>
                        <a:pt x="126" y="52"/>
                      </a:lnTo>
                      <a:lnTo>
                        <a:pt x="122" y="40"/>
                      </a:lnTo>
                      <a:lnTo>
                        <a:pt x="118" y="28"/>
                      </a:lnTo>
                      <a:lnTo>
                        <a:pt x="110" y="18"/>
                      </a:lnTo>
                      <a:lnTo>
                        <a:pt x="100" y="10"/>
                      </a:lnTo>
                      <a:lnTo>
                        <a:pt x="88" y="6"/>
                      </a:lnTo>
                      <a:lnTo>
                        <a:pt x="76" y="2"/>
                      </a:lnTo>
                      <a:lnTo>
                        <a:pt x="64" y="0"/>
                      </a:lnTo>
                      <a:close/>
                      <a:moveTo>
                        <a:pt x="100" y="96"/>
                      </a:moveTo>
                      <a:lnTo>
                        <a:pt x="100" y="96"/>
                      </a:lnTo>
                      <a:lnTo>
                        <a:pt x="94" y="102"/>
                      </a:lnTo>
                      <a:lnTo>
                        <a:pt x="86" y="106"/>
                      </a:lnTo>
                      <a:lnTo>
                        <a:pt x="76" y="110"/>
                      </a:lnTo>
                      <a:lnTo>
                        <a:pt x="68" y="112"/>
                      </a:lnTo>
                      <a:lnTo>
                        <a:pt x="58" y="112"/>
                      </a:lnTo>
                      <a:lnTo>
                        <a:pt x="50" y="110"/>
                      </a:lnTo>
                      <a:lnTo>
                        <a:pt x="40" y="106"/>
                      </a:lnTo>
                      <a:lnTo>
                        <a:pt x="32" y="100"/>
                      </a:lnTo>
                      <a:lnTo>
                        <a:pt x="32" y="100"/>
                      </a:lnTo>
                      <a:lnTo>
                        <a:pt x="26" y="94"/>
                      </a:lnTo>
                      <a:lnTo>
                        <a:pt x="22" y="86"/>
                      </a:lnTo>
                      <a:lnTo>
                        <a:pt x="18" y="76"/>
                      </a:lnTo>
                      <a:lnTo>
                        <a:pt x="16" y="68"/>
                      </a:lnTo>
                      <a:lnTo>
                        <a:pt x="16" y="58"/>
                      </a:lnTo>
                      <a:lnTo>
                        <a:pt x="18" y="50"/>
                      </a:lnTo>
                      <a:lnTo>
                        <a:pt x="22" y="40"/>
                      </a:lnTo>
                      <a:lnTo>
                        <a:pt x="28" y="32"/>
                      </a:lnTo>
                      <a:lnTo>
                        <a:pt x="28" y="32"/>
                      </a:lnTo>
                      <a:lnTo>
                        <a:pt x="34" y="26"/>
                      </a:lnTo>
                      <a:lnTo>
                        <a:pt x="42" y="22"/>
                      </a:lnTo>
                      <a:lnTo>
                        <a:pt x="52" y="18"/>
                      </a:lnTo>
                      <a:lnTo>
                        <a:pt x="60" y="16"/>
                      </a:lnTo>
                      <a:lnTo>
                        <a:pt x="70" y="16"/>
                      </a:lnTo>
                      <a:lnTo>
                        <a:pt x="78" y="18"/>
                      </a:lnTo>
                      <a:lnTo>
                        <a:pt x="88" y="22"/>
                      </a:lnTo>
                      <a:lnTo>
                        <a:pt x="96" y="28"/>
                      </a:lnTo>
                      <a:lnTo>
                        <a:pt x="96" y="28"/>
                      </a:lnTo>
                      <a:lnTo>
                        <a:pt x="102" y="34"/>
                      </a:lnTo>
                      <a:lnTo>
                        <a:pt x="106" y="42"/>
                      </a:lnTo>
                      <a:lnTo>
                        <a:pt x="110" y="52"/>
                      </a:lnTo>
                      <a:lnTo>
                        <a:pt x="112" y="60"/>
                      </a:lnTo>
                      <a:lnTo>
                        <a:pt x="112" y="70"/>
                      </a:lnTo>
                      <a:lnTo>
                        <a:pt x="110" y="78"/>
                      </a:lnTo>
                      <a:lnTo>
                        <a:pt x="106" y="88"/>
                      </a:lnTo>
                      <a:lnTo>
                        <a:pt x="100" y="9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2" name="íşľïďe"/>
                <p:cNvSpPr/>
                <p:nvPr/>
              </p:nvSpPr>
              <p:spPr bwMode="auto">
                <a:xfrm>
                  <a:off x="6553200" y="2139950"/>
                  <a:ext cx="57150" cy="57150"/>
                </a:xfrm>
                <a:custGeom>
                  <a:avLst/>
                  <a:gdLst/>
                  <a:ahLst/>
                  <a:cxnLst>
                    <a:cxn ang="0">
                      <a:pos x="32" y="0"/>
                    </a:cxn>
                    <a:cxn ang="0">
                      <a:pos x="32" y="0"/>
                    </a:cxn>
                    <a:cxn ang="0">
                      <a:pos x="26" y="0"/>
                    </a:cxn>
                    <a:cxn ang="0">
                      <a:pos x="20" y="2"/>
                    </a:cxn>
                    <a:cxn ang="0">
                      <a:pos x="10" y="10"/>
                    </a:cxn>
                    <a:cxn ang="0">
                      <a:pos x="2" y="20"/>
                    </a:cxn>
                    <a:cxn ang="0">
                      <a:pos x="0" y="26"/>
                    </a:cxn>
                    <a:cxn ang="0">
                      <a:pos x="0" y="32"/>
                    </a:cxn>
                    <a:cxn ang="0">
                      <a:pos x="0" y="32"/>
                    </a:cxn>
                    <a:cxn ang="0">
                      <a:pos x="0" y="32"/>
                    </a:cxn>
                    <a:cxn ang="0">
                      <a:pos x="2" y="34"/>
                    </a:cxn>
                    <a:cxn ang="0">
                      <a:pos x="4" y="36"/>
                    </a:cxn>
                    <a:cxn ang="0">
                      <a:pos x="4" y="36"/>
                    </a:cxn>
                    <a:cxn ang="0">
                      <a:pos x="6" y="34"/>
                    </a:cxn>
                    <a:cxn ang="0">
                      <a:pos x="8" y="32"/>
                    </a:cxn>
                    <a:cxn ang="0">
                      <a:pos x="8" y="32"/>
                    </a:cxn>
                    <a:cxn ang="0">
                      <a:pos x="8" y="32"/>
                    </a:cxn>
                    <a:cxn ang="0">
                      <a:pos x="10" y="22"/>
                    </a:cxn>
                    <a:cxn ang="0">
                      <a:pos x="16" y="16"/>
                    </a:cxn>
                    <a:cxn ang="0">
                      <a:pos x="22" y="10"/>
                    </a:cxn>
                    <a:cxn ang="0">
                      <a:pos x="32" y="8"/>
                    </a:cxn>
                    <a:cxn ang="0">
                      <a:pos x="32" y="8"/>
                    </a:cxn>
                    <a:cxn ang="0">
                      <a:pos x="34" y="6"/>
                    </a:cxn>
                    <a:cxn ang="0">
                      <a:pos x="36" y="4"/>
                    </a:cxn>
                    <a:cxn ang="0">
                      <a:pos x="36" y="4"/>
                    </a:cxn>
                    <a:cxn ang="0">
                      <a:pos x="34" y="2"/>
                    </a:cxn>
                    <a:cxn ang="0">
                      <a:pos x="32" y="0"/>
                    </a:cxn>
                  </a:cxnLst>
                  <a:rect l="0" t="0" r="r" b="b"/>
                  <a:pathLst>
                    <a:path w="36" h="36">
                      <a:moveTo>
                        <a:pt x="32" y="0"/>
                      </a:moveTo>
                      <a:lnTo>
                        <a:pt x="32" y="0"/>
                      </a:lnTo>
                      <a:lnTo>
                        <a:pt x="26" y="0"/>
                      </a:lnTo>
                      <a:lnTo>
                        <a:pt x="20" y="2"/>
                      </a:lnTo>
                      <a:lnTo>
                        <a:pt x="10" y="10"/>
                      </a:lnTo>
                      <a:lnTo>
                        <a:pt x="2" y="20"/>
                      </a:lnTo>
                      <a:lnTo>
                        <a:pt x="0" y="26"/>
                      </a:lnTo>
                      <a:lnTo>
                        <a:pt x="0" y="32"/>
                      </a:lnTo>
                      <a:lnTo>
                        <a:pt x="0" y="32"/>
                      </a:lnTo>
                      <a:lnTo>
                        <a:pt x="0" y="32"/>
                      </a:lnTo>
                      <a:lnTo>
                        <a:pt x="2" y="34"/>
                      </a:lnTo>
                      <a:lnTo>
                        <a:pt x="4" y="36"/>
                      </a:lnTo>
                      <a:lnTo>
                        <a:pt x="4" y="36"/>
                      </a:lnTo>
                      <a:lnTo>
                        <a:pt x="6" y="34"/>
                      </a:lnTo>
                      <a:lnTo>
                        <a:pt x="8" y="32"/>
                      </a:lnTo>
                      <a:lnTo>
                        <a:pt x="8" y="32"/>
                      </a:lnTo>
                      <a:lnTo>
                        <a:pt x="8" y="32"/>
                      </a:lnTo>
                      <a:lnTo>
                        <a:pt x="10" y="22"/>
                      </a:lnTo>
                      <a:lnTo>
                        <a:pt x="16" y="16"/>
                      </a:lnTo>
                      <a:lnTo>
                        <a:pt x="22" y="10"/>
                      </a:lnTo>
                      <a:lnTo>
                        <a:pt x="32" y="8"/>
                      </a:lnTo>
                      <a:lnTo>
                        <a:pt x="32" y="8"/>
                      </a:lnTo>
                      <a:lnTo>
                        <a:pt x="34" y="6"/>
                      </a:lnTo>
                      <a:lnTo>
                        <a:pt x="36" y="4"/>
                      </a:lnTo>
                      <a:lnTo>
                        <a:pt x="36" y="4"/>
                      </a:lnTo>
                      <a:lnTo>
                        <a:pt x="34" y="2"/>
                      </a:lnTo>
                      <a:lnTo>
                        <a:pt x="32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3" name="îšľiḋè"/>
                <p:cNvSpPr/>
                <p:nvPr/>
              </p:nvSpPr>
              <p:spPr bwMode="auto">
                <a:xfrm>
                  <a:off x="6400800" y="2000250"/>
                  <a:ext cx="406400" cy="342900"/>
                </a:xfrm>
                <a:custGeom>
                  <a:avLst/>
                  <a:gdLst/>
                  <a:ahLst/>
                  <a:cxnLst>
                    <a:cxn ang="0">
                      <a:pos x="202" y="42"/>
                    </a:cxn>
                    <a:cxn ang="0">
                      <a:pos x="190" y="16"/>
                    </a:cxn>
                    <a:cxn ang="0">
                      <a:pos x="182" y="4"/>
                    </a:cxn>
                    <a:cxn ang="0">
                      <a:pos x="168" y="0"/>
                    </a:cxn>
                    <a:cxn ang="0">
                      <a:pos x="88" y="0"/>
                    </a:cxn>
                    <a:cxn ang="0">
                      <a:pos x="74" y="4"/>
                    </a:cxn>
                    <a:cxn ang="0">
                      <a:pos x="66" y="16"/>
                    </a:cxn>
                    <a:cxn ang="0">
                      <a:pos x="20" y="48"/>
                    </a:cxn>
                    <a:cxn ang="0">
                      <a:pos x="12" y="52"/>
                    </a:cxn>
                    <a:cxn ang="0">
                      <a:pos x="2" y="64"/>
                    </a:cxn>
                    <a:cxn ang="0">
                      <a:pos x="0" y="192"/>
                    </a:cxn>
                    <a:cxn ang="0">
                      <a:pos x="2" y="202"/>
                    </a:cxn>
                    <a:cxn ang="0">
                      <a:pos x="14" y="214"/>
                    </a:cxn>
                    <a:cxn ang="0">
                      <a:pos x="232" y="216"/>
                    </a:cxn>
                    <a:cxn ang="0">
                      <a:pos x="242" y="214"/>
                    </a:cxn>
                    <a:cxn ang="0">
                      <a:pos x="254" y="202"/>
                    </a:cxn>
                    <a:cxn ang="0">
                      <a:pos x="256" y="72"/>
                    </a:cxn>
                    <a:cxn ang="0">
                      <a:pos x="254" y="64"/>
                    </a:cxn>
                    <a:cxn ang="0">
                      <a:pos x="244" y="52"/>
                    </a:cxn>
                    <a:cxn ang="0">
                      <a:pos x="240" y="192"/>
                    </a:cxn>
                    <a:cxn ang="0">
                      <a:pos x="240" y="196"/>
                    </a:cxn>
                    <a:cxn ang="0">
                      <a:pos x="236" y="200"/>
                    </a:cxn>
                    <a:cxn ang="0">
                      <a:pos x="24" y="200"/>
                    </a:cxn>
                    <a:cxn ang="0">
                      <a:pos x="20" y="200"/>
                    </a:cxn>
                    <a:cxn ang="0">
                      <a:pos x="16" y="196"/>
                    </a:cxn>
                    <a:cxn ang="0">
                      <a:pos x="16" y="72"/>
                    </a:cxn>
                    <a:cxn ang="0">
                      <a:pos x="18" y="66"/>
                    </a:cxn>
                    <a:cxn ang="0">
                      <a:pos x="66" y="56"/>
                    </a:cxn>
                    <a:cxn ang="0">
                      <a:pos x="80" y="22"/>
                    </a:cxn>
                    <a:cxn ang="0">
                      <a:pos x="88" y="16"/>
                    </a:cxn>
                    <a:cxn ang="0">
                      <a:pos x="168" y="16"/>
                    </a:cxn>
                    <a:cxn ang="0">
                      <a:pos x="176" y="22"/>
                    </a:cxn>
                    <a:cxn ang="0">
                      <a:pos x="234" y="64"/>
                    </a:cxn>
                    <a:cxn ang="0">
                      <a:pos x="238" y="66"/>
                    </a:cxn>
                    <a:cxn ang="0">
                      <a:pos x="240" y="192"/>
                    </a:cxn>
                  </a:cxnLst>
                  <a:rect l="0" t="0" r="r" b="b"/>
                  <a:pathLst>
                    <a:path w="256" h="216">
                      <a:moveTo>
                        <a:pt x="236" y="48"/>
                      </a:moveTo>
                      <a:lnTo>
                        <a:pt x="202" y="42"/>
                      </a:lnTo>
                      <a:lnTo>
                        <a:pt x="190" y="16"/>
                      </a:lnTo>
                      <a:lnTo>
                        <a:pt x="190" y="16"/>
                      </a:lnTo>
                      <a:lnTo>
                        <a:pt x="186" y="8"/>
                      </a:lnTo>
                      <a:lnTo>
                        <a:pt x="182" y="4"/>
                      </a:lnTo>
                      <a:lnTo>
                        <a:pt x="176" y="2"/>
                      </a:lnTo>
                      <a:lnTo>
                        <a:pt x="168" y="0"/>
                      </a:lnTo>
                      <a:lnTo>
                        <a:pt x="88" y="0"/>
                      </a:lnTo>
                      <a:lnTo>
                        <a:pt x="88" y="0"/>
                      </a:lnTo>
                      <a:lnTo>
                        <a:pt x="80" y="2"/>
                      </a:lnTo>
                      <a:lnTo>
                        <a:pt x="74" y="4"/>
                      </a:lnTo>
                      <a:lnTo>
                        <a:pt x="70" y="8"/>
                      </a:lnTo>
                      <a:lnTo>
                        <a:pt x="66" y="16"/>
                      </a:lnTo>
                      <a:lnTo>
                        <a:pt x="54" y="42"/>
                      </a:lnTo>
                      <a:lnTo>
                        <a:pt x="20" y="48"/>
                      </a:lnTo>
                      <a:lnTo>
                        <a:pt x="20" y="48"/>
                      </a:lnTo>
                      <a:lnTo>
                        <a:pt x="12" y="52"/>
                      </a:lnTo>
                      <a:lnTo>
                        <a:pt x="6" y="56"/>
                      </a:lnTo>
                      <a:lnTo>
                        <a:pt x="2" y="64"/>
                      </a:lnTo>
                      <a:lnTo>
                        <a:pt x="0" y="72"/>
                      </a:lnTo>
                      <a:lnTo>
                        <a:pt x="0" y="192"/>
                      </a:lnTo>
                      <a:lnTo>
                        <a:pt x="0" y="192"/>
                      </a:lnTo>
                      <a:lnTo>
                        <a:pt x="2" y="202"/>
                      </a:lnTo>
                      <a:lnTo>
                        <a:pt x="8" y="208"/>
                      </a:lnTo>
                      <a:lnTo>
                        <a:pt x="14" y="214"/>
                      </a:lnTo>
                      <a:lnTo>
                        <a:pt x="24" y="216"/>
                      </a:lnTo>
                      <a:lnTo>
                        <a:pt x="232" y="216"/>
                      </a:lnTo>
                      <a:lnTo>
                        <a:pt x="232" y="216"/>
                      </a:lnTo>
                      <a:lnTo>
                        <a:pt x="242" y="214"/>
                      </a:lnTo>
                      <a:lnTo>
                        <a:pt x="248" y="208"/>
                      </a:lnTo>
                      <a:lnTo>
                        <a:pt x="254" y="202"/>
                      </a:lnTo>
                      <a:lnTo>
                        <a:pt x="256" y="192"/>
                      </a:lnTo>
                      <a:lnTo>
                        <a:pt x="256" y="72"/>
                      </a:lnTo>
                      <a:lnTo>
                        <a:pt x="256" y="72"/>
                      </a:lnTo>
                      <a:lnTo>
                        <a:pt x="254" y="64"/>
                      </a:lnTo>
                      <a:lnTo>
                        <a:pt x="250" y="56"/>
                      </a:lnTo>
                      <a:lnTo>
                        <a:pt x="244" y="52"/>
                      </a:lnTo>
                      <a:lnTo>
                        <a:pt x="236" y="48"/>
                      </a:lnTo>
                      <a:close/>
                      <a:moveTo>
                        <a:pt x="240" y="192"/>
                      </a:moveTo>
                      <a:lnTo>
                        <a:pt x="240" y="192"/>
                      </a:lnTo>
                      <a:lnTo>
                        <a:pt x="240" y="196"/>
                      </a:lnTo>
                      <a:lnTo>
                        <a:pt x="238" y="198"/>
                      </a:lnTo>
                      <a:lnTo>
                        <a:pt x="236" y="200"/>
                      </a:lnTo>
                      <a:lnTo>
                        <a:pt x="232" y="200"/>
                      </a:lnTo>
                      <a:lnTo>
                        <a:pt x="24" y="200"/>
                      </a:lnTo>
                      <a:lnTo>
                        <a:pt x="24" y="200"/>
                      </a:lnTo>
                      <a:lnTo>
                        <a:pt x="20" y="200"/>
                      </a:lnTo>
                      <a:lnTo>
                        <a:pt x="18" y="198"/>
                      </a:lnTo>
                      <a:lnTo>
                        <a:pt x="16" y="196"/>
                      </a:lnTo>
                      <a:lnTo>
                        <a:pt x="16" y="192"/>
                      </a:lnTo>
                      <a:lnTo>
                        <a:pt x="16" y="72"/>
                      </a:lnTo>
                      <a:lnTo>
                        <a:pt x="16" y="72"/>
                      </a:lnTo>
                      <a:lnTo>
                        <a:pt x="18" y="66"/>
                      </a:lnTo>
                      <a:lnTo>
                        <a:pt x="22" y="64"/>
                      </a:lnTo>
                      <a:lnTo>
                        <a:pt x="66" y="56"/>
                      </a:lnTo>
                      <a:lnTo>
                        <a:pt x="80" y="22"/>
                      </a:lnTo>
                      <a:lnTo>
                        <a:pt x="80" y="22"/>
                      </a:lnTo>
                      <a:lnTo>
                        <a:pt x="84" y="18"/>
                      </a:lnTo>
                      <a:lnTo>
                        <a:pt x="88" y="16"/>
                      </a:lnTo>
                      <a:lnTo>
                        <a:pt x="168" y="16"/>
                      </a:lnTo>
                      <a:lnTo>
                        <a:pt x="168" y="16"/>
                      </a:lnTo>
                      <a:lnTo>
                        <a:pt x="172" y="18"/>
                      </a:lnTo>
                      <a:lnTo>
                        <a:pt x="176" y="22"/>
                      </a:lnTo>
                      <a:lnTo>
                        <a:pt x="190" y="56"/>
                      </a:lnTo>
                      <a:lnTo>
                        <a:pt x="234" y="64"/>
                      </a:lnTo>
                      <a:lnTo>
                        <a:pt x="234" y="64"/>
                      </a:lnTo>
                      <a:lnTo>
                        <a:pt x="238" y="66"/>
                      </a:lnTo>
                      <a:lnTo>
                        <a:pt x="240" y="72"/>
                      </a:lnTo>
                      <a:lnTo>
                        <a:pt x="240" y="1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5" name="iṣlîḓé"/>
            <p:cNvGrpSpPr/>
            <p:nvPr/>
          </p:nvGrpSpPr>
          <p:grpSpPr>
            <a:xfrm>
              <a:off x="1307468" y="2624665"/>
              <a:ext cx="9613068" cy="2139516"/>
              <a:chOff x="1307468" y="2624665"/>
              <a:chExt cx="9613068" cy="2139516"/>
            </a:xfrm>
          </p:grpSpPr>
          <p:grpSp>
            <p:nvGrpSpPr>
              <p:cNvPr id="6" name="íŝḻiḍe"/>
              <p:cNvGrpSpPr/>
              <p:nvPr/>
            </p:nvGrpSpPr>
            <p:grpSpPr>
              <a:xfrm>
                <a:off x="8170814" y="2624665"/>
                <a:ext cx="2749722" cy="2139516"/>
                <a:chOff x="8170814" y="1912116"/>
                <a:chExt cx="2749722" cy="2139516"/>
              </a:xfrm>
            </p:grpSpPr>
            <p:grpSp>
              <p:nvGrpSpPr>
                <p:cNvPr id="16" name="ísḻïḋé"/>
                <p:cNvGrpSpPr/>
                <p:nvPr/>
              </p:nvGrpSpPr>
              <p:grpSpPr>
                <a:xfrm>
                  <a:off x="8170814" y="1912116"/>
                  <a:ext cx="2611177" cy="2139516"/>
                  <a:chOff x="1193500" y="1491637"/>
                  <a:chExt cx="3761195" cy="2139516"/>
                </a:xfrm>
              </p:grpSpPr>
              <p:grpSp>
                <p:nvGrpSpPr>
                  <p:cNvPr id="18" name="ïṡ1ïḑé"/>
                  <p:cNvGrpSpPr/>
                  <p:nvPr/>
                </p:nvGrpSpPr>
                <p:grpSpPr>
                  <a:xfrm>
                    <a:off x="1193500" y="1491637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22" name="ï$1iḋé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 algn="r">
                        <a:lnSpc>
                          <a:spcPct val="120000"/>
                        </a:lnSpc>
                      </a:pPr>
                      <a:r>
                        <a:rPr lang="zh-CN" altLang="en-US" sz="1000" dirty="0">
                          <a:ea typeface="微软雅黑" panose="020B0503020204020204" pitchFamily="34" charset="-122"/>
                        </a:rPr>
                        <a:t>此部分内容作为文字排版占位显示</a:t>
                      </a:r>
                      <a:br>
                        <a:rPr lang="zh-CN" altLang="en-US" sz="1000" dirty="0">
                          <a:ea typeface="微软雅黑" panose="020B0503020204020204" pitchFamily="34" charset="-122"/>
                        </a:rPr>
                      </a:br>
                      <a:r>
                        <a:rPr lang="zh-CN" altLang="en-US" sz="1000" dirty="0">
                          <a:ea typeface="微软雅黑" panose="020B0503020204020204" pitchFamily="34" charset="-122"/>
                        </a:rPr>
                        <a:t>（建议使用主题字体）</a:t>
                      </a:r>
                      <a:endParaRPr lang="zh-CN" altLang="en-US" sz="1000" dirty="0"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23" name="ïṣľiḋê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pPr algn="r"/>
                      <a:r>
                        <a:rPr lang="zh-CN" altLang="en-US" sz="1600" b="1" dirty="0">
                          <a:solidFill>
                            <a:schemeClr val="accent1"/>
                          </a:solidFill>
                          <a:ea typeface="微软雅黑" panose="020B0503020204020204" pitchFamily="34" charset="-122"/>
                        </a:rPr>
                        <a:t>标题文本预设</a:t>
                      </a:r>
                      <a:endParaRPr lang="zh-CN" altLang="en-US" sz="1600" b="1" dirty="0">
                        <a:solidFill>
                          <a:schemeClr val="accent1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p:grpSp>
              <p:grpSp>
                <p:nvGrpSpPr>
                  <p:cNvPr id="19" name="î$1ïḍè"/>
                  <p:cNvGrpSpPr/>
                  <p:nvPr/>
                </p:nvGrpSpPr>
                <p:grpSpPr>
                  <a:xfrm>
                    <a:off x="1193500" y="2815545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20" name="ïŝ1ïdé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 algn="r">
                        <a:lnSpc>
                          <a:spcPct val="120000"/>
                        </a:lnSpc>
                      </a:pPr>
                      <a:r>
                        <a:rPr lang="zh-CN" altLang="en-US" sz="1000" dirty="0">
                          <a:ea typeface="微软雅黑" panose="020B0503020204020204" pitchFamily="34" charset="-122"/>
                        </a:rPr>
                        <a:t>此部分内容作为文字排版占位显示</a:t>
                      </a:r>
                      <a:br>
                        <a:rPr lang="zh-CN" altLang="en-US" sz="1000" dirty="0">
                          <a:ea typeface="微软雅黑" panose="020B0503020204020204" pitchFamily="34" charset="-122"/>
                        </a:rPr>
                      </a:br>
                      <a:r>
                        <a:rPr lang="zh-CN" altLang="en-US" sz="1000" dirty="0">
                          <a:ea typeface="微软雅黑" panose="020B0503020204020204" pitchFamily="34" charset="-122"/>
                        </a:rPr>
                        <a:t>（建议使用主题字体）</a:t>
                      </a:r>
                      <a:endParaRPr lang="zh-CN" altLang="en-US" sz="1000" dirty="0"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21" name="îśliďe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pPr algn="r"/>
                      <a:r>
                        <a:rPr lang="zh-CN" altLang="en-US" sz="1600" b="1" dirty="0">
                          <a:solidFill>
                            <a:schemeClr val="accent2"/>
                          </a:solidFill>
                          <a:ea typeface="微软雅黑" panose="020B0503020204020204" pitchFamily="34" charset="-122"/>
                        </a:rPr>
                        <a:t>标题文本预设</a:t>
                      </a:r>
                      <a:endParaRPr lang="zh-CN" altLang="en-US" sz="1600" b="1" dirty="0">
                        <a:solidFill>
                          <a:schemeClr val="accent2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p:grpSp>
            </p:grpSp>
            <p:cxnSp>
              <p:nvCxnSpPr>
                <p:cNvPr id="17" name="Straight Connector 85"/>
                <p:cNvCxnSpPr/>
                <p:nvPr/>
              </p:nvCxnSpPr>
              <p:spPr>
                <a:xfrm>
                  <a:off x="8472264" y="2924944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" name="ïs1îḑê"/>
              <p:cNvGrpSpPr/>
              <p:nvPr/>
            </p:nvGrpSpPr>
            <p:grpSpPr>
              <a:xfrm>
                <a:off x="1307468" y="2624665"/>
                <a:ext cx="2713719" cy="2139516"/>
                <a:chOff x="1307468" y="1697288"/>
                <a:chExt cx="2713719" cy="2139516"/>
              </a:xfrm>
            </p:grpSpPr>
            <p:grpSp>
              <p:nvGrpSpPr>
                <p:cNvPr id="8" name="îṡḻîḑe"/>
                <p:cNvGrpSpPr/>
                <p:nvPr/>
              </p:nvGrpSpPr>
              <p:grpSpPr>
                <a:xfrm>
                  <a:off x="1410010" y="1697288"/>
                  <a:ext cx="2611177" cy="2139516"/>
                  <a:chOff x="1193500" y="1491637"/>
                  <a:chExt cx="3761195" cy="2139516"/>
                </a:xfrm>
              </p:grpSpPr>
              <p:grpSp>
                <p:nvGrpSpPr>
                  <p:cNvPr id="10" name="îSḻîde"/>
                  <p:cNvGrpSpPr/>
                  <p:nvPr/>
                </p:nvGrpSpPr>
                <p:grpSpPr>
                  <a:xfrm>
                    <a:off x="1193500" y="1491637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14" name="íṧľíḓe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altLang="en-US" sz="1000" dirty="0">
                          <a:ea typeface="微软雅黑" panose="020B0503020204020204" pitchFamily="34" charset="-122"/>
                        </a:rPr>
                        <a:t>此部分内容作为文字排版占位显示</a:t>
                      </a:r>
                      <a:br>
                        <a:rPr lang="zh-CN" altLang="en-US" sz="1000" dirty="0">
                          <a:ea typeface="微软雅黑" panose="020B0503020204020204" pitchFamily="34" charset="-122"/>
                        </a:rPr>
                      </a:br>
                      <a:r>
                        <a:rPr lang="zh-CN" altLang="en-US" sz="1000" dirty="0">
                          <a:ea typeface="微软雅黑" panose="020B0503020204020204" pitchFamily="34" charset="-122"/>
                        </a:rPr>
                        <a:t>（建议使用主题字体）</a:t>
                      </a:r>
                      <a:endParaRPr lang="zh-CN" altLang="en-US" sz="1000" dirty="0"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15" name="ïṩḷíḋe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r>
                        <a:rPr lang="zh-CN" altLang="en-US" sz="1600" b="1" dirty="0">
                          <a:solidFill>
                            <a:schemeClr val="accent1"/>
                          </a:solidFill>
                          <a:ea typeface="微软雅黑" panose="020B0503020204020204" pitchFamily="34" charset="-122"/>
                        </a:rPr>
                        <a:t>标题文本预设</a:t>
                      </a:r>
                      <a:endParaRPr lang="zh-CN" altLang="en-US" sz="1600" b="1" dirty="0">
                        <a:solidFill>
                          <a:schemeClr val="accent1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p:grpSp>
              <p:grpSp>
                <p:nvGrpSpPr>
                  <p:cNvPr id="11" name="ïṡľîďe"/>
                  <p:cNvGrpSpPr/>
                  <p:nvPr/>
                </p:nvGrpSpPr>
                <p:grpSpPr>
                  <a:xfrm>
                    <a:off x="1193500" y="2815545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12" name="íşľïdè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altLang="en-US" sz="1000" dirty="0">
                          <a:ea typeface="微软雅黑" panose="020B0503020204020204" pitchFamily="34" charset="-122"/>
                        </a:rPr>
                        <a:t>此部分内容作为文字排版占位显示</a:t>
                      </a:r>
                      <a:br>
                        <a:rPr lang="zh-CN" altLang="en-US" sz="1000" dirty="0">
                          <a:ea typeface="微软雅黑" panose="020B0503020204020204" pitchFamily="34" charset="-122"/>
                        </a:rPr>
                      </a:br>
                      <a:r>
                        <a:rPr lang="zh-CN" altLang="en-US" sz="1000" dirty="0">
                          <a:ea typeface="微软雅黑" panose="020B0503020204020204" pitchFamily="34" charset="-122"/>
                        </a:rPr>
                        <a:t>（建议使用主题字体）</a:t>
                      </a:r>
                      <a:endParaRPr lang="zh-CN" altLang="en-US" sz="1000" dirty="0"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13" name="îśḷîďè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r>
                        <a:rPr lang="zh-CN" altLang="en-US" sz="1600" b="1" dirty="0">
                          <a:solidFill>
                            <a:schemeClr val="accent2"/>
                          </a:solidFill>
                          <a:ea typeface="微软雅黑" panose="020B0503020204020204" pitchFamily="34" charset="-122"/>
                        </a:rPr>
                        <a:t>标题文本预设</a:t>
                      </a:r>
                      <a:endParaRPr lang="zh-CN" altLang="en-US" sz="1600" b="1" dirty="0">
                        <a:solidFill>
                          <a:schemeClr val="accent2"/>
                        </a:solidFill>
                        <a:ea typeface="微软雅黑" panose="020B0503020204020204" pitchFamily="34" charset="-122"/>
                      </a:endParaRPr>
                    </a:p>
                  </p:txBody>
                </p:sp>
              </p:grpSp>
            </p:grpSp>
            <p:cxnSp>
              <p:nvCxnSpPr>
                <p:cNvPr id="9" name="Straight Connector 77"/>
                <p:cNvCxnSpPr/>
                <p:nvPr/>
              </p:nvCxnSpPr>
              <p:spPr>
                <a:xfrm>
                  <a:off x="1307468" y="2710116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53" name="文本框 52"/>
          <p:cNvSpPr txBox="1"/>
          <p:nvPr/>
        </p:nvSpPr>
        <p:spPr>
          <a:xfrm>
            <a:off x="865924" y="575297"/>
            <a:ext cx="3295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ea typeface="微软雅黑" panose="020B0503020204020204" pitchFamily="34" charset="-122"/>
              </a:rPr>
              <a:t>工作的计划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086119" y="0"/>
            <a:ext cx="5237408" cy="4314423"/>
            <a:chOff x="2554307" y="0"/>
            <a:chExt cx="7083383" cy="6176802"/>
          </a:xfrm>
        </p:grpSpPr>
        <p:sp>
          <p:nvSpPr>
            <p:cNvPr id="3" name="五边形 2"/>
            <p:cNvSpPr/>
            <p:nvPr/>
          </p:nvSpPr>
          <p:spPr>
            <a:xfrm rot="5400000">
              <a:off x="3790682" y="-1236370"/>
              <a:ext cx="4610637" cy="7083378"/>
            </a:xfrm>
            <a:prstGeom prst="homePlate">
              <a:avLst>
                <a:gd name="adj" fmla="val 25977"/>
              </a:avLst>
            </a:prstGeom>
            <a:solidFill>
              <a:srgbClr val="EAB1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" name="燕尾形 3"/>
            <p:cNvSpPr/>
            <p:nvPr/>
          </p:nvSpPr>
          <p:spPr>
            <a:xfrm rot="5400000">
              <a:off x="4870242" y="1409357"/>
              <a:ext cx="2451510" cy="7083379"/>
            </a:xfrm>
            <a:prstGeom prst="chevron">
              <a:avLst>
                <a:gd name="adj" fmla="val 48514"/>
              </a:avLst>
            </a:prstGeom>
            <a:solidFill>
              <a:srgbClr val="EAB1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5257129" y="4392707"/>
            <a:ext cx="5664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>
                <a:ea typeface="微软雅黑" panose="020B0503020204020204" pitchFamily="34" charset="-122"/>
              </a:rPr>
              <a:t>未来的展望</a:t>
            </a:r>
            <a:endParaRPr lang="zh-CN" altLang="en-US" sz="7200" b="1" dirty="0"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37964" y="1092626"/>
            <a:ext cx="41337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 smtClean="0">
                <a:ea typeface="微软雅黑" panose="020B0503020204020204" pitchFamily="34" charset="-122"/>
              </a:rPr>
              <a:t>第四章</a:t>
            </a:r>
            <a:endParaRPr lang="zh-CN" altLang="en-US" sz="48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5"/>
          <p:cNvSpPr txBox="1"/>
          <p:nvPr/>
        </p:nvSpPr>
        <p:spPr>
          <a:xfrm>
            <a:off x="865924" y="575297"/>
            <a:ext cx="3295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ea typeface="微软雅黑" panose="020B0503020204020204" pitchFamily="34" charset="-122"/>
              </a:rPr>
              <a:t>未来的展望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865924" y="1396601"/>
            <a:ext cx="10933045" cy="4396712"/>
            <a:chOff x="986688" y="1396601"/>
            <a:chExt cx="10933045" cy="4396712"/>
          </a:xfrm>
        </p:grpSpPr>
        <p:cxnSp>
          <p:nvCxnSpPr>
            <p:cNvPr id="38" name="直接连接符 37"/>
            <p:cNvCxnSpPr/>
            <p:nvPr/>
          </p:nvCxnSpPr>
          <p:spPr>
            <a:xfrm>
              <a:off x="4803023" y="2777369"/>
              <a:ext cx="7116710" cy="0"/>
            </a:xfrm>
            <a:prstGeom prst="line">
              <a:avLst/>
            </a:prstGeom>
            <a:ln w="3175" cap="rnd">
              <a:solidFill>
                <a:schemeClr val="tx1">
                  <a:lumMod val="50000"/>
                  <a:lumOff val="50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íṣlîḍê"/>
            <p:cNvSpPr txBox="1"/>
            <p:nvPr/>
          </p:nvSpPr>
          <p:spPr>
            <a:xfrm>
              <a:off x="4737361" y="1396601"/>
              <a:ext cx="5249039" cy="1224136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 lnSpcReduction="10000"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统一的字体让阅读更流畅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2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主题颜色让</a:t>
              </a:r>
              <a:r>
                <a:rPr lang="en-US" altLang="zh-CN" sz="2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2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改起来更方便</a:t>
              </a:r>
              <a:endPara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调整行距来适应中文排版</a:t>
              </a: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</a:t>
              </a: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中使用参考线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0" name="ïS1ídê"/>
            <p:cNvGrpSpPr/>
            <p:nvPr/>
          </p:nvGrpSpPr>
          <p:grpSpPr>
            <a:xfrm>
              <a:off x="4803023" y="3304075"/>
              <a:ext cx="3389923" cy="1013013"/>
              <a:chOff x="7851000" y="1359000"/>
              <a:chExt cx="3389923" cy="1013013"/>
            </a:xfrm>
          </p:grpSpPr>
          <p:sp>
            <p:nvSpPr>
              <p:cNvPr id="77" name="îṣlíḑê"/>
              <p:cNvSpPr/>
              <p:nvPr/>
            </p:nvSpPr>
            <p:spPr bwMode="auto">
              <a:xfrm>
                <a:off x="7851001" y="1359000"/>
                <a:ext cx="2010899" cy="363483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38100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>
                <a:no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ïṥḷîďê"/>
              <p:cNvSpPr/>
              <p:nvPr/>
            </p:nvSpPr>
            <p:spPr>
              <a:xfrm>
                <a:off x="7851000" y="1761752"/>
                <a:ext cx="3389923" cy="610261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rmAutofit/>
              </a:bodyPr>
              <a:lstStyle/>
              <a:p>
                <a:pPr marL="228600" indent="-228600">
                  <a:lnSpc>
                    <a:spcPct val="150000"/>
                  </a:lnSpc>
                  <a:buFont typeface="Arial" panose="020B0604020202020204" pitchFamily="34" charset="0"/>
                  <a:buChar char="•"/>
                  <a:tabLst>
                    <a:tab pos="227965" algn="l"/>
                  </a:tabLst>
                  <a:defRPr/>
                </a:pPr>
                <a:r>
                  <a:rPr lang="zh-CN" altLang="en-US" sz="9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  <a:endPara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228600" indent="-228600">
                  <a:lnSpc>
                    <a:spcPct val="150000"/>
                  </a:lnSpc>
                  <a:buFont typeface="Arial" panose="020B0604020202020204" pitchFamily="34" charset="0"/>
                  <a:buChar char="•"/>
                  <a:tabLst>
                    <a:tab pos="227965" algn="l"/>
                  </a:tabLst>
                  <a:defRPr/>
                </a:pPr>
                <a:r>
                  <a:rPr lang="zh-CN" altLang="en-US" sz="9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如需更改请在（设置形状格式）菜单下（文本选项）中调整</a:t>
                </a:r>
                <a:endParaRPr lang="en-US" altLang="zh-CN" sz="9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1" name="íṧļiḑê"/>
            <p:cNvGrpSpPr/>
            <p:nvPr/>
          </p:nvGrpSpPr>
          <p:grpSpPr>
            <a:xfrm>
              <a:off x="8529810" y="3304075"/>
              <a:ext cx="3389923" cy="1013013"/>
              <a:chOff x="7851000" y="1359000"/>
              <a:chExt cx="3389923" cy="1013013"/>
            </a:xfrm>
          </p:grpSpPr>
          <p:sp>
            <p:nvSpPr>
              <p:cNvPr id="75" name="ï$ľiḓé"/>
              <p:cNvSpPr/>
              <p:nvPr/>
            </p:nvSpPr>
            <p:spPr bwMode="auto">
              <a:xfrm>
                <a:off x="7851001" y="1359000"/>
                <a:ext cx="2010899" cy="363483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38100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>
                <a:no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íṡľidè"/>
              <p:cNvSpPr/>
              <p:nvPr/>
            </p:nvSpPr>
            <p:spPr>
              <a:xfrm>
                <a:off x="7851000" y="1761752"/>
                <a:ext cx="3389923" cy="610261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rmAutofit/>
              </a:bodyPr>
              <a:lstStyle/>
              <a:p>
                <a:pPr marL="228600" indent="-228600">
                  <a:lnSpc>
                    <a:spcPct val="150000"/>
                  </a:lnSpc>
                  <a:buFont typeface="Arial" panose="020B0604020202020204" pitchFamily="34" charset="0"/>
                  <a:buChar char="•"/>
                  <a:tabLst>
                    <a:tab pos="227965" algn="l"/>
                  </a:tabLst>
                  <a:defRPr/>
                </a:pPr>
                <a:r>
                  <a:rPr lang="zh-CN" altLang="en-US" sz="9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  <a:endPara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228600" indent="-228600">
                  <a:lnSpc>
                    <a:spcPct val="150000"/>
                  </a:lnSpc>
                  <a:buFont typeface="Arial" panose="020B0604020202020204" pitchFamily="34" charset="0"/>
                  <a:buChar char="•"/>
                  <a:tabLst>
                    <a:tab pos="227965" algn="l"/>
                  </a:tabLst>
                  <a:defRPr/>
                </a:pPr>
                <a:r>
                  <a:rPr lang="zh-CN" altLang="en-US" sz="9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如需更改请在（设置形状格式）菜单下（文本选项）中调整</a:t>
                </a:r>
                <a:endParaRPr lang="en-US" altLang="zh-CN" sz="9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2" name="îṣlîḍê"/>
            <p:cNvGrpSpPr/>
            <p:nvPr/>
          </p:nvGrpSpPr>
          <p:grpSpPr>
            <a:xfrm>
              <a:off x="4803023" y="4780300"/>
              <a:ext cx="3389923" cy="1013013"/>
              <a:chOff x="7851000" y="1359000"/>
              <a:chExt cx="3389923" cy="1013013"/>
            </a:xfrm>
          </p:grpSpPr>
          <p:sp>
            <p:nvSpPr>
              <p:cNvPr id="73" name="ïślîdê"/>
              <p:cNvSpPr/>
              <p:nvPr/>
            </p:nvSpPr>
            <p:spPr bwMode="auto">
              <a:xfrm>
                <a:off x="7851001" y="1359000"/>
                <a:ext cx="2010899" cy="363483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 w="38100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>
                <a:no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í$ḷîďê"/>
              <p:cNvSpPr/>
              <p:nvPr/>
            </p:nvSpPr>
            <p:spPr>
              <a:xfrm>
                <a:off x="7851000" y="1761752"/>
                <a:ext cx="3389923" cy="610261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rmAutofit/>
              </a:bodyPr>
              <a:lstStyle/>
              <a:p>
                <a:pPr marL="228600" indent="-228600">
                  <a:lnSpc>
                    <a:spcPct val="150000"/>
                  </a:lnSpc>
                  <a:buFont typeface="Arial" panose="020B0604020202020204" pitchFamily="34" charset="0"/>
                  <a:buChar char="•"/>
                  <a:tabLst>
                    <a:tab pos="227965" algn="l"/>
                  </a:tabLst>
                  <a:defRPr/>
                </a:pPr>
                <a:r>
                  <a:rPr lang="zh-CN" altLang="en-US" sz="9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  <a:endPara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228600" indent="-228600">
                  <a:lnSpc>
                    <a:spcPct val="150000"/>
                  </a:lnSpc>
                  <a:buFont typeface="Arial" panose="020B0604020202020204" pitchFamily="34" charset="0"/>
                  <a:buChar char="•"/>
                  <a:tabLst>
                    <a:tab pos="227965" algn="l"/>
                  </a:tabLst>
                  <a:defRPr/>
                </a:pPr>
                <a:r>
                  <a:rPr lang="zh-CN" altLang="en-US" sz="9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如需更改请在（设置形状格式）菜单下（文本选项）中调整</a:t>
                </a:r>
                <a:endParaRPr lang="en-US" altLang="zh-CN" sz="9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3" name="ïṧḻïḑe"/>
            <p:cNvGrpSpPr/>
            <p:nvPr/>
          </p:nvGrpSpPr>
          <p:grpSpPr>
            <a:xfrm>
              <a:off x="8529810" y="4780300"/>
              <a:ext cx="3389923" cy="1013013"/>
              <a:chOff x="7851000" y="1359000"/>
              <a:chExt cx="3389923" cy="1013013"/>
            </a:xfrm>
          </p:grpSpPr>
          <p:sp>
            <p:nvSpPr>
              <p:cNvPr id="71" name="ïSľiḍê"/>
              <p:cNvSpPr/>
              <p:nvPr/>
            </p:nvSpPr>
            <p:spPr bwMode="auto">
              <a:xfrm>
                <a:off x="7851001" y="1359000"/>
                <a:ext cx="2010899" cy="363483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 w="38100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>
                <a:no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íSļíde"/>
              <p:cNvSpPr/>
              <p:nvPr/>
            </p:nvSpPr>
            <p:spPr>
              <a:xfrm>
                <a:off x="7851000" y="1761752"/>
                <a:ext cx="3389923" cy="610261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rmAutofit/>
              </a:bodyPr>
              <a:lstStyle/>
              <a:p>
                <a:pPr marL="228600" indent="-228600">
                  <a:lnSpc>
                    <a:spcPct val="150000"/>
                  </a:lnSpc>
                  <a:buFont typeface="Arial" panose="020B0604020202020204" pitchFamily="34" charset="0"/>
                  <a:buChar char="•"/>
                  <a:tabLst>
                    <a:tab pos="227965" algn="l"/>
                  </a:tabLst>
                  <a:defRPr/>
                </a:pPr>
                <a:r>
                  <a:rPr lang="zh-CN" altLang="en-US" sz="9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  <a:endPara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228600" indent="-228600">
                  <a:lnSpc>
                    <a:spcPct val="150000"/>
                  </a:lnSpc>
                  <a:buFont typeface="Arial" panose="020B0604020202020204" pitchFamily="34" charset="0"/>
                  <a:buChar char="•"/>
                  <a:tabLst>
                    <a:tab pos="227965" algn="l"/>
                  </a:tabLst>
                  <a:defRPr/>
                </a:pPr>
                <a:r>
                  <a:rPr lang="zh-CN" altLang="en-US" sz="9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如需更改请在（设置形状格式）菜单下（文本选项）中调整</a:t>
                </a:r>
                <a:endParaRPr lang="en-US" altLang="zh-CN" sz="9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4" name="îş1íḋe"/>
            <p:cNvGrpSpPr/>
            <p:nvPr/>
          </p:nvGrpSpPr>
          <p:grpSpPr>
            <a:xfrm>
              <a:off x="986688" y="3053928"/>
              <a:ext cx="3174566" cy="2739385"/>
              <a:chOff x="219377" y="1936683"/>
              <a:chExt cx="3443791" cy="2971702"/>
            </a:xfrm>
          </p:grpSpPr>
          <p:sp>
            <p:nvSpPr>
              <p:cNvPr id="45" name="ísḷîḍe"/>
              <p:cNvSpPr/>
              <p:nvPr/>
            </p:nvSpPr>
            <p:spPr bwMode="auto">
              <a:xfrm rot="1016215">
                <a:off x="841868" y="2680055"/>
                <a:ext cx="1347922" cy="1172989"/>
              </a:xfrm>
              <a:custGeom>
                <a:avLst/>
                <a:gdLst>
                  <a:gd name="T0" fmla="*/ 648 w 863"/>
                  <a:gd name="T1" fmla="*/ 751 h 751"/>
                  <a:gd name="T2" fmla="*/ 216 w 863"/>
                  <a:gd name="T3" fmla="*/ 751 h 751"/>
                  <a:gd name="T4" fmla="*/ 0 w 863"/>
                  <a:gd name="T5" fmla="*/ 376 h 751"/>
                  <a:gd name="T6" fmla="*/ 216 w 863"/>
                  <a:gd name="T7" fmla="*/ 0 h 751"/>
                  <a:gd name="T8" fmla="*/ 648 w 863"/>
                  <a:gd name="T9" fmla="*/ 0 h 751"/>
                  <a:gd name="T10" fmla="*/ 863 w 863"/>
                  <a:gd name="T11" fmla="*/ 376 h 751"/>
                  <a:gd name="T12" fmla="*/ 648 w 863"/>
                  <a:gd name="T13" fmla="*/ 751 h 7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3" h="751">
                    <a:moveTo>
                      <a:pt x="648" y="751"/>
                    </a:moveTo>
                    <a:lnTo>
                      <a:pt x="216" y="751"/>
                    </a:lnTo>
                    <a:lnTo>
                      <a:pt x="0" y="376"/>
                    </a:lnTo>
                    <a:lnTo>
                      <a:pt x="216" y="0"/>
                    </a:lnTo>
                    <a:lnTo>
                      <a:pt x="648" y="0"/>
                    </a:lnTo>
                    <a:lnTo>
                      <a:pt x="863" y="376"/>
                    </a:lnTo>
                    <a:lnTo>
                      <a:pt x="648" y="751"/>
                    </a:lnTo>
                    <a:close/>
                  </a:path>
                </a:pathLst>
              </a:custGeom>
              <a:noFill/>
              <a:ln w="112713" cap="flat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íṡľïḑè"/>
              <p:cNvSpPr/>
              <p:nvPr/>
            </p:nvSpPr>
            <p:spPr bwMode="auto">
              <a:xfrm rot="1016215">
                <a:off x="1636040" y="3547198"/>
                <a:ext cx="1347922" cy="1171427"/>
              </a:xfrm>
              <a:custGeom>
                <a:avLst/>
                <a:gdLst>
                  <a:gd name="T0" fmla="*/ 647 w 863"/>
                  <a:gd name="T1" fmla="*/ 750 h 750"/>
                  <a:gd name="T2" fmla="*/ 215 w 863"/>
                  <a:gd name="T3" fmla="*/ 750 h 750"/>
                  <a:gd name="T4" fmla="*/ 0 w 863"/>
                  <a:gd name="T5" fmla="*/ 375 h 750"/>
                  <a:gd name="T6" fmla="*/ 215 w 863"/>
                  <a:gd name="T7" fmla="*/ 0 h 750"/>
                  <a:gd name="T8" fmla="*/ 647 w 863"/>
                  <a:gd name="T9" fmla="*/ 0 h 750"/>
                  <a:gd name="T10" fmla="*/ 863 w 863"/>
                  <a:gd name="T11" fmla="*/ 375 h 750"/>
                  <a:gd name="T12" fmla="*/ 647 w 863"/>
                  <a:gd name="T13" fmla="*/ 750 h 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3" h="750">
                    <a:moveTo>
                      <a:pt x="647" y="750"/>
                    </a:moveTo>
                    <a:lnTo>
                      <a:pt x="215" y="750"/>
                    </a:lnTo>
                    <a:lnTo>
                      <a:pt x="0" y="375"/>
                    </a:lnTo>
                    <a:lnTo>
                      <a:pt x="215" y="0"/>
                    </a:lnTo>
                    <a:lnTo>
                      <a:pt x="647" y="0"/>
                    </a:lnTo>
                    <a:lnTo>
                      <a:pt x="863" y="375"/>
                    </a:lnTo>
                    <a:lnTo>
                      <a:pt x="647" y="750"/>
                    </a:lnTo>
                    <a:close/>
                  </a:path>
                </a:pathLst>
              </a:custGeom>
              <a:noFill/>
              <a:ln w="112713" cap="flat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îsļîdé"/>
              <p:cNvSpPr/>
              <p:nvPr/>
            </p:nvSpPr>
            <p:spPr bwMode="auto">
              <a:xfrm rot="1016215" flipV="1">
                <a:off x="2087530" y="2284426"/>
                <a:ext cx="324876" cy="579466"/>
              </a:xfrm>
              <a:prstGeom prst="line">
                <a:avLst/>
              </a:prstGeom>
              <a:noFill/>
              <a:ln w="112713" cap="flat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i$ľîḋé"/>
              <p:cNvSpPr/>
              <p:nvPr/>
            </p:nvSpPr>
            <p:spPr bwMode="auto">
              <a:xfrm rot="1016215" flipV="1">
                <a:off x="2890279" y="3134801"/>
                <a:ext cx="324876" cy="587275"/>
              </a:xfrm>
              <a:prstGeom prst="line">
                <a:avLst/>
              </a:prstGeom>
              <a:noFill/>
              <a:ln w="112713" cap="flat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iśḻîďe"/>
              <p:cNvSpPr/>
              <p:nvPr/>
            </p:nvSpPr>
            <p:spPr bwMode="auto">
              <a:xfrm rot="1016215" flipV="1">
                <a:off x="604664" y="3676574"/>
                <a:ext cx="326438" cy="585714"/>
              </a:xfrm>
              <a:prstGeom prst="line">
                <a:avLst/>
              </a:prstGeom>
              <a:noFill/>
              <a:ln w="112713" cap="flat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îṩlíḋê"/>
              <p:cNvSpPr/>
              <p:nvPr/>
            </p:nvSpPr>
            <p:spPr bwMode="auto">
              <a:xfrm rot="1016215">
                <a:off x="727841" y="2918124"/>
                <a:ext cx="309257" cy="304571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iṧḻîdé"/>
              <p:cNvSpPr/>
              <p:nvPr/>
            </p:nvSpPr>
            <p:spPr bwMode="auto">
              <a:xfrm rot="1016215">
                <a:off x="1853240" y="2654350"/>
                <a:ext cx="304571" cy="30300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íşľiḑè"/>
              <p:cNvSpPr/>
              <p:nvPr/>
            </p:nvSpPr>
            <p:spPr bwMode="auto">
              <a:xfrm rot="1016215">
                <a:off x="2653422" y="3521523"/>
                <a:ext cx="303009" cy="304571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iṥḻïdê"/>
              <p:cNvSpPr/>
              <p:nvPr/>
            </p:nvSpPr>
            <p:spPr bwMode="auto">
              <a:xfrm rot="1016215">
                <a:off x="2782079" y="4139637"/>
                <a:ext cx="309257" cy="304571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îšḷiḑe"/>
              <p:cNvSpPr/>
              <p:nvPr/>
            </p:nvSpPr>
            <p:spPr bwMode="auto">
              <a:xfrm rot="1016215">
                <a:off x="1672796" y="4426414"/>
                <a:ext cx="304571" cy="30300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iṧľíḍe"/>
              <p:cNvSpPr/>
              <p:nvPr/>
            </p:nvSpPr>
            <p:spPr bwMode="auto">
              <a:xfrm rot="1016215">
                <a:off x="1259346" y="2495010"/>
                <a:ext cx="231162" cy="232724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iśḻîḑè"/>
              <p:cNvSpPr/>
              <p:nvPr/>
            </p:nvSpPr>
            <p:spPr bwMode="auto">
              <a:xfrm rot="1016215">
                <a:off x="907401" y="3613969"/>
                <a:ext cx="231162" cy="231162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ïṣlïḋè"/>
              <p:cNvSpPr/>
              <p:nvPr/>
            </p:nvSpPr>
            <p:spPr bwMode="auto">
              <a:xfrm rot="1016215">
                <a:off x="1542230" y="3788513"/>
                <a:ext cx="226476" cy="22647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íSḷîḍè"/>
              <p:cNvSpPr/>
              <p:nvPr/>
            </p:nvSpPr>
            <p:spPr bwMode="auto">
              <a:xfrm rot="1016215">
                <a:off x="2345554" y="4675661"/>
                <a:ext cx="231162" cy="23272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9" name="íšḻîḓê"/>
              <p:cNvGrpSpPr/>
              <p:nvPr/>
            </p:nvGrpSpPr>
            <p:grpSpPr>
              <a:xfrm>
                <a:off x="1878343" y="3158039"/>
                <a:ext cx="551084" cy="551088"/>
                <a:chOff x="7209746" y="4153276"/>
                <a:chExt cx="675000" cy="675005"/>
              </a:xfrm>
            </p:grpSpPr>
            <p:sp>
              <p:nvSpPr>
                <p:cNvPr id="69" name="íŝľíḑè"/>
                <p:cNvSpPr/>
                <p:nvPr/>
              </p:nvSpPr>
              <p:spPr>
                <a:xfrm>
                  <a:off x="7209746" y="4153276"/>
                  <a:ext cx="675000" cy="675005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0" name="iSlïḑè"/>
                <p:cNvSpPr/>
                <p:nvPr/>
              </p:nvSpPr>
              <p:spPr bwMode="auto">
                <a:xfrm>
                  <a:off x="7375153" y="4322040"/>
                  <a:ext cx="344185" cy="337474"/>
                </a:xfrm>
                <a:custGeom>
                  <a:avLst/>
                  <a:gdLst>
                    <a:gd name="T0" fmla="*/ 1312 w 1990"/>
                    <a:gd name="T1" fmla="*/ 1552 h 1954"/>
                    <a:gd name="T2" fmla="*/ 291 w 1990"/>
                    <a:gd name="T3" fmla="*/ 1746 h 1954"/>
                    <a:gd name="T4" fmla="*/ 0 w 1990"/>
                    <a:gd name="T5" fmla="*/ 540 h 1954"/>
                    <a:gd name="T6" fmla="*/ 515 w 1990"/>
                    <a:gd name="T7" fmla="*/ 249 h 1954"/>
                    <a:gd name="T8" fmla="*/ 1205 w 1990"/>
                    <a:gd name="T9" fmla="*/ 0 h 1954"/>
                    <a:gd name="T10" fmla="*/ 1496 w 1990"/>
                    <a:gd name="T11" fmla="*/ 489 h 1954"/>
                    <a:gd name="T12" fmla="*/ 1413 w 1990"/>
                    <a:gd name="T13" fmla="*/ 291 h 1954"/>
                    <a:gd name="T14" fmla="*/ 802 w 1990"/>
                    <a:gd name="T15" fmla="*/ 83 h 1954"/>
                    <a:gd name="T16" fmla="*/ 1039 w 1990"/>
                    <a:gd name="T17" fmla="*/ 249 h 1954"/>
                    <a:gd name="T18" fmla="*/ 1243 w 1990"/>
                    <a:gd name="T19" fmla="*/ 499 h 1954"/>
                    <a:gd name="T20" fmla="*/ 291 w 1990"/>
                    <a:gd name="T21" fmla="*/ 333 h 1954"/>
                    <a:gd name="T22" fmla="*/ 83 w 1990"/>
                    <a:gd name="T23" fmla="*/ 1455 h 1954"/>
                    <a:gd name="T24" fmla="*/ 1039 w 1990"/>
                    <a:gd name="T25" fmla="*/ 1663 h 1954"/>
                    <a:gd name="T26" fmla="*/ 1641 w 1990"/>
                    <a:gd name="T27" fmla="*/ 1453 h 1954"/>
                    <a:gd name="T28" fmla="*/ 1138 w 1990"/>
                    <a:gd name="T29" fmla="*/ 583 h 1954"/>
                    <a:gd name="T30" fmla="*/ 1641 w 1990"/>
                    <a:gd name="T31" fmla="*/ 1453 h 1954"/>
                    <a:gd name="T32" fmla="*/ 1752 w 1990"/>
                    <a:gd name="T33" fmla="*/ 809 h 1954"/>
                    <a:gd name="T34" fmla="*/ 1026 w 1990"/>
                    <a:gd name="T35" fmla="*/ 1228 h 1954"/>
                    <a:gd name="T36" fmla="*/ 1767 w 1990"/>
                    <a:gd name="T37" fmla="*/ 1422 h 1954"/>
                    <a:gd name="T38" fmla="*/ 1717 w 1990"/>
                    <a:gd name="T39" fmla="*/ 1835 h 1954"/>
                    <a:gd name="T40" fmla="*/ 1767 w 1990"/>
                    <a:gd name="T41" fmla="*/ 1422 h 1954"/>
                    <a:gd name="T42" fmla="*/ 1739 w 1990"/>
                    <a:gd name="T43" fmla="*/ 1874 h 1954"/>
                    <a:gd name="T44" fmla="*/ 1956 w 1990"/>
                    <a:gd name="T45" fmla="*/ 1749 h 1954"/>
                    <a:gd name="T46" fmla="*/ 249 w 1990"/>
                    <a:gd name="T47" fmla="*/ 551 h 1954"/>
                    <a:gd name="T48" fmla="*/ 803 w 1990"/>
                    <a:gd name="T49" fmla="*/ 613 h 1954"/>
                    <a:gd name="T50" fmla="*/ 675 w 1990"/>
                    <a:gd name="T51" fmla="*/ 828 h 1954"/>
                    <a:gd name="T52" fmla="*/ 249 w 1990"/>
                    <a:gd name="T53" fmla="*/ 890 h 1954"/>
                    <a:gd name="T54" fmla="*/ 675 w 1990"/>
                    <a:gd name="T55" fmla="*/ 828 h 1954"/>
                    <a:gd name="T56" fmla="*/ 675 w 1990"/>
                    <a:gd name="T57" fmla="*/ 1167 h 1954"/>
                    <a:gd name="T58" fmla="*/ 249 w 1990"/>
                    <a:gd name="T59" fmla="*/ 1105 h 1954"/>
                    <a:gd name="T60" fmla="*/ 249 w 1990"/>
                    <a:gd name="T61" fmla="*/ 1444 h 1954"/>
                    <a:gd name="T62" fmla="*/ 803 w 1990"/>
                    <a:gd name="T63" fmla="*/ 1382 h 1954"/>
                    <a:gd name="T64" fmla="*/ 249 w 1990"/>
                    <a:gd name="T65" fmla="*/ 1444 h 1954"/>
                    <a:gd name="T66" fmla="*/ 1179 w 1990"/>
                    <a:gd name="T67" fmla="*/ 961 h 1954"/>
                    <a:gd name="T68" fmla="*/ 1300 w 1990"/>
                    <a:gd name="T69" fmla="*/ 1219 h 1954"/>
                    <a:gd name="T70" fmla="*/ 1604 w 1990"/>
                    <a:gd name="T71" fmla="*/ 858 h 19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990" h="1954">
                      <a:moveTo>
                        <a:pt x="1231" y="1534"/>
                      </a:moveTo>
                      <a:cubicBezTo>
                        <a:pt x="1258" y="1542"/>
                        <a:pt x="1285" y="1548"/>
                        <a:pt x="1312" y="1552"/>
                      </a:cubicBezTo>
                      <a:cubicBezTo>
                        <a:pt x="1272" y="1665"/>
                        <a:pt x="1165" y="1746"/>
                        <a:pt x="1039" y="1746"/>
                      </a:cubicBezTo>
                      <a:lnTo>
                        <a:pt x="291" y="1746"/>
                      </a:lnTo>
                      <a:cubicBezTo>
                        <a:pt x="131" y="1746"/>
                        <a:pt x="0" y="1615"/>
                        <a:pt x="0" y="1455"/>
                      </a:cubicBezTo>
                      <a:lnTo>
                        <a:pt x="0" y="540"/>
                      </a:lnTo>
                      <a:cubicBezTo>
                        <a:pt x="0" y="380"/>
                        <a:pt x="131" y="249"/>
                        <a:pt x="291" y="249"/>
                      </a:cubicBezTo>
                      <a:lnTo>
                        <a:pt x="515" y="249"/>
                      </a:lnTo>
                      <a:cubicBezTo>
                        <a:pt x="535" y="109"/>
                        <a:pt x="656" y="0"/>
                        <a:pt x="802" y="0"/>
                      </a:cubicBezTo>
                      <a:lnTo>
                        <a:pt x="1205" y="0"/>
                      </a:lnTo>
                      <a:cubicBezTo>
                        <a:pt x="1366" y="0"/>
                        <a:pt x="1496" y="131"/>
                        <a:pt x="1496" y="291"/>
                      </a:cubicBezTo>
                      <a:lnTo>
                        <a:pt x="1496" y="489"/>
                      </a:lnTo>
                      <a:cubicBezTo>
                        <a:pt x="1469" y="484"/>
                        <a:pt x="1441" y="480"/>
                        <a:pt x="1413" y="479"/>
                      </a:cubicBezTo>
                      <a:lnTo>
                        <a:pt x="1413" y="291"/>
                      </a:lnTo>
                      <a:cubicBezTo>
                        <a:pt x="1413" y="176"/>
                        <a:pt x="1320" y="83"/>
                        <a:pt x="1205" y="83"/>
                      </a:cubicBezTo>
                      <a:lnTo>
                        <a:pt x="802" y="83"/>
                      </a:lnTo>
                      <a:cubicBezTo>
                        <a:pt x="701" y="83"/>
                        <a:pt x="617" y="155"/>
                        <a:pt x="598" y="249"/>
                      </a:cubicBezTo>
                      <a:lnTo>
                        <a:pt x="1039" y="249"/>
                      </a:lnTo>
                      <a:cubicBezTo>
                        <a:pt x="1180" y="249"/>
                        <a:pt x="1297" y="349"/>
                        <a:pt x="1324" y="482"/>
                      </a:cubicBezTo>
                      <a:cubicBezTo>
                        <a:pt x="1297" y="485"/>
                        <a:pt x="1270" y="491"/>
                        <a:pt x="1243" y="499"/>
                      </a:cubicBezTo>
                      <a:cubicBezTo>
                        <a:pt x="1224" y="404"/>
                        <a:pt x="1140" y="333"/>
                        <a:pt x="1039" y="333"/>
                      </a:cubicBezTo>
                      <a:lnTo>
                        <a:pt x="291" y="333"/>
                      </a:lnTo>
                      <a:cubicBezTo>
                        <a:pt x="177" y="333"/>
                        <a:pt x="83" y="426"/>
                        <a:pt x="83" y="540"/>
                      </a:cubicBezTo>
                      <a:lnTo>
                        <a:pt x="83" y="1455"/>
                      </a:lnTo>
                      <a:cubicBezTo>
                        <a:pt x="83" y="1569"/>
                        <a:pt x="177" y="1663"/>
                        <a:pt x="291" y="1663"/>
                      </a:cubicBezTo>
                      <a:lnTo>
                        <a:pt x="1039" y="1663"/>
                      </a:lnTo>
                      <a:cubicBezTo>
                        <a:pt x="1126" y="1663"/>
                        <a:pt x="1200" y="1609"/>
                        <a:pt x="1231" y="1534"/>
                      </a:cubicBezTo>
                      <a:close/>
                      <a:moveTo>
                        <a:pt x="1641" y="1453"/>
                      </a:moveTo>
                      <a:cubicBezTo>
                        <a:pt x="1401" y="1591"/>
                        <a:pt x="1093" y="1509"/>
                        <a:pt x="955" y="1269"/>
                      </a:cubicBezTo>
                      <a:cubicBezTo>
                        <a:pt x="816" y="1029"/>
                        <a:pt x="899" y="722"/>
                        <a:pt x="1138" y="583"/>
                      </a:cubicBezTo>
                      <a:cubicBezTo>
                        <a:pt x="1378" y="445"/>
                        <a:pt x="1686" y="527"/>
                        <a:pt x="1824" y="767"/>
                      </a:cubicBezTo>
                      <a:cubicBezTo>
                        <a:pt x="1963" y="1007"/>
                        <a:pt x="1880" y="1314"/>
                        <a:pt x="1641" y="1453"/>
                      </a:cubicBezTo>
                      <a:close/>
                      <a:moveTo>
                        <a:pt x="1599" y="1381"/>
                      </a:moveTo>
                      <a:cubicBezTo>
                        <a:pt x="1799" y="1266"/>
                        <a:pt x="1868" y="1009"/>
                        <a:pt x="1752" y="809"/>
                      </a:cubicBezTo>
                      <a:cubicBezTo>
                        <a:pt x="1637" y="608"/>
                        <a:pt x="1380" y="539"/>
                        <a:pt x="1180" y="655"/>
                      </a:cubicBezTo>
                      <a:cubicBezTo>
                        <a:pt x="980" y="771"/>
                        <a:pt x="911" y="1027"/>
                        <a:pt x="1026" y="1228"/>
                      </a:cubicBezTo>
                      <a:cubicBezTo>
                        <a:pt x="1142" y="1428"/>
                        <a:pt x="1399" y="1497"/>
                        <a:pt x="1599" y="1381"/>
                      </a:cubicBezTo>
                      <a:close/>
                      <a:moveTo>
                        <a:pt x="1767" y="1422"/>
                      </a:moveTo>
                      <a:lnTo>
                        <a:pt x="1551" y="1547"/>
                      </a:lnTo>
                      <a:lnTo>
                        <a:pt x="1717" y="1835"/>
                      </a:lnTo>
                      <a:lnTo>
                        <a:pt x="1933" y="1710"/>
                      </a:lnTo>
                      <a:lnTo>
                        <a:pt x="1767" y="1422"/>
                      </a:lnTo>
                      <a:close/>
                      <a:moveTo>
                        <a:pt x="1956" y="1749"/>
                      </a:moveTo>
                      <a:lnTo>
                        <a:pt x="1739" y="1874"/>
                      </a:lnTo>
                      <a:cubicBezTo>
                        <a:pt x="1774" y="1934"/>
                        <a:pt x="1850" y="1954"/>
                        <a:pt x="1910" y="1919"/>
                      </a:cubicBezTo>
                      <a:cubicBezTo>
                        <a:pt x="1969" y="1885"/>
                        <a:pt x="1990" y="1809"/>
                        <a:pt x="1956" y="1749"/>
                      </a:cubicBezTo>
                      <a:close/>
                      <a:moveTo>
                        <a:pt x="803" y="551"/>
                      </a:moveTo>
                      <a:lnTo>
                        <a:pt x="249" y="551"/>
                      </a:lnTo>
                      <a:lnTo>
                        <a:pt x="249" y="613"/>
                      </a:lnTo>
                      <a:lnTo>
                        <a:pt x="803" y="613"/>
                      </a:lnTo>
                      <a:lnTo>
                        <a:pt x="803" y="551"/>
                      </a:lnTo>
                      <a:close/>
                      <a:moveTo>
                        <a:pt x="675" y="828"/>
                      </a:moveTo>
                      <a:lnTo>
                        <a:pt x="249" y="828"/>
                      </a:lnTo>
                      <a:lnTo>
                        <a:pt x="249" y="890"/>
                      </a:lnTo>
                      <a:lnTo>
                        <a:pt x="675" y="890"/>
                      </a:lnTo>
                      <a:lnTo>
                        <a:pt x="675" y="828"/>
                      </a:lnTo>
                      <a:close/>
                      <a:moveTo>
                        <a:pt x="249" y="1167"/>
                      </a:moveTo>
                      <a:lnTo>
                        <a:pt x="675" y="1167"/>
                      </a:lnTo>
                      <a:lnTo>
                        <a:pt x="675" y="1105"/>
                      </a:lnTo>
                      <a:lnTo>
                        <a:pt x="249" y="1105"/>
                      </a:lnTo>
                      <a:lnTo>
                        <a:pt x="249" y="1167"/>
                      </a:lnTo>
                      <a:close/>
                      <a:moveTo>
                        <a:pt x="249" y="1444"/>
                      </a:moveTo>
                      <a:lnTo>
                        <a:pt x="803" y="1444"/>
                      </a:lnTo>
                      <a:lnTo>
                        <a:pt x="803" y="1382"/>
                      </a:lnTo>
                      <a:lnTo>
                        <a:pt x="249" y="1382"/>
                      </a:lnTo>
                      <a:lnTo>
                        <a:pt x="249" y="1444"/>
                      </a:lnTo>
                      <a:close/>
                      <a:moveTo>
                        <a:pt x="1308" y="1105"/>
                      </a:moveTo>
                      <a:lnTo>
                        <a:pt x="1179" y="961"/>
                      </a:lnTo>
                      <a:lnTo>
                        <a:pt x="1118" y="1017"/>
                      </a:lnTo>
                      <a:lnTo>
                        <a:pt x="1300" y="1219"/>
                      </a:lnTo>
                      <a:lnTo>
                        <a:pt x="1657" y="922"/>
                      </a:lnTo>
                      <a:lnTo>
                        <a:pt x="1604" y="858"/>
                      </a:lnTo>
                      <a:lnTo>
                        <a:pt x="1308" y="110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82832" tIns="91416" rIns="182832" bIns="91416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 sz="72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60" name="íšľíďè"/>
              <p:cNvGrpSpPr/>
              <p:nvPr/>
            </p:nvGrpSpPr>
            <p:grpSpPr>
              <a:xfrm>
                <a:off x="219377" y="3969431"/>
                <a:ext cx="551084" cy="551088"/>
                <a:chOff x="7209746" y="4153276"/>
                <a:chExt cx="675000" cy="675005"/>
              </a:xfrm>
            </p:grpSpPr>
            <p:sp>
              <p:nvSpPr>
                <p:cNvPr id="67" name="iSļíďè"/>
                <p:cNvSpPr/>
                <p:nvPr/>
              </p:nvSpPr>
              <p:spPr>
                <a:xfrm>
                  <a:off x="7209746" y="4153276"/>
                  <a:ext cx="675000" cy="675005"/>
                </a:xfrm>
                <a:prstGeom prst="ellipse">
                  <a:avLst/>
                </a:prstGeom>
                <a:solidFill>
                  <a:schemeClr val="accent2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8" name="íṣḻídè"/>
                <p:cNvSpPr/>
                <p:nvPr/>
              </p:nvSpPr>
              <p:spPr bwMode="auto">
                <a:xfrm>
                  <a:off x="7375153" y="4322040"/>
                  <a:ext cx="344185" cy="337474"/>
                </a:xfrm>
                <a:custGeom>
                  <a:avLst/>
                  <a:gdLst>
                    <a:gd name="T0" fmla="*/ 1312 w 1990"/>
                    <a:gd name="T1" fmla="*/ 1552 h 1954"/>
                    <a:gd name="T2" fmla="*/ 291 w 1990"/>
                    <a:gd name="T3" fmla="*/ 1746 h 1954"/>
                    <a:gd name="T4" fmla="*/ 0 w 1990"/>
                    <a:gd name="T5" fmla="*/ 540 h 1954"/>
                    <a:gd name="T6" fmla="*/ 515 w 1990"/>
                    <a:gd name="T7" fmla="*/ 249 h 1954"/>
                    <a:gd name="T8" fmla="*/ 1205 w 1990"/>
                    <a:gd name="T9" fmla="*/ 0 h 1954"/>
                    <a:gd name="T10" fmla="*/ 1496 w 1990"/>
                    <a:gd name="T11" fmla="*/ 489 h 1954"/>
                    <a:gd name="T12" fmla="*/ 1413 w 1990"/>
                    <a:gd name="T13" fmla="*/ 291 h 1954"/>
                    <a:gd name="T14" fmla="*/ 802 w 1990"/>
                    <a:gd name="T15" fmla="*/ 83 h 1954"/>
                    <a:gd name="T16" fmla="*/ 1039 w 1990"/>
                    <a:gd name="T17" fmla="*/ 249 h 1954"/>
                    <a:gd name="T18" fmla="*/ 1243 w 1990"/>
                    <a:gd name="T19" fmla="*/ 499 h 1954"/>
                    <a:gd name="T20" fmla="*/ 291 w 1990"/>
                    <a:gd name="T21" fmla="*/ 333 h 1954"/>
                    <a:gd name="T22" fmla="*/ 83 w 1990"/>
                    <a:gd name="T23" fmla="*/ 1455 h 1954"/>
                    <a:gd name="T24" fmla="*/ 1039 w 1990"/>
                    <a:gd name="T25" fmla="*/ 1663 h 1954"/>
                    <a:gd name="T26" fmla="*/ 1641 w 1990"/>
                    <a:gd name="T27" fmla="*/ 1453 h 1954"/>
                    <a:gd name="T28" fmla="*/ 1138 w 1990"/>
                    <a:gd name="T29" fmla="*/ 583 h 1954"/>
                    <a:gd name="T30" fmla="*/ 1641 w 1990"/>
                    <a:gd name="T31" fmla="*/ 1453 h 1954"/>
                    <a:gd name="T32" fmla="*/ 1752 w 1990"/>
                    <a:gd name="T33" fmla="*/ 809 h 1954"/>
                    <a:gd name="T34" fmla="*/ 1026 w 1990"/>
                    <a:gd name="T35" fmla="*/ 1228 h 1954"/>
                    <a:gd name="T36" fmla="*/ 1767 w 1990"/>
                    <a:gd name="T37" fmla="*/ 1422 h 1954"/>
                    <a:gd name="T38" fmla="*/ 1717 w 1990"/>
                    <a:gd name="T39" fmla="*/ 1835 h 1954"/>
                    <a:gd name="T40" fmla="*/ 1767 w 1990"/>
                    <a:gd name="T41" fmla="*/ 1422 h 1954"/>
                    <a:gd name="T42" fmla="*/ 1739 w 1990"/>
                    <a:gd name="T43" fmla="*/ 1874 h 1954"/>
                    <a:gd name="T44" fmla="*/ 1956 w 1990"/>
                    <a:gd name="T45" fmla="*/ 1749 h 1954"/>
                    <a:gd name="T46" fmla="*/ 249 w 1990"/>
                    <a:gd name="T47" fmla="*/ 551 h 1954"/>
                    <a:gd name="T48" fmla="*/ 803 w 1990"/>
                    <a:gd name="T49" fmla="*/ 613 h 1954"/>
                    <a:gd name="T50" fmla="*/ 675 w 1990"/>
                    <a:gd name="T51" fmla="*/ 828 h 1954"/>
                    <a:gd name="T52" fmla="*/ 249 w 1990"/>
                    <a:gd name="T53" fmla="*/ 890 h 1954"/>
                    <a:gd name="T54" fmla="*/ 675 w 1990"/>
                    <a:gd name="T55" fmla="*/ 828 h 1954"/>
                    <a:gd name="T56" fmla="*/ 675 w 1990"/>
                    <a:gd name="T57" fmla="*/ 1167 h 1954"/>
                    <a:gd name="T58" fmla="*/ 249 w 1990"/>
                    <a:gd name="T59" fmla="*/ 1105 h 1954"/>
                    <a:gd name="T60" fmla="*/ 249 w 1990"/>
                    <a:gd name="T61" fmla="*/ 1444 h 1954"/>
                    <a:gd name="T62" fmla="*/ 803 w 1990"/>
                    <a:gd name="T63" fmla="*/ 1382 h 1954"/>
                    <a:gd name="T64" fmla="*/ 249 w 1990"/>
                    <a:gd name="T65" fmla="*/ 1444 h 1954"/>
                    <a:gd name="T66" fmla="*/ 1179 w 1990"/>
                    <a:gd name="T67" fmla="*/ 961 h 1954"/>
                    <a:gd name="T68" fmla="*/ 1300 w 1990"/>
                    <a:gd name="T69" fmla="*/ 1219 h 1954"/>
                    <a:gd name="T70" fmla="*/ 1604 w 1990"/>
                    <a:gd name="T71" fmla="*/ 858 h 19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990" h="1954">
                      <a:moveTo>
                        <a:pt x="1231" y="1534"/>
                      </a:moveTo>
                      <a:cubicBezTo>
                        <a:pt x="1258" y="1542"/>
                        <a:pt x="1285" y="1548"/>
                        <a:pt x="1312" y="1552"/>
                      </a:cubicBezTo>
                      <a:cubicBezTo>
                        <a:pt x="1272" y="1665"/>
                        <a:pt x="1165" y="1746"/>
                        <a:pt x="1039" y="1746"/>
                      </a:cubicBezTo>
                      <a:lnTo>
                        <a:pt x="291" y="1746"/>
                      </a:lnTo>
                      <a:cubicBezTo>
                        <a:pt x="131" y="1746"/>
                        <a:pt x="0" y="1615"/>
                        <a:pt x="0" y="1455"/>
                      </a:cubicBezTo>
                      <a:lnTo>
                        <a:pt x="0" y="540"/>
                      </a:lnTo>
                      <a:cubicBezTo>
                        <a:pt x="0" y="380"/>
                        <a:pt x="131" y="249"/>
                        <a:pt x="291" y="249"/>
                      </a:cubicBezTo>
                      <a:lnTo>
                        <a:pt x="515" y="249"/>
                      </a:lnTo>
                      <a:cubicBezTo>
                        <a:pt x="535" y="109"/>
                        <a:pt x="656" y="0"/>
                        <a:pt x="802" y="0"/>
                      </a:cubicBezTo>
                      <a:lnTo>
                        <a:pt x="1205" y="0"/>
                      </a:lnTo>
                      <a:cubicBezTo>
                        <a:pt x="1366" y="0"/>
                        <a:pt x="1496" y="131"/>
                        <a:pt x="1496" y="291"/>
                      </a:cubicBezTo>
                      <a:lnTo>
                        <a:pt x="1496" y="489"/>
                      </a:lnTo>
                      <a:cubicBezTo>
                        <a:pt x="1469" y="484"/>
                        <a:pt x="1441" y="480"/>
                        <a:pt x="1413" y="479"/>
                      </a:cubicBezTo>
                      <a:lnTo>
                        <a:pt x="1413" y="291"/>
                      </a:lnTo>
                      <a:cubicBezTo>
                        <a:pt x="1413" y="176"/>
                        <a:pt x="1320" y="83"/>
                        <a:pt x="1205" y="83"/>
                      </a:cubicBezTo>
                      <a:lnTo>
                        <a:pt x="802" y="83"/>
                      </a:lnTo>
                      <a:cubicBezTo>
                        <a:pt x="701" y="83"/>
                        <a:pt x="617" y="155"/>
                        <a:pt x="598" y="249"/>
                      </a:cubicBezTo>
                      <a:lnTo>
                        <a:pt x="1039" y="249"/>
                      </a:lnTo>
                      <a:cubicBezTo>
                        <a:pt x="1180" y="249"/>
                        <a:pt x="1297" y="349"/>
                        <a:pt x="1324" y="482"/>
                      </a:cubicBezTo>
                      <a:cubicBezTo>
                        <a:pt x="1297" y="485"/>
                        <a:pt x="1270" y="491"/>
                        <a:pt x="1243" y="499"/>
                      </a:cubicBezTo>
                      <a:cubicBezTo>
                        <a:pt x="1224" y="404"/>
                        <a:pt x="1140" y="333"/>
                        <a:pt x="1039" y="333"/>
                      </a:cubicBezTo>
                      <a:lnTo>
                        <a:pt x="291" y="333"/>
                      </a:lnTo>
                      <a:cubicBezTo>
                        <a:pt x="177" y="333"/>
                        <a:pt x="83" y="426"/>
                        <a:pt x="83" y="540"/>
                      </a:cubicBezTo>
                      <a:lnTo>
                        <a:pt x="83" y="1455"/>
                      </a:lnTo>
                      <a:cubicBezTo>
                        <a:pt x="83" y="1569"/>
                        <a:pt x="177" y="1663"/>
                        <a:pt x="291" y="1663"/>
                      </a:cubicBezTo>
                      <a:lnTo>
                        <a:pt x="1039" y="1663"/>
                      </a:lnTo>
                      <a:cubicBezTo>
                        <a:pt x="1126" y="1663"/>
                        <a:pt x="1200" y="1609"/>
                        <a:pt x="1231" y="1534"/>
                      </a:cubicBezTo>
                      <a:close/>
                      <a:moveTo>
                        <a:pt x="1641" y="1453"/>
                      </a:moveTo>
                      <a:cubicBezTo>
                        <a:pt x="1401" y="1591"/>
                        <a:pt x="1093" y="1509"/>
                        <a:pt x="955" y="1269"/>
                      </a:cubicBezTo>
                      <a:cubicBezTo>
                        <a:pt x="816" y="1029"/>
                        <a:pt x="899" y="722"/>
                        <a:pt x="1138" y="583"/>
                      </a:cubicBezTo>
                      <a:cubicBezTo>
                        <a:pt x="1378" y="445"/>
                        <a:pt x="1686" y="527"/>
                        <a:pt x="1824" y="767"/>
                      </a:cubicBezTo>
                      <a:cubicBezTo>
                        <a:pt x="1963" y="1007"/>
                        <a:pt x="1880" y="1314"/>
                        <a:pt x="1641" y="1453"/>
                      </a:cubicBezTo>
                      <a:close/>
                      <a:moveTo>
                        <a:pt x="1599" y="1381"/>
                      </a:moveTo>
                      <a:cubicBezTo>
                        <a:pt x="1799" y="1266"/>
                        <a:pt x="1868" y="1009"/>
                        <a:pt x="1752" y="809"/>
                      </a:cubicBezTo>
                      <a:cubicBezTo>
                        <a:pt x="1637" y="608"/>
                        <a:pt x="1380" y="539"/>
                        <a:pt x="1180" y="655"/>
                      </a:cubicBezTo>
                      <a:cubicBezTo>
                        <a:pt x="980" y="771"/>
                        <a:pt x="911" y="1027"/>
                        <a:pt x="1026" y="1228"/>
                      </a:cubicBezTo>
                      <a:cubicBezTo>
                        <a:pt x="1142" y="1428"/>
                        <a:pt x="1399" y="1497"/>
                        <a:pt x="1599" y="1381"/>
                      </a:cubicBezTo>
                      <a:close/>
                      <a:moveTo>
                        <a:pt x="1767" y="1422"/>
                      </a:moveTo>
                      <a:lnTo>
                        <a:pt x="1551" y="1547"/>
                      </a:lnTo>
                      <a:lnTo>
                        <a:pt x="1717" y="1835"/>
                      </a:lnTo>
                      <a:lnTo>
                        <a:pt x="1933" y="1710"/>
                      </a:lnTo>
                      <a:lnTo>
                        <a:pt x="1767" y="1422"/>
                      </a:lnTo>
                      <a:close/>
                      <a:moveTo>
                        <a:pt x="1956" y="1749"/>
                      </a:moveTo>
                      <a:lnTo>
                        <a:pt x="1739" y="1874"/>
                      </a:lnTo>
                      <a:cubicBezTo>
                        <a:pt x="1774" y="1934"/>
                        <a:pt x="1850" y="1954"/>
                        <a:pt x="1910" y="1919"/>
                      </a:cubicBezTo>
                      <a:cubicBezTo>
                        <a:pt x="1969" y="1885"/>
                        <a:pt x="1990" y="1809"/>
                        <a:pt x="1956" y="1749"/>
                      </a:cubicBezTo>
                      <a:close/>
                      <a:moveTo>
                        <a:pt x="803" y="551"/>
                      </a:moveTo>
                      <a:lnTo>
                        <a:pt x="249" y="551"/>
                      </a:lnTo>
                      <a:lnTo>
                        <a:pt x="249" y="613"/>
                      </a:lnTo>
                      <a:lnTo>
                        <a:pt x="803" y="613"/>
                      </a:lnTo>
                      <a:lnTo>
                        <a:pt x="803" y="551"/>
                      </a:lnTo>
                      <a:close/>
                      <a:moveTo>
                        <a:pt x="675" y="828"/>
                      </a:moveTo>
                      <a:lnTo>
                        <a:pt x="249" y="828"/>
                      </a:lnTo>
                      <a:lnTo>
                        <a:pt x="249" y="890"/>
                      </a:lnTo>
                      <a:lnTo>
                        <a:pt x="675" y="890"/>
                      </a:lnTo>
                      <a:lnTo>
                        <a:pt x="675" y="828"/>
                      </a:lnTo>
                      <a:close/>
                      <a:moveTo>
                        <a:pt x="249" y="1167"/>
                      </a:moveTo>
                      <a:lnTo>
                        <a:pt x="675" y="1167"/>
                      </a:lnTo>
                      <a:lnTo>
                        <a:pt x="675" y="1105"/>
                      </a:lnTo>
                      <a:lnTo>
                        <a:pt x="249" y="1105"/>
                      </a:lnTo>
                      <a:lnTo>
                        <a:pt x="249" y="1167"/>
                      </a:lnTo>
                      <a:close/>
                      <a:moveTo>
                        <a:pt x="249" y="1444"/>
                      </a:moveTo>
                      <a:lnTo>
                        <a:pt x="803" y="1444"/>
                      </a:lnTo>
                      <a:lnTo>
                        <a:pt x="803" y="1382"/>
                      </a:lnTo>
                      <a:lnTo>
                        <a:pt x="249" y="1382"/>
                      </a:lnTo>
                      <a:lnTo>
                        <a:pt x="249" y="1444"/>
                      </a:lnTo>
                      <a:close/>
                      <a:moveTo>
                        <a:pt x="1308" y="1105"/>
                      </a:moveTo>
                      <a:lnTo>
                        <a:pt x="1179" y="961"/>
                      </a:lnTo>
                      <a:lnTo>
                        <a:pt x="1118" y="1017"/>
                      </a:lnTo>
                      <a:lnTo>
                        <a:pt x="1300" y="1219"/>
                      </a:lnTo>
                      <a:lnTo>
                        <a:pt x="1657" y="922"/>
                      </a:lnTo>
                      <a:lnTo>
                        <a:pt x="1604" y="858"/>
                      </a:lnTo>
                      <a:lnTo>
                        <a:pt x="1308" y="110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82832" tIns="91416" rIns="182832" bIns="91416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 sz="72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61" name="iŝlïďê"/>
              <p:cNvGrpSpPr/>
              <p:nvPr/>
            </p:nvGrpSpPr>
            <p:grpSpPr>
              <a:xfrm>
                <a:off x="3112084" y="2824671"/>
                <a:ext cx="551084" cy="551088"/>
                <a:chOff x="7209746" y="4153276"/>
                <a:chExt cx="675000" cy="675005"/>
              </a:xfrm>
            </p:grpSpPr>
            <p:sp>
              <p:nvSpPr>
                <p:cNvPr id="65" name="îṧḷíḓé"/>
                <p:cNvSpPr/>
                <p:nvPr/>
              </p:nvSpPr>
              <p:spPr>
                <a:xfrm>
                  <a:off x="7209746" y="4153276"/>
                  <a:ext cx="675000" cy="675005"/>
                </a:xfrm>
                <a:prstGeom prst="ellipse">
                  <a:avLst/>
                </a:prstGeom>
                <a:solidFill>
                  <a:schemeClr val="accent3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6" name="íṥlidé"/>
                <p:cNvSpPr/>
                <p:nvPr/>
              </p:nvSpPr>
              <p:spPr bwMode="auto">
                <a:xfrm>
                  <a:off x="7375153" y="4322040"/>
                  <a:ext cx="344185" cy="337474"/>
                </a:xfrm>
                <a:custGeom>
                  <a:avLst/>
                  <a:gdLst>
                    <a:gd name="T0" fmla="*/ 1312 w 1990"/>
                    <a:gd name="T1" fmla="*/ 1552 h 1954"/>
                    <a:gd name="T2" fmla="*/ 291 w 1990"/>
                    <a:gd name="T3" fmla="*/ 1746 h 1954"/>
                    <a:gd name="T4" fmla="*/ 0 w 1990"/>
                    <a:gd name="T5" fmla="*/ 540 h 1954"/>
                    <a:gd name="T6" fmla="*/ 515 w 1990"/>
                    <a:gd name="T7" fmla="*/ 249 h 1954"/>
                    <a:gd name="T8" fmla="*/ 1205 w 1990"/>
                    <a:gd name="T9" fmla="*/ 0 h 1954"/>
                    <a:gd name="T10" fmla="*/ 1496 w 1990"/>
                    <a:gd name="T11" fmla="*/ 489 h 1954"/>
                    <a:gd name="T12" fmla="*/ 1413 w 1990"/>
                    <a:gd name="T13" fmla="*/ 291 h 1954"/>
                    <a:gd name="T14" fmla="*/ 802 w 1990"/>
                    <a:gd name="T15" fmla="*/ 83 h 1954"/>
                    <a:gd name="T16" fmla="*/ 1039 w 1990"/>
                    <a:gd name="T17" fmla="*/ 249 h 1954"/>
                    <a:gd name="T18" fmla="*/ 1243 w 1990"/>
                    <a:gd name="T19" fmla="*/ 499 h 1954"/>
                    <a:gd name="T20" fmla="*/ 291 w 1990"/>
                    <a:gd name="T21" fmla="*/ 333 h 1954"/>
                    <a:gd name="T22" fmla="*/ 83 w 1990"/>
                    <a:gd name="T23" fmla="*/ 1455 h 1954"/>
                    <a:gd name="T24" fmla="*/ 1039 w 1990"/>
                    <a:gd name="T25" fmla="*/ 1663 h 1954"/>
                    <a:gd name="T26" fmla="*/ 1641 w 1990"/>
                    <a:gd name="T27" fmla="*/ 1453 h 1954"/>
                    <a:gd name="T28" fmla="*/ 1138 w 1990"/>
                    <a:gd name="T29" fmla="*/ 583 h 1954"/>
                    <a:gd name="T30" fmla="*/ 1641 w 1990"/>
                    <a:gd name="T31" fmla="*/ 1453 h 1954"/>
                    <a:gd name="T32" fmla="*/ 1752 w 1990"/>
                    <a:gd name="T33" fmla="*/ 809 h 1954"/>
                    <a:gd name="T34" fmla="*/ 1026 w 1990"/>
                    <a:gd name="T35" fmla="*/ 1228 h 1954"/>
                    <a:gd name="T36" fmla="*/ 1767 w 1990"/>
                    <a:gd name="T37" fmla="*/ 1422 h 1954"/>
                    <a:gd name="T38" fmla="*/ 1717 w 1990"/>
                    <a:gd name="T39" fmla="*/ 1835 h 1954"/>
                    <a:gd name="T40" fmla="*/ 1767 w 1990"/>
                    <a:gd name="T41" fmla="*/ 1422 h 1954"/>
                    <a:gd name="T42" fmla="*/ 1739 w 1990"/>
                    <a:gd name="T43" fmla="*/ 1874 h 1954"/>
                    <a:gd name="T44" fmla="*/ 1956 w 1990"/>
                    <a:gd name="T45" fmla="*/ 1749 h 1954"/>
                    <a:gd name="T46" fmla="*/ 249 w 1990"/>
                    <a:gd name="T47" fmla="*/ 551 h 1954"/>
                    <a:gd name="T48" fmla="*/ 803 w 1990"/>
                    <a:gd name="T49" fmla="*/ 613 h 1954"/>
                    <a:gd name="T50" fmla="*/ 675 w 1990"/>
                    <a:gd name="T51" fmla="*/ 828 h 1954"/>
                    <a:gd name="T52" fmla="*/ 249 w 1990"/>
                    <a:gd name="T53" fmla="*/ 890 h 1954"/>
                    <a:gd name="T54" fmla="*/ 675 w 1990"/>
                    <a:gd name="T55" fmla="*/ 828 h 1954"/>
                    <a:gd name="T56" fmla="*/ 675 w 1990"/>
                    <a:gd name="T57" fmla="*/ 1167 h 1954"/>
                    <a:gd name="T58" fmla="*/ 249 w 1990"/>
                    <a:gd name="T59" fmla="*/ 1105 h 1954"/>
                    <a:gd name="T60" fmla="*/ 249 w 1990"/>
                    <a:gd name="T61" fmla="*/ 1444 h 1954"/>
                    <a:gd name="T62" fmla="*/ 803 w 1990"/>
                    <a:gd name="T63" fmla="*/ 1382 h 1954"/>
                    <a:gd name="T64" fmla="*/ 249 w 1990"/>
                    <a:gd name="T65" fmla="*/ 1444 h 1954"/>
                    <a:gd name="T66" fmla="*/ 1179 w 1990"/>
                    <a:gd name="T67" fmla="*/ 961 h 1954"/>
                    <a:gd name="T68" fmla="*/ 1300 w 1990"/>
                    <a:gd name="T69" fmla="*/ 1219 h 1954"/>
                    <a:gd name="T70" fmla="*/ 1604 w 1990"/>
                    <a:gd name="T71" fmla="*/ 858 h 19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990" h="1954">
                      <a:moveTo>
                        <a:pt x="1231" y="1534"/>
                      </a:moveTo>
                      <a:cubicBezTo>
                        <a:pt x="1258" y="1542"/>
                        <a:pt x="1285" y="1548"/>
                        <a:pt x="1312" y="1552"/>
                      </a:cubicBezTo>
                      <a:cubicBezTo>
                        <a:pt x="1272" y="1665"/>
                        <a:pt x="1165" y="1746"/>
                        <a:pt x="1039" y="1746"/>
                      </a:cubicBezTo>
                      <a:lnTo>
                        <a:pt x="291" y="1746"/>
                      </a:lnTo>
                      <a:cubicBezTo>
                        <a:pt x="131" y="1746"/>
                        <a:pt x="0" y="1615"/>
                        <a:pt x="0" y="1455"/>
                      </a:cubicBezTo>
                      <a:lnTo>
                        <a:pt x="0" y="540"/>
                      </a:lnTo>
                      <a:cubicBezTo>
                        <a:pt x="0" y="380"/>
                        <a:pt x="131" y="249"/>
                        <a:pt x="291" y="249"/>
                      </a:cubicBezTo>
                      <a:lnTo>
                        <a:pt x="515" y="249"/>
                      </a:lnTo>
                      <a:cubicBezTo>
                        <a:pt x="535" y="109"/>
                        <a:pt x="656" y="0"/>
                        <a:pt x="802" y="0"/>
                      </a:cubicBezTo>
                      <a:lnTo>
                        <a:pt x="1205" y="0"/>
                      </a:lnTo>
                      <a:cubicBezTo>
                        <a:pt x="1366" y="0"/>
                        <a:pt x="1496" y="131"/>
                        <a:pt x="1496" y="291"/>
                      </a:cubicBezTo>
                      <a:lnTo>
                        <a:pt x="1496" y="489"/>
                      </a:lnTo>
                      <a:cubicBezTo>
                        <a:pt x="1469" y="484"/>
                        <a:pt x="1441" y="480"/>
                        <a:pt x="1413" y="479"/>
                      </a:cubicBezTo>
                      <a:lnTo>
                        <a:pt x="1413" y="291"/>
                      </a:lnTo>
                      <a:cubicBezTo>
                        <a:pt x="1413" y="176"/>
                        <a:pt x="1320" y="83"/>
                        <a:pt x="1205" y="83"/>
                      </a:cubicBezTo>
                      <a:lnTo>
                        <a:pt x="802" y="83"/>
                      </a:lnTo>
                      <a:cubicBezTo>
                        <a:pt x="701" y="83"/>
                        <a:pt x="617" y="155"/>
                        <a:pt x="598" y="249"/>
                      </a:cubicBezTo>
                      <a:lnTo>
                        <a:pt x="1039" y="249"/>
                      </a:lnTo>
                      <a:cubicBezTo>
                        <a:pt x="1180" y="249"/>
                        <a:pt x="1297" y="349"/>
                        <a:pt x="1324" y="482"/>
                      </a:cubicBezTo>
                      <a:cubicBezTo>
                        <a:pt x="1297" y="485"/>
                        <a:pt x="1270" y="491"/>
                        <a:pt x="1243" y="499"/>
                      </a:cubicBezTo>
                      <a:cubicBezTo>
                        <a:pt x="1224" y="404"/>
                        <a:pt x="1140" y="333"/>
                        <a:pt x="1039" y="333"/>
                      </a:cubicBezTo>
                      <a:lnTo>
                        <a:pt x="291" y="333"/>
                      </a:lnTo>
                      <a:cubicBezTo>
                        <a:pt x="177" y="333"/>
                        <a:pt x="83" y="426"/>
                        <a:pt x="83" y="540"/>
                      </a:cubicBezTo>
                      <a:lnTo>
                        <a:pt x="83" y="1455"/>
                      </a:lnTo>
                      <a:cubicBezTo>
                        <a:pt x="83" y="1569"/>
                        <a:pt x="177" y="1663"/>
                        <a:pt x="291" y="1663"/>
                      </a:cubicBezTo>
                      <a:lnTo>
                        <a:pt x="1039" y="1663"/>
                      </a:lnTo>
                      <a:cubicBezTo>
                        <a:pt x="1126" y="1663"/>
                        <a:pt x="1200" y="1609"/>
                        <a:pt x="1231" y="1534"/>
                      </a:cubicBezTo>
                      <a:close/>
                      <a:moveTo>
                        <a:pt x="1641" y="1453"/>
                      </a:moveTo>
                      <a:cubicBezTo>
                        <a:pt x="1401" y="1591"/>
                        <a:pt x="1093" y="1509"/>
                        <a:pt x="955" y="1269"/>
                      </a:cubicBezTo>
                      <a:cubicBezTo>
                        <a:pt x="816" y="1029"/>
                        <a:pt x="899" y="722"/>
                        <a:pt x="1138" y="583"/>
                      </a:cubicBezTo>
                      <a:cubicBezTo>
                        <a:pt x="1378" y="445"/>
                        <a:pt x="1686" y="527"/>
                        <a:pt x="1824" y="767"/>
                      </a:cubicBezTo>
                      <a:cubicBezTo>
                        <a:pt x="1963" y="1007"/>
                        <a:pt x="1880" y="1314"/>
                        <a:pt x="1641" y="1453"/>
                      </a:cubicBezTo>
                      <a:close/>
                      <a:moveTo>
                        <a:pt x="1599" y="1381"/>
                      </a:moveTo>
                      <a:cubicBezTo>
                        <a:pt x="1799" y="1266"/>
                        <a:pt x="1868" y="1009"/>
                        <a:pt x="1752" y="809"/>
                      </a:cubicBezTo>
                      <a:cubicBezTo>
                        <a:pt x="1637" y="608"/>
                        <a:pt x="1380" y="539"/>
                        <a:pt x="1180" y="655"/>
                      </a:cubicBezTo>
                      <a:cubicBezTo>
                        <a:pt x="980" y="771"/>
                        <a:pt x="911" y="1027"/>
                        <a:pt x="1026" y="1228"/>
                      </a:cubicBezTo>
                      <a:cubicBezTo>
                        <a:pt x="1142" y="1428"/>
                        <a:pt x="1399" y="1497"/>
                        <a:pt x="1599" y="1381"/>
                      </a:cubicBezTo>
                      <a:close/>
                      <a:moveTo>
                        <a:pt x="1767" y="1422"/>
                      </a:moveTo>
                      <a:lnTo>
                        <a:pt x="1551" y="1547"/>
                      </a:lnTo>
                      <a:lnTo>
                        <a:pt x="1717" y="1835"/>
                      </a:lnTo>
                      <a:lnTo>
                        <a:pt x="1933" y="1710"/>
                      </a:lnTo>
                      <a:lnTo>
                        <a:pt x="1767" y="1422"/>
                      </a:lnTo>
                      <a:close/>
                      <a:moveTo>
                        <a:pt x="1956" y="1749"/>
                      </a:moveTo>
                      <a:lnTo>
                        <a:pt x="1739" y="1874"/>
                      </a:lnTo>
                      <a:cubicBezTo>
                        <a:pt x="1774" y="1934"/>
                        <a:pt x="1850" y="1954"/>
                        <a:pt x="1910" y="1919"/>
                      </a:cubicBezTo>
                      <a:cubicBezTo>
                        <a:pt x="1969" y="1885"/>
                        <a:pt x="1990" y="1809"/>
                        <a:pt x="1956" y="1749"/>
                      </a:cubicBezTo>
                      <a:close/>
                      <a:moveTo>
                        <a:pt x="803" y="551"/>
                      </a:moveTo>
                      <a:lnTo>
                        <a:pt x="249" y="551"/>
                      </a:lnTo>
                      <a:lnTo>
                        <a:pt x="249" y="613"/>
                      </a:lnTo>
                      <a:lnTo>
                        <a:pt x="803" y="613"/>
                      </a:lnTo>
                      <a:lnTo>
                        <a:pt x="803" y="551"/>
                      </a:lnTo>
                      <a:close/>
                      <a:moveTo>
                        <a:pt x="675" y="828"/>
                      </a:moveTo>
                      <a:lnTo>
                        <a:pt x="249" y="828"/>
                      </a:lnTo>
                      <a:lnTo>
                        <a:pt x="249" y="890"/>
                      </a:lnTo>
                      <a:lnTo>
                        <a:pt x="675" y="890"/>
                      </a:lnTo>
                      <a:lnTo>
                        <a:pt x="675" y="828"/>
                      </a:lnTo>
                      <a:close/>
                      <a:moveTo>
                        <a:pt x="249" y="1167"/>
                      </a:moveTo>
                      <a:lnTo>
                        <a:pt x="675" y="1167"/>
                      </a:lnTo>
                      <a:lnTo>
                        <a:pt x="675" y="1105"/>
                      </a:lnTo>
                      <a:lnTo>
                        <a:pt x="249" y="1105"/>
                      </a:lnTo>
                      <a:lnTo>
                        <a:pt x="249" y="1167"/>
                      </a:lnTo>
                      <a:close/>
                      <a:moveTo>
                        <a:pt x="249" y="1444"/>
                      </a:moveTo>
                      <a:lnTo>
                        <a:pt x="803" y="1444"/>
                      </a:lnTo>
                      <a:lnTo>
                        <a:pt x="803" y="1382"/>
                      </a:lnTo>
                      <a:lnTo>
                        <a:pt x="249" y="1382"/>
                      </a:lnTo>
                      <a:lnTo>
                        <a:pt x="249" y="1444"/>
                      </a:lnTo>
                      <a:close/>
                      <a:moveTo>
                        <a:pt x="1308" y="1105"/>
                      </a:moveTo>
                      <a:lnTo>
                        <a:pt x="1179" y="961"/>
                      </a:lnTo>
                      <a:lnTo>
                        <a:pt x="1118" y="1017"/>
                      </a:lnTo>
                      <a:lnTo>
                        <a:pt x="1300" y="1219"/>
                      </a:lnTo>
                      <a:lnTo>
                        <a:pt x="1657" y="922"/>
                      </a:lnTo>
                      <a:lnTo>
                        <a:pt x="1604" y="858"/>
                      </a:lnTo>
                      <a:lnTo>
                        <a:pt x="1308" y="110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82832" tIns="91416" rIns="182832" bIns="91416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 sz="72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62" name="íṩļiďe"/>
              <p:cNvGrpSpPr/>
              <p:nvPr/>
            </p:nvGrpSpPr>
            <p:grpSpPr>
              <a:xfrm>
                <a:off x="2291969" y="1936683"/>
                <a:ext cx="551084" cy="551088"/>
                <a:chOff x="7209746" y="4153276"/>
                <a:chExt cx="675000" cy="675005"/>
              </a:xfrm>
            </p:grpSpPr>
            <p:sp>
              <p:nvSpPr>
                <p:cNvPr id="63" name="îṧļîḑé"/>
                <p:cNvSpPr/>
                <p:nvPr/>
              </p:nvSpPr>
              <p:spPr>
                <a:xfrm>
                  <a:off x="7209746" y="4153276"/>
                  <a:ext cx="675000" cy="675005"/>
                </a:xfrm>
                <a:prstGeom prst="ellipse">
                  <a:avLst/>
                </a:prstGeom>
                <a:solidFill>
                  <a:schemeClr val="accent4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4" name="iS1ïḓe"/>
                <p:cNvSpPr/>
                <p:nvPr/>
              </p:nvSpPr>
              <p:spPr bwMode="auto">
                <a:xfrm>
                  <a:off x="7375153" y="4322040"/>
                  <a:ext cx="344185" cy="337474"/>
                </a:xfrm>
                <a:custGeom>
                  <a:avLst/>
                  <a:gdLst>
                    <a:gd name="T0" fmla="*/ 1312 w 1990"/>
                    <a:gd name="T1" fmla="*/ 1552 h 1954"/>
                    <a:gd name="T2" fmla="*/ 291 w 1990"/>
                    <a:gd name="T3" fmla="*/ 1746 h 1954"/>
                    <a:gd name="T4" fmla="*/ 0 w 1990"/>
                    <a:gd name="T5" fmla="*/ 540 h 1954"/>
                    <a:gd name="T6" fmla="*/ 515 w 1990"/>
                    <a:gd name="T7" fmla="*/ 249 h 1954"/>
                    <a:gd name="T8" fmla="*/ 1205 w 1990"/>
                    <a:gd name="T9" fmla="*/ 0 h 1954"/>
                    <a:gd name="T10" fmla="*/ 1496 w 1990"/>
                    <a:gd name="T11" fmla="*/ 489 h 1954"/>
                    <a:gd name="T12" fmla="*/ 1413 w 1990"/>
                    <a:gd name="T13" fmla="*/ 291 h 1954"/>
                    <a:gd name="T14" fmla="*/ 802 w 1990"/>
                    <a:gd name="T15" fmla="*/ 83 h 1954"/>
                    <a:gd name="T16" fmla="*/ 1039 w 1990"/>
                    <a:gd name="T17" fmla="*/ 249 h 1954"/>
                    <a:gd name="T18" fmla="*/ 1243 w 1990"/>
                    <a:gd name="T19" fmla="*/ 499 h 1954"/>
                    <a:gd name="T20" fmla="*/ 291 w 1990"/>
                    <a:gd name="T21" fmla="*/ 333 h 1954"/>
                    <a:gd name="T22" fmla="*/ 83 w 1990"/>
                    <a:gd name="T23" fmla="*/ 1455 h 1954"/>
                    <a:gd name="T24" fmla="*/ 1039 w 1990"/>
                    <a:gd name="T25" fmla="*/ 1663 h 1954"/>
                    <a:gd name="T26" fmla="*/ 1641 w 1990"/>
                    <a:gd name="T27" fmla="*/ 1453 h 1954"/>
                    <a:gd name="T28" fmla="*/ 1138 w 1990"/>
                    <a:gd name="T29" fmla="*/ 583 h 1954"/>
                    <a:gd name="T30" fmla="*/ 1641 w 1990"/>
                    <a:gd name="T31" fmla="*/ 1453 h 1954"/>
                    <a:gd name="T32" fmla="*/ 1752 w 1990"/>
                    <a:gd name="T33" fmla="*/ 809 h 1954"/>
                    <a:gd name="T34" fmla="*/ 1026 w 1990"/>
                    <a:gd name="T35" fmla="*/ 1228 h 1954"/>
                    <a:gd name="T36" fmla="*/ 1767 w 1990"/>
                    <a:gd name="T37" fmla="*/ 1422 h 1954"/>
                    <a:gd name="T38" fmla="*/ 1717 w 1990"/>
                    <a:gd name="T39" fmla="*/ 1835 h 1954"/>
                    <a:gd name="T40" fmla="*/ 1767 w 1990"/>
                    <a:gd name="T41" fmla="*/ 1422 h 1954"/>
                    <a:gd name="T42" fmla="*/ 1739 w 1990"/>
                    <a:gd name="T43" fmla="*/ 1874 h 1954"/>
                    <a:gd name="T44" fmla="*/ 1956 w 1990"/>
                    <a:gd name="T45" fmla="*/ 1749 h 1954"/>
                    <a:gd name="T46" fmla="*/ 249 w 1990"/>
                    <a:gd name="T47" fmla="*/ 551 h 1954"/>
                    <a:gd name="T48" fmla="*/ 803 w 1990"/>
                    <a:gd name="T49" fmla="*/ 613 h 1954"/>
                    <a:gd name="T50" fmla="*/ 675 w 1990"/>
                    <a:gd name="T51" fmla="*/ 828 h 1954"/>
                    <a:gd name="T52" fmla="*/ 249 w 1990"/>
                    <a:gd name="T53" fmla="*/ 890 h 1954"/>
                    <a:gd name="T54" fmla="*/ 675 w 1990"/>
                    <a:gd name="T55" fmla="*/ 828 h 1954"/>
                    <a:gd name="T56" fmla="*/ 675 w 1990"/>
                    <a:gd name="T57" fmla="*/ 1167 h 1954"/>
                    <a:gd name="T58" fmla="*/ 249 w 1990"/>
                    <a:gd name="T59" fmla="*/ 1105 h 1954"/>
                    <a:gd name="T60" fmla="*/ 249 w 1990"/>
                    <a:gd name="T61" fmla="*/ 1444 h 1954"/>
                    <a:gd name="T62" fmla="*/ 803 w 1990"/>
                    <a:gd name="T63" fmla="*/ 1382 h 1954"/>
                    <a:gd name="T64" fmla="*/ 249 w 1990"/>
                    <a:gd name="T65" fmla="*/ 1444 h 1954"/>
                    <a:gd name="T66" fmla="*/ 1179 w 1990"/>
                    <a:gd name="T67" fmla="*/ 961 h 1954"/>
                    <a:gd name="T68" fmla="*/ 1300 w 1990"/>
                    <a:gd name="T69" fmla="*/ 1219 h 1954"/>
                    <a:gd name="T70" fmla="*/ 1604 w 1990"/>
                    <a:gd name="T71" fmla="*/ 858 h 19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990" h="1954">
                      <a:moveTo>
                        <a:pt x="1231" y="1534"/>
                      </a:moveTo>
                      <a:cubicBezTo>
                        <a:pt x="1258" y="1542"/>
                        <a:pt x="1285" y="1548"/>
                        <a:pt x="1312" y="1552"/>
                      </a:cubicBezTo>
                      <a:cubicBezTo>
                        <a:pt x="1272" y="1665"/>
                        <a:pt x="1165" y="1746"/>
                        <a:pt x="1039" y="1746"/>
                      </a:cubicBezTo>
                      <a:lnTo>
                        <a:pt x="291" y="1746"/>
                      </a:lnTo>
                      <a:cubicBezTo>
                        <a:pt x="131" y="1746"/>
                        <a:pt x="0" y="1615"/>
                        <a:pt x="0" y="1455"/>
                      </a:cubicBezTo>
                      <a:lnTo>
                        <a:pt x="0" y="540"/>
                      </a:lnTo>
                      <a:cubicBezTo>
                        <a:pt x="0" y="380"/>
                        <a:pt x="131" y="249"/>
                        <a:pt x="291" y="249"/>
                      </a:cubicBezTo>
                      <a:lnTo>
                        <a:pt x="515" y="249"/>
                      </a:lnTo>
                      <a:cubicBezTo>
                        <a:pt x="535" y="109"/>
                        <a:pt x="656" y="0"/>
                        <a:pt x="802" y="0"/>
                      </a:cubicBezTo>
                      <a:lnTo>
                        <a:pt x="1205" y="0"/>
                      </a:lnTo>
                      <a:cubicBezTo>
                        <a:pt x="1366" y="0"/>
                        <a:pt x="1496" y="131"/>
                        <a:pt x="1496" y="291"/>
                      </a:cubicBezTo>
                      <a:lnTo>
                        <a:pt x="1496" y="489"/>
                      </a:lnTo>
                      <a:cubicBezTo>
                        <a:pt x="1469" y="484"/>
                        <a:pt x="1441" y="480"/>
                        <a:pt x="1413" y="479"/>
                      </a:cubicBezTo>
                      <a:lnTo>
                        <a:pt x="1413" y="291"/>
                      </a:lnTo>
                      <a:cubicBezTo>
                        <a:pt x="1413" y="176"/>
                        <a:pt x="1320" y="83"/>
                        <a:pt x="1205" y="83"/>
                      </a:cubicBezTo>
                      <a:lnTo>
                        <a:pt x="802" y="83"/>
                      </a:lnTo>
                      <a:cubicBezTo>
                        <a:pt x="701" y="83"/>
                        <a:pt x="617" y="155"/>
                        <a:pt x="598" y="249"/>
                      </a:cubicBezTo>
                      <a:lnTo>
                        <a:pt x="1039" y="249"/>
                      </a:lnTo>
                      <a:cubicBezTo>
                        <a:pt x="1180" y="249"/>
                        <a:pt x="1297" y="349"/>
                        <a:pt x="1324" y="482"/>
                      </a:cubicBezTo>
                      <a:cubicBezTo>
                        <a:pt x="1297" y="485"/>
                        <a:pt x="1270" y="491"/>
                        <a:pt x="1243" y="499"/>
                      </a:cubicBezTo>
                      <a:cubicBezTo>
                        <a:pt x="1224" y="404"/>
                        <a:pt x="1140" y="333"/>
                        <a:pt x="1039" y="333"/>
                      </a:cubicBezTo>
                      <a:lnTo>
                        <a:pt x="291" y="333"/>
                      </a:lnTo>
                      <a:cubicBezTo>
                        <a:pt x="177" y="333"/>
                        <a:pt x="83" y="426"/>
                        <a:pt x="83" y="540"/>
                      </a:cubicBezTo>
                      <a:lnTo>
                        <a:pt x="83" y="1455"/>
                      </a:lnTo>
                      <a:cubicBezTo>
                        <a:pt x="83" y="1569"/>
                        <a:pt x="177" y="1663"/>
                        <a:pt x="291" y="1663"/>
                      </a:cubicBezTo>
                      <a:lnTo>
                        <a:pt x="1039" y="1663"/>
                      </a:lnTo>
                      <a:cubicBezTo>
                        <a:pt x="1126" y="1663"/>
                        <a:pt x="1200" y="1609"/>
                        <a:pt x="1231" y="1534"/>
                      </a:cubicBezTo>
                      <a:close/>
                      <a:moveTo>
                        <a:pt x="1641" y="1453"/>
                      </a:moveTo>
                      <a:cubicBezTo>
                        <a:pt x="1401" y="1591"/>
                        <a:pt x="1093" y="1509"/>
                        <a:pt x="955" y="1269"/>
                      </a:cubicBezTo>
                      <a:cubicBezTo>
                        <a:pt x="816" y="1029"/>
                        <a:pt x="899" y="722"/>
                        <a:pt x="1138" y="583"/>
                      </a:cubicBezTo>
                      <a:cubicBezTo>
                        <a:pt x="1378" y="445"/>
                        <a:pt x="1686" y="527"/>
                        <a:pt x="1824" y="767"/>
                      </a:cubicBezTo>
                      <a:cubicBezTo>
                        <a:pt x="1963" y="1007"/>
                        <a:pt x="1880" y="1314"/>
                        <a:pt x="1641" y="1453"/>
                      </a:cubicBezTo>
                      <a:close/>
                      <a:moveTo>
                        <a:pt x="1599" y="1381"/>
                      </a:moveTo>
                      <a:cubicBezTo>
                        <a:pt x="1799" y="1266"/>
                        <a:pt x="1868" y="1009"/>
                        <a:pt x="1752" y="809"/>
                      </a:cubicBezTo>
                      <a:cubicBezTo>
                        <a:pt x="1637" y="608"/>
                        <a:pt x="1380" y="539"/>
                        <a:pt x="1180" y="655"/>
                      </a:cubicBezTo>
                      <a:cubicBezTo>
                        <a:pt x="980" y="771"/>
                        <a:pt x="911" y="1027"/>
                        <a:pt x="1026" y="1228"/>
                      </a:cubicBezTo>
                      <a:cubicBezTo>
                        <a:pt x="1142" y="1428"/>
                        <a:pt x="1399" y="1497"/>
                        <a:pt x="1599" y="1381"/>
                      </a:cubicBezTo>
                      <a:close/>
                      <a:moveTo>
                        <a:pt x="1767" y="1422"/>
                      </a:moveTo>
                      <a:lnTo>
                        <a:pt x="1551" y="1547"/>
                      </a:lnTo>
                      <a:lnTo>
                        <a:pt x="1717" y="1835"/>
                      </a:lnTo>
                      <a:lnTo>
                        <a:pt x="1933" y="1710"/>
                      </a:lnTo>
                      <a:lnTo>
                        <a:pt x="1767" y="1422"/>
                      </a:lnTo>
                      <a:close/>
                      <a:moveTo>
                        <a:pt x="1956" y="1749"/>
                      </a:moveTo>
                      <a:lnTo>
                        <a:pt x="1739" y="1874"/>
                      </a:lnTo>
                      <a:cubicBezTo>
                        <a:pt x="1774" y="1934"/>
                        <a:pt x="1850" y="1954"/>
                        <a:pt x="1910" y="1919"/>
                      </a:cubicBezTo>
                      <a:cubicBezTo>
                        <a:pt x="1969" y="1885"/>
                        <a:pt x="1990" y="1809"/>
                        <a:pt x="1956" y="1749"/>
                      </a:cubicBezTo>
                      <a:close/>
                      <a:moveTo>
                        <a:pt x="803" y="551"/>
                      </a:moveTo>
                      <a:lnTo>
                        <a:pt x="249" y="551"/>
                      </a:lnTo>
                      <a:lnTo>
                        <a:pt x="249" y="613"/>
                      </a:lnTo>
                      <a:lnTo>
                        <a:pt x="803" y="613"/>
                      </a:lnTo>
                      <a:lnTo>
                        <a:pt x="803" y="551"/>
                      </a:lnTo>
                      <a:close/>
                      <a:moveTo>
                        <a:pt x="675" y="828"/>
                      </a:moveTo>
                      <a:lnTo>
                        <a:pt x="249" y="828"/>
                      </a:lnTo>
                      <a:lnTo>
                        <a:pt x="249" y="890"/>
                      </a:lnTo>
                      <a:lnTo>
                        <a:pt x="675" y="890"/>
                      </a:lnTo>
                      <a:lnTo>
                        <a:pt x="675" y="828"/>
                      </a:lnTo>
                      <a:close/>
                      <a:moveTo>
                        <a:pt x="249" y="1167"/>
                      </a:moveTo>
                      <a:lnTo>
                        <a:pt x="675" y="1167"/>
                      </a:lnTo>
                      <a:lnTo>
                        <a:pt x="675" y="1105"/>
                      </a:lnTo>
                      <a:lnTo>
                        <a:pt x="249" y="1105"/>
                      </a:lnTo>
                      <a:lnTo>
                        <a:pt x="249" y="1167"/>
                      </a:lnTo>
                      <a:close/>
                      <a:moveTo>
                        <a:pt x="249" y="1444"/>
                      </a:moveTo>
                      <a:lnTo>
                        <a:pt x="803" y="1444"/>
                      </a:lnTo>
                      <a:lnTo>
                        <a:pt x="803" y="1382"/>
                      </a:lnTo>
                      <a:lnTo>
                        <a:pt x="249" y="1382"/>
                      </a:lnTo>
                      <a:lnTo>
                        <a:pt x="249" y="1444"/>
                      </a:lnTo>
                      <a:close/>
                      <a:moveTo>
                        <a:pt x="1308" y="1105"/>
                      </a:moveTo>
                      <a:lnTo>
                        <a:pt x="1179" y="961"/>
                      </a:lnTo>
                      <a:lnTo>
                        <a:pt x="1118" y="1017"/>
                      </a:lnTo>
                      <a:lnTo>
                        <a:pt x="1300" y="1219"/>
                      </a:lnTo>
                      <a:lnTo>
                        <a:pt x="1657" y="922"/>
                      </a:lnTo>
                      <a:lnTo>
                        <a:pt x="1604" y="858"/>
                      </a:lnTo>
                      <a:lnTo>
                        <a:pt x="1308" y="110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82832" tIns="91416" rIns="182832" bIns="91416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 sz="72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94978b88-80d1-4c30-b34d-1e3e7df9ccf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325634" y="1700011"/>
            <a:ext cx="9700960" cy="4000747"/>
            <a:chOff x="719138" y="1484784"/>
            <a:chExt cx="10753725" cy="4434915"/>
          </a:xfrm>
        </p:grpSpPr>
        <p:sp>
          <p:nvSpPr>
            <p:cNvPr id="4" name="îṩļïḓe"/>
            <p:cNvSpPr/>
            <p:nvPr/>
          </p:nvSpPr>
          <p:spPr>
            <a:xfrm>
              <a:off x="719138" y="1484784"/>
              <a:ext cx="10753725" cy="868247"/>
            </a:xfrm>
            <a:prstGeom prst="rightArrow">
              <a:avLst>
                <a:gd name="adj1" fmla="val 100000"/>
                <a:gd name="adj2" fmla="val 71429"/>
              </a:avLst>
            </a:prstGeom>
            <a:gradFill flip="none" rotWithShape="1">
              <a:gsLst>
                <a:gs pos="0">
                  <a:schemeClr val="accent1"/>
                </a:gs>
                <a:gs pos="50000">
                  <a:schemeClr val="accent2">
                    <a:alpha val="85000"/>
                  </a:schemeClr>
                </a:gs>
                <a:gs pos="100000">
                  <a:schemeClr val="accent3">
                    <a:alpha val="78000"/>
                  </a:schemeClr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</p:spPr>
          <p:txBody>
            <a:bodyPr wrap="none" tIns="180000" rtlCol="0" anchor="t">
              <a:no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grpSp>
          <p:nvGrpSpPr>
            <p:cNvPr id="5" name="íṡľïḍê"/>
            <p:cNvGrpSpPr/>
            <p:nvPr/>
          </p:nvGrpSpPr>
          <p:grpSpPr>
            <a:xfrm>
              <a:off x="1530754" y="2065825"/>
              <a:ext cx="2455459" cy="3853874"/>
              <a:chOff x="726782" y="2065825"/>
              <a:chExt cx="2455459" cy="3853874"/>
            </a:xfrm>
          </p:grpSpPr>
          <p:sp>
            <p:nvSpPr>
              <p:cNvPr id="16" name="íṣľiďê"/>
              <p:cNvSpPr/>
              <p:nvPr/>
            </p:nvSpPr>
            <p:spPr>
              <a:xfrm>
                <a:off x="726782" y="2590310"/>
                <a:ext cx="2455459" cy="6695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anchor="ctr">
                <a:noAutofit/>
              </a:bodyPr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  <a:tabLst>
                    <a:tab pos="227965" algn="l"/>
                  </a:tabLst>
                  <a:defRPr/>
                </a:pPr>
                <a:r>
                  <a:rPr lang="zh-CN" altLang="en-US" sz="1600" b="1" dirty="0">
                    <a:ea typeface="微软雅黑" panose="020B0503020204020204" pitchFamily="34" charset="-122"/>
                  </a:rPr>
                  <a:t>标题文本预设</a:t>
                </a:r>
                <a:endParaRPr lang="en-US" altLang="zh-CN" sz="1600" b="1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ïşlídè"/>
              <p:cNvSpPr/>
              <p:nvPr/>
            </p:nvSpPr>
            <p:spPr>
              <a:xfrm>
                <a:off x="1692270" y="2065825"/>
                <a:ext cx="524486" cy="524486"/>
              </a:xfrm>
              <a:prstGeom prst="ellips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dirty="0">
                    <a:ea typeface="微软雅黑" panose="020B0503020204020204" pitchFamily="34" charset="-122"/>
                  </a:rPr>
                  <a:t>1</a:t>
                </a:r>
                <a:endParaRPr lang="zh-CN" altLang="en-US" sz="280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isļîďe"/>
              <p:cNvSpPr/>
              <p:nvPr/>
            </p:nvSpPr>
            <p:spPr>
              <a:xfrm>
                <a:off x="726782" y="3395385"/>
                <a:ext cx="2455459" cy="2524314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Autofit/>
              </a:bodyPr>
              <a:lstStyle/>
              <a:p>
                <a:pPr marL="228600" indent="-228600">
                  <a:lnSpc>
                    <a:spcPct val="150000"/>
                  </a:lnSpc>
                  <a:buFont typeface="Arial" panose="020B0604020202020204" pitchFamily="34" charset="0"/>
                  <a:buChar char="•"/>
                  <a:tabLst>
                    <a:tab pos="227965" algn="l"/>
                  </a:tabLst>
                  <a:defRPr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  <a:endParaRPr lang="zh-CN" altLang="en-US" sz="1000" dirty="0">
                  <a:ea typeface="微软雅黑" panose="020B0503020204020204" pitchFamily="34" charset="-122"/>
                </a:endParaRPr>
              </a:p>
              <a:p>
                <a:pPr marL="228600" indent="-228600">
                  <a:lnSpc>
                    <a:spcPct val="150000"/>
                  </a:lnSpc>
                  <a:buFont typeface="Arial" panose="020B0604020202020204" pitchFamily="34" charset="0"/>
                  <a:buChar char="•"/>
                  <a:tabLst>
                    <a:tab pos="227965" algn="l"/>
                  </a:tabLst>
                  <a:defRPr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如需更改请在（设置形状格式）菜单下（文本选项）中调整</a:t>
                </a:r>
                <a:endParaRPr lang="en-US" altLang="zh-CN" sz="1000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" name="íṥ1ïḋe"/>
            <p:cNvGrpSpPr/>
            <p:nvPr/>
          </p:nvGrpSpPr>
          <p:grpSpPr>
            <a:xfrm>
              <a:off x="4660214" y="2065825"/>
              <a:ext cx="2455459" cy="3853874"/>
              <a:chOff x="3490323" y="2065825"/>
              <a:chExt cx="2455459" cy="3853874"/>
            </a:xfrm>
          </p:grpSpPr>
          <p:sp>
            <p:nvSpPr>
              <p:cNvPr id="13" name="îšļïdè"/>
              <p:cNvSpPr/>
              <p:nvPr/>
            </p:nvSpPr>
            <p:spPr>
              <a:xfrm>
                <a:off x="3490323" y="2590310"/>
                <a:ext cx="2455459" cy="6695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anchor="ctr">
                <a:noAutofit/>
              </a:bodyPr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  <a:tabLst>
                    <a:tab pos="227965" algn="l"/>
                  </a:tabLst>
                  <a:defRPr/>
                </a:pPr>
                <a:r>
                  <a:rPr lang="zh-CN" altLang="en-US" sz="1600" b="1" dirty="0">
                    <a:ea typeface="微软雅黑" panose="020B0503020204020204" pitchFamily="34" charset="-122"/>
                  </a:rPr>
                  <a:t>标题文本预设</a:t>
                </a:r>
                <a:endParaRPr lang="en-US" altLang="zh-CN" sz="1600" b="1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îSļíďé"/>
              <p:cNvSpPr/>
              <p:nvPr/>
            </p:nvSpPr>
            <p:spPr>
              <a:xfrm>
                <a:off x="4455810" y="2065825"/>
                <a:ext cx="524486" cy="524486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dirty="0">
                    <a:ea typeface="微软雅黑" panose="020B0503020204020204" pitchFamily="34" charset="-122"/>
                  </a:rPr>
                  <a:t>2</a:t>
                </a:r>
                <a:endParaRPr lang="zh-CN" altLang="en-US" sz="280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işľîďé"/>
              <p:cNvSpPr/>
              <p:nvPr/>
            </p:nvSpPr>
            <p:spPr>
              <a:xfrm>
                <a:off x="3490323" y="3395385"/>
                <a:ext cx="2455459" cy="2524314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Autofit/>
              </a:bodyPr>
              <a:lstStyle/>
              <a:p>
                <a:pPr marL="228600" indent="-228600">
                  <a:lnSpc>
                    <a:spcPct val="150000"/>
                  </a:lnSpc>
                  <a:buFont typeface="Arial" panose="020B0604020202020204" pitchFamily="34" charset="0"/>
                  <a:buChar char="•"/>
                  <a:tabLst>
                    <a:tab pos="227965" algn="l"/>
                  </a:tabLst>
                  <a:defRPr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  <a:endParaRPr lang="zh-CN" altLang="en-US" sz="1000" dirty="0">
                  <a:ea typeface="微软雅黑" panose="020B0503020204020204" pitchFamily="34" charset="-122"/>
                </a:endParaRPr>
              </a:p>
              <a:p>
                <a:pPr marL="228600" indent="-228600">
                  <a:lnSpc>
                    <a:spcPct val="150000"/>
                  </a:lnSpc>
                  <a:buFont typeface="Arial" panose="020B0604020202020204" pitchFamily="34" charset="0"/>
                  <a:buChar char="•"/>
                  <a:tabLst>
                    <a:tab pos="227965" algn="l"/>
                  </a:tabLst>
                  <a:defRPr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如需更改请在（设置形状格式）菜单下（文本选项）中调整</a:t>
                </a:r>
                <a:endParaRPr lang="en-US" altLang="zh-CN" sz="1000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" name="iṩ1ïḋé"/>
            <p:cNvGrpSpPr/>
            <p:nvPr/>
          </p:nvGrpSpPr>
          <p:grpSpPr>
            <a:xfrm>
              <a:off x="7789675" y="2065825"/>
              <a:ext cx="2455459" cy="3853874"/>
              <a:chOff x="6253864" y="2065825"/>
              <a:chExt cx="2455459" cy="3853874"/>
            </a:xfrm>
          </p:grpSpPr>
          <p:sp>
            <p:nvSpPr>
              <p:cNvPr id="10" name="íṡḻîḓê"/>
              <p:cNvSpPr/>
              <p:nvPr/>
            </p:nvSpPr>
            <p:spPr>
              <a:xfrm>
                <a:off x="6253864" y="2590310"/>
                <a:ext cx="2455459" cy="6695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anchor="ctr">
                <a:noAutofit/>
              </a:bodyPr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  <a:tabLst>
                    <a:tab pos="227965" algn="l"/>
                  </a:tabLst>
                  <a:defRPr/>
                </a:pPr>
                <a:r>
                  <a:rPr lang="zh-CN" altLang="en-US" sz="1600" b="1" dirty="0">
                    <a:ea typeface="微软雅黑" panose="020B0503020204020204" pitchFamily="34" charset="-122"/>
                  </a:rPr>
                  <a:t>标题文本预设</a:t>
                </a:r>
                <a:endParaRPr lang="en-US" altLang="zh-CN" sz="1600" b="1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ïṥļîḓè"/>
              <p:cNvSpPr/>
              <p:nvPr/>
            </p:nvSpPr>
            <p:spPr>
              <a:xfrm>
                <a:off x="7219351" y="2065825"/>
                <a:ext cx="524486" cy="524486"/>
              </a:xfrm>
              <a:prstGeom prst="ellips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dirty="0">
                    <a:ea typeface="微软雅黑" panose="020B0503020204020204" pitchFamily="34" charset="-122"/>
                  </a:rPr>
                  <a:t>3</a:t>
                </a:r>
                <a:endParaRPr lang="zh-CN" altLang="en-US" sz="280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ïsļîḋê"/>
              <p:cNvSpPr/>
              <p:nvPr/>
            </p:nvSpPr>
            <p:spPr>
              <a:xfrm>
                <a:off x="6253864" y="3395385"/>
                <a:ext cx="2455459" cy="2524314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Autofit/>
              </a:bodyPr>
              <a:lstStyle/>
              <a:p>
                <a:pPr marL="228600" indent="-228600">
                  <a:lnSpc>
                    <a:spcPct val="150000"/>
                  </a:lnSpc>
                  <a:buFont typeface="Arial" panose="020B0604020202020204" pitchFamily="34" charset="0"/>
                  <a:buChar char="•"/>
                  <a:tabLst>
                    <a:tab pos="227965" algn="l"/>
                  </a:tabLst>
                  <a:defRPr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  <a:endParaRPr lang="zh-CN" altLang="en-US" sz="1000" dirty="0">
                  <a:ea typeface="微软雅黑" panose="020B0503020204020204" pitchFamily="34" charset="-122"/>
                </a:endParaRPr>
              </a:p>
              <a:p>
                <a:pPr marL="228600" indent="-228600">
                  <a:lnSpc>
                    <a:spcPct val="150000"/>
                  </a:lnSpc>
                  <a:buFont typeface="Arial" panose="020B0604020202020204" pitchFamily="34" charset="0"/>
                  <a:buChar char="•"/>
                  <a:tabLst>
                    <a:tab pos="227965" algn="l"/>
                  </a:tabLst>
                  <a:defRPr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如需更改请在（设置形状格式）菜单下（文本选项）中调整</a:t>
                </a:r>
                <a:endParaRPr lang="en-US" altLang="zh-CN" sz="1000" dirty="0"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8" name="直接连接符 7"/>
            <p:cNvCxnSpPr/>
            <p:nvPr/>
          </p:nvCxnSpPr>
          <p:spPr>
            <a:xfrm>
              <a:off x="4336672" y="2708920"/>
              <a:ext cx="0" cy="235511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7536160" y="2708920"/>
              <a:ext cx="0" cy="235511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文本框 18"/>
          <p:cNvSpPr txBox="1"/>
          <p:nvPr/>
        </p:nvSpPr>
        <p:spPr>
          <a:xfrm>
            <a:off x="865924" y="575297"/>
            <a:ext cx="3295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ea typeface="微软雅黑" panose="020B0503020204020204" pitchFamily="34" charset="-122"/>
              </a:rPr>
              <a:t>未来的展望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1e9491f3-5455-4815-a315-2051f47db51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906426" y="1403796"/>
            <a:ext cx="9891793" cy="4276605"/>
            <a:chOff x="818784" y="1387769"/>
            <a:chExt cx="10554433" cy="4563090"/>
          </a:xfrm>
        </p:grpSpPr>
        <p:sp>
          <p:nvSpPr>
            <p:cNvPr id="4" name="íSlîdé"/>
            <p:cNvSpPr/>
            <p:nvPr/>
          </p:nvSpPr>
          <p:spPr>
            <a:xfrm>
              <a:off x="3048000" y="1387769"/>
              <a:ext cx="6096000" cy="757130"/>
            </a:xfrm>
            <a:prstGeom prst="rect">
              <a:avLst/>
            </a:prstGeom>
          </p:spPr>
          <p:txBody>
            <a:bodyPr wrap="square"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b="1" dirty="0">
                  <a:ea typeface="微软雅黑" panose="020B0503020204020204" pitchFamily="34" charset="-122"/>
                </a:rPr>
              </a:br>
              <a:r>
                <a:rPr lang="zh-CN" altLang="en-US" b="1" dirty="0">
                  <a:ea typeface="微软雅黑" panose="020B0503020204020204" pitchFamily="34" charset="-122"/>
                </a:rPr>
                <a:t>（建议使用主题字体）</a:t>
              </a:r>
              <a:endParaRPr lang="zh-CN" altLang="en-US" b="1" dirty="0">
                <a:ea typeface="微软雅黑" panose="020B0503020204020204" pitchFamily="34" charset="-122"/>
              </a:endParaRPr>
            </a:p>
          </p:txBody>
        </p:sp>
        <p:sp>
          <p:nvSpPr>
            <p:cNvPr id="5" name="ïSliḍé"/>
            <p:cNvSpPr/>
            <p:nvPr/>
          </p:nvSpPr>
          <p:spPr>
            <a:xfrm rot="10800000" flipH="1">
              <a:off x="3669663" y="2892438"/>
              <a:ext cx="79208" cy="659667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ïŝḷîdé"/>
            <p:cNvSpPr/>
            <p:nvPr/>
          </p:nvSpPr>
          <p:spPr>
            <a:xfrm rot="10800000" flipH="1">
              <a:off x="3669663" y="3862535"/>
              <a:ext cx="79208" cy="659667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íṡḻiḍe"/>
            <p:cNvSpPr/>
            <p:nvPr/>
          </p:nvSpPr>
          <p:spPr>
            <a:xfrm rot="10800000" flipH="1">
              <a:off x="8442699" y="2890077"/>
              <a:ext cx="79208" cy="659667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ïslîḑe"/>
            <p:cNvSpPr/>
            <p:nvPr/>
          </p:nvSpPr>
          <p:spPr>
            <a:xfrm rot="10800000" flipH="1">
              <a:off x="8442699" y="3860174"/>
              <a:ext cx="79208" cy="659667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íşḻïḋe"/>
            <p:cNvSpPr/>
            <p:nvPr/>
          </p:nvSpPr>
          <p:spPr>
            <a:xfrm rot="10800000" flipH="1">
              <a:off x="3669663" y="4880960"/>
              <a:ext cx="79208" cy="659667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0" name="íšľïďê"/>
            <p:cNvGrpSpPr/>
            <p:nvPr/>
          </p:nvGrpSpPr>
          <p:grpSpPr>
            <a:xfrm>
              <a:off x="8790305" y="3820676"/>
              <a:ext cx="2459828" cy="913704"/>
              <a:chOff x="8953880" y="3820676"/>
              <a:chExt cx="2516112" cy="913704"/>
            </a:xfrm>
          </p:grpSpPr>
          <p:sp>
            <p:nvSpPr>
              <p:cNvPr id="44" name="îṧlïḋè"/>
              <p:cNvSpPr txBox="1"/>
              <p:nvPr/>
            </p:nvSpPr>
            <p:spPr>
              <a:xfrm>
                <a:off x="8980774" y="4097675"/>
                <a:ext cx="2489218" cy="636705"/>
              </a:xfrm>
              <a:prstGeom prst="rect">
                <a:avLst/>
              </a:prstGeom>
            </p:spPr>
            <p:txBody>
              <a:bodyPr vert="horz" wrap="square" lIns="0" tIns="0" rIns="0" bIns="0" anchor="ctr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200" dirty="0"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  <a:endParaRPr lang="zh-CN" altLang="en-US" sz="120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îS1íďé"/>
              <p:cNvSpPr txBox="1"/>
              <p:nvPr/>
            </p:nvSpPr>
            <p:spPr>
              <a:xfrm>
                <a:off x="8953880" y="3820676"/>
                <a:ext cx="2516112" cy="27699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rmAutofit/>
              </a:bodyPr>
              <a:lstStyle/>
              <a:p>
                <a:r>
                  <a:rPr lang="zh-CN" altLang="en-US" sz="1400" b="1" dirty="0"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" name="iṥļidè"/>
            <p:cNvGrpSpPr/>
            <p:nvPr/>
          </p:nvGrpSpPr>
          <p:grpSpPr>
            <a:xfrm>
              <a:off x="939063" y="2787514"/>
              <a:ext cx="2436341" cy="913704"/>
              <a:chOff x="719139" y="2787514"/>
              <a:chExt cx="2492088" cy="913704"/>
            </a:xfrm>
          </p:grpSpPr>
          <p:sp>
            <p:nvSpPr>
              <p:cNvPr id="42" name="íṩlîḑê"/>
              <p:cNvSpPr txBox="1"/>
              <p:nvPr/>
            </p:nvSpPr>
            <p:spPr>
              <a:xfrm>
                <a:off x="722008" y="3064513"/>
                <a:ext cx="2489218" cy="636705"/>
              </a:xfrm>
              <a:prstGeom prst="rect">
                <a:avLst/>
              </a:prstGeom>
            </p:spPr>
            <p:txBody>
              <a:bodyPr vert="horz" wrap="square" lIns="0" tIns="0" rIns="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200" dirty="0"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  <a:endParaRPr lang="zh-CN" altLang="en-US" sz="120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îśļiďê"/>
              <p:cNvSpPr txBox="1"/>
              <p:nvPr/>
            </p:nvSpPr>
            <p:spPr>
              <a:xfrm>
                <a:off x="719139" y="2787514"/>
                <a:ext cx="2492088" cy="27699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rmAutofit/>
              </a:bodyPr>
              <a:lstStyle/>
              <a:p>
                <a:pPr algn="r"/>
                <a:r>
                  <a:rPr lang="zh-CN" altLang="en-US" sz="1400" b="1" dirty="0"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" name="iSliḓê"/>
            <p:cNvGrpSpPr/>
            <p:nvPr/>
          </p:nvGrpSpPr>
          <p:grpSpPr>
            <a:xfrm>
              <a:off x="8790304" y="2787514"/>
              <a:ext cx="2462634" cy="913704"/>
              <a:chOff x="8953879" y="2787514"/>
              <a:chExt cx="2518983" cy="913704"/>
            </a:xfrm>
          </p:grpSpPr>
          <p:sp>
            <p:nvSpPr>
              <p:cNvPr id="40" name="íśľiďè"/>
              <p:cNvSpPr txBox="1"/>
              <p:nvPr/>
            </p:nvSpPr>
            <p:spPr>
              <a:xfrm>
                <a:off x="8980774" y="3064513"/>
                <a:ext cx="2489218" cy="636705"/>
              </a:xfrm>
              <a:prstGeom prst="rect">
                <a:avLst/>
              </a:prstGeom>
            </p:spPr>
            <p:txBody>
              <a:bodyPr vert="horz" wrap="square" lIns="0" tIns="0" rIns="0" bIns="0" anchor="ctr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200" dirty="0"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  <a:endParaRPr lang="zh-CN" altLang="en-US" sz="120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ïşľíḓè"/>
              <p:cNvSpPr txBox="1"/>
              <p:nvPr/>
            </p:nvSpPr>
            <p:spPr>
              <a:xfrm>
                <a:off x="8953879" y="2787514"/>
                <a:ext cx="2518983" cy="27699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rmAutofit/>
              </a:bodyPr>
              <a:lstStyle/>
              <a:p>
                <a:r>
                  <a:rPr lang="zh-CN" altLang="en-US" sz="1400" b="1" dirty="0"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3" name="íṥľîḋé"/>
            <p:cNvGrpSpPr/>
            <p:nvPr/>
          </p:nvGrpSpPr>
          <p:grpSpPr>
            <a:xfrm>
              <a:off x="939063" y="3820676"/>
              <a:ext cx="2436340" cy="913704"/>
              <a:chOff x="719139" y="3820676"/>
              <a:chExt cx="2492087" cy="913704"/>
            </a:xfrm>
          </p:grpSpPr>
          <p:sp>
            <p:nvSpPr>
              <p:cNvPr id="38" name="iṩ1íḑè"/>
              <p:cNvSpPr txBox="1"/>
              <p:nvPr/>
            </p:nvSpPr>
            <p:spPr>
              <a:xfrm>
                <a:off x="722008" y="4097675"/>
                <a:ext cx="2489218" cy="636705"/>
              </a:xfrm>
              <a:prstGeom prst="rect">
                <a:avLst/>
              </a:prstGeom>
            </p:spPr>
            <p:txBody>
              <a:bodyPr vert="horz" wrap="square" lIns="0" tIns="0" rIns="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200" dirty="0"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  <a:endParaRPr lang="zh-CN" altLang="en-US" sz="120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iṩlïde"/>
              <p:cNvSpPr txBox="1"/>
              <p:nvPr/>
            </p:nvSpPr>
            <p:spPr>
              <a:xfrm>
                <a:off x="719139" y="3820676"/>
                <a:ext cx="2492087" cy="27699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rmAutofit/>
              </a:bodyPr>
              <a:lstStyle/>
              <a:p>
                <a:pPr algn="r"/>
                <a:r>
                  <a:rPr lang="zh-CN" altLang="en-US" sz="1400" b="1" dirty="0"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í$lîďè"/>
            <p:cNvGrpSpPr/>
            <p:nvPr/>
          </p:nvGrpSpPr>
          <p:grpSpPr>
            <a:xfrm>
              <a:off x="939063" y="4841462"/>
              <a:ext cx="2436341" cy="913704"/>
              <a:chOff x="719139" y="4841462"/>
              <a:chExt cx="2492088" cy="913704"/>
            </a:xfrm>
          </p:grpSpPr>
          <p:sp>
            <p:nvSpPr>
              <p:cNvPr id="36" name="ïŝľiḋê"/>
              <p:cNvSpPr txBox="1"/>
              <p:nvPr/>
            </p:nvSpPr>
            <p:spPr>
              <a:xfrm>
                <a:off x="722008" y="5118461"/>
                <a:ext cx="2489218" cy="636705"/>
              </a:xfrm>
              <a:prstGeom prst="rect">
                <a:avLst/>
              </a:prstGeom>
            </p:spPr>
            <p:txBody>
              <a:bodyPr vert="horz" wrap="square" lIns="0" tIns="0" rIns="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200" dirty="0"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  <a:endParaRPr lang="zh-CN" altLang="en-US" sz="120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îŝḻíḍê"/>
              <p:cNvSpPr txBox="1"/>
              <p:nvPr/>
            </p:nvSpPr>
            <p:spPr>
              <a:xfrm>
                <a:off x="719139" y="4841462"/>
                <a:ext cx="2492088" cy="27699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rmAutofit/>
              </a:bodyPr>
              <a:lstStyle/>
              <a:p>
                <a:pPr algn="r"/>
                <a:r>
                  <a:rPr lang="zh-CN" altLang="en-US" sz="1400" b="1" dirty="0"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iṩ1îḍê"/>
            <p:cNvGrpSpPr/>
            <p:nvPr/>
          </p:nvGrpSpPr>
          <p:grpSpPr>
            <a:xfrm>
              <a:off x="8790305" y="4841462"/>
              <a:ext cx="2462634" cy="913704"/>
              <a:chOff x="8953880" y="4841462"/>
              <a:chExt cx="2518983" cy="913704"/>
            </a:xfrm>
          </p:grpSpPr>
          <p:sp>
            <p:nvSpPr>
              <p:cNvPr id="34" name="iṩ1ïḑê"/>
              <p:cNvSpPr txBox="1"/>
              <p:nvPr/>
            </p:nvSpPr>
            <p:spPr>
              <a:xfrm>
                <a:off x="8980774" y="5118461"/>
                <a:ext cx="2489218" cy="636705"/>
              </a:xfrm>
              <a:prstGeom prst="rect">
                <a:avLst/>
              </a:prstGeom>
            </p:spPr>
            <p:txBody>
              <a:bodyPr vert="horz" wrap="square" lIns="0" tIns="0" rIns="0" bIns="0" anchor="ctr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200" dirty="0"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  <a:endParaRPr lang="zh-CN" altLang="en-US" sz="120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išḷïḋe"/>
              <p:cNvSpPr txBox="1"/>
              <p:nvPr/>
            </p:nvSpPr>
            <p:spPr>
              <a:xfrm>
                <a:off x="8953880" y="4841462"/>
                <a:ext cx="2518983" cy="27699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rmAutofit/>
              </a:bodyPr>
              <a:lstStyle/>
              <a:p>
                <a:r>
                  <a:rPr lang="zh-CN" altLang="en-US" sz="1400" b="1" dirty="0"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" name="îśḷiďè"/>
            <p:cNvSpPr/>
            <p:nvPr/>
          </p:nvSpPr>
          <p:spPr>
            <a:xfrm rot="10800000" flipH="1">
              <a:off x="8442699" y="4882813"/>
              <a:ext cx="79208" cy="659667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cxnSp>
          <p:nvCxnSpPr>
            <p:cNvPr id="17" name="直接连接符 16"/>
            <p:cNvCxnSpPr/>
            <p:nvPr/>
          </p:nvCxnSpPr>
          <p:spPr>
            <a:xfrm flipH="1">
              <a:off x="818784" y="3701218"/>
              <a:ext cx="264001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H="1">
              <a:off x="818784" y="4741569"/>
              <a:ext cx="264001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8733205" y="4741569"/>
              <a:ext cx="264001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>
              <a:off x="8733205" y="3701218"/>
              <a:ext cx="264001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îṥ1idè"/>
            <p:cNvSpPr/>
            <p:nvPr/>
          </p:nvSpPr>
          <p:spPr bwMode="auto">
            <a:xfrm>
              <a:off x="6754557" y="3467972"/>
              <a:ext cx="1011682" cy="1585855"/>
            </a:xfrm>
            <a:custGeom>
              <a:avLst/>
              <a:gdLst>
                <a:gd name="T0" fmla="*/ 111 w 731"/>
                <a:gd name="T1" fmla="*/ 870 h 1146"/>
                <a:gd name="T2" fmla="*/ 507 w 731"/>
                <a:gd name="T3" fmla="*/ 1086 h 1146"/>
                <a:gd name="T4" fmla="*/ 649 w 731"/>
                <a:gd name="T5" fmla="*/ 917 h 1146"/>
                <a:gd name="T6" fmla="*/ 617 w 731"/>
                <a:gd name="T7" fmla="*/ 140 h 1146"/>
                <a:gd name="T8" fmla="*/ 484 w 731"/>
                <a:gd name="T9" fmla="*/ 52 h 1146"/>
                <a:gd name="T10" fmla="*/ 75 w 731"/>
                <a:gd name="T11" fmla="*/ 302 h 1146"/>
                <a:gd name="T12" fmla="*/ 23 w 731"/>
                <a:gd name="T13" fmla="*/ 401 h 1146"/>
                <a:gd name="T14" fmla="*/ 41 w 731"/>
                <a:gd name="T15" fmla="*/ 692 h 1146"/>
                <a:gd name="T16" fmla="*/ 111 w 731"/>
                <a:gd name="T17" fmla="*/ 870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1" h="1146">
                  <a:moveTo>
                    <a:pt x="111" y="870"/>
                  </a:moveTo>
                  <a:cubicBezTo>
                    <a:pt x="176" y="904"/>
                    <a:pt x="507" y="1086"/>
                    <a:pt x="507" y="1086"/>
                  </a:cubicBezTo>
                  <a:cubicBezTo>
                    <a:pt x="507" y="1086"/>
                    <a:pt x="584" y="1146"/>
                    <a:pt x="649" y="917"/>
                  </a:cubicBezTo>
                  <a:cubicBezTo>
                    <a:pt x="714" y="689"/>
                    <a:pt x="731" y="416"/>
                    <a:pt x="617" y="140"/>
                  </a:cubicBezTo>
                  <a:cubicBezTo>
                    <a:pt x="602" y="104"/>
                    <a:pt x="565" y="0"/>
                    <a:pt x="484" y="52"/>
                  </a:cubicBezTo>
                  <a:cubicBezTo>
                    <a:pt x="403" y="103"/>
                    <a:pt x="75" y="302"/>
                    <a:pt x="75" y="302"/>
                  </a:cubicBezTo>
                  <a:cubicBezTo>
                    <a:pt x="75" y="302"/>
                    <a:pt x="11" y="338"/>
                    <a:pt x="23" y="401"/>
                  </a:cubicBezTo>
                  <a:cubicBezTo>
                    <a:pt x="36" y="463"/>
                    <a:pt x="60" y="594"/>
                    <a:pt x="41" y="692"/>
                  </a:cubicBezTo>
                  <a:cubicBezTo>
                    <a:pt x="23" y="782"/>
                    <a:pt x="0" y="813"/>
                    <a:pt x="111" y="8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iṧḷíďe"/>
            <p:cNvSpPr/>
            <p:nvPr/>
          </p:nvSpPr>
          <p:spPr bwMode="auto">
            <a:xfrm>
              <a:off x="6148281" y="2611299"/>
              <a:ext cx="1377649" cy="1245571"/>
            </a:xfrm>
            <a:custGeom>
              <a:avLst/>
              <a:gdLst>
                <a:gd name="T0" fmla="*/ 517 w 995"/>
                <a:gd name="T1" fmla="*/ 834 h 900"/>
                <a:gd name="T2" fmla="*/ 905 w 995"/>
                <a:gd name="T3" fmla="*/ 604 h 900"/>
                <a:gd name="T4" fmla="*/ 831 w 995"/>
                <a:gd name="T5" fmla="*/ 395 h 900"/>
                <a:gd name="T6" fmla="*/ 147 w 995"/>
                <a:gd name="T7" fmla="*/ 26 h 900"/>
                <a:gd name="T8" fmla="*/ 3 w 995"/>
                <a:gd name="T9" fmla="*/ 96 h 900"/>
                <a:gd name="T10" fmla="*/ 9 w 995"/>
                <a:gd name="T11" fmla="*/ 576 h 900"/>
                <a:gd name="T12" fmla="*/ 68 w 995"/>
                <a:gd name="T13" fmla="*/ 670 h 900"/>
                <a:gd name="T14" fmla="*/ 328 w 995"/>
                <a:gd name="T15" fmla="*/ 804 h 900"/>
                <a:gd name="T16" fmla="*/ 517 w 995"/>
                <a:gd name="T17" fmla="*/ 834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5" h="900">
                  <a:moveTo>
                    <a:pt x="517" y="834"/>
                  </a:moveTo>
                  <a:cubicBezTo>
                    <a:pt x="579" y="796"/>
                    <a:pt x="905" y="604"/>
                    <a:pt x="905" y="604"/>
                  </a:cubicBezTo>
                  <a:cubicBezTo>
                    <a:pt x="905" y="604"/>
                    <a:pt x="995" y="568"/>
                    <a:pt x="831" y="395"/>
                  </a:cubicBezTo>
                  <a:cubicBezTo>
                    <a:pt x="669" y="223"/>
                    <a:pt x="442" y="70"/>
                    <a:pt x="147" y="26"/>
                  </a:cubicBezTo>
                  <a:cubicBezTo>
                    <a:pt x="108" y="21"/>
                    <a:pt x="0" y="0"/>
                    <a:pt x="3" y="96"/>
                  </a:cubicBezTo>
                  <a:cubicBezTo>
                    <a:pt x="6" y="192"/>
                    <a:pt x="9" y="576"/>
                    <a:pt x="9" y="576"/>
                  </a:cubicBezTo>
                  <a:cubicBezTo>
                    <a:pt x="9" y="576"/>
                    <a:pt x="8" y="649"/>
                    <a:pt x="68" y="670"/>
                  </a:cubicBezTo>
                  <a:cubicBezTo>
                    <a:pt x="128" y="692"/>
                    <a:pt x="253" y="737"/>
                    <a:pt x="328" y="804"/>
                  </a:cubicBezTo>
                  <a:cubicBezTo>
                    <a:pt x="396" y="865"/>
                    <a:pt x="411" y="900"/>
                    <a:pt x="517" y="8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íšḻiḋe"/>
            <p:cNvSpPr/>
            <p:nvPr/>
          </p:nvSpPr>
          <p:spPr bwMode="auto">
            <a:xfrm>
              <a:off x="6139109" y="4697951"/>
              <a:ext cx="1365725" cy="1252908"/>
            </a:xfrm>
            <a:custGeom>
              <a:avLst/>
              <a:gdLst>
                <a:gd name="T0" fmla="*/ 7 w 987"/>
                <a:gd name="T1" fmla="*/ 357 h 905"/>
                <a:gd name="T2" fmla="*/ 23 w 987"/>
                <a:gd name="T3" fmla="*/ 808 h 905"/>
                <a:gd name="T4" fmla="*/ 242 w 987"/>
                <a:gd name="T5" fmla="*/ 844 h 905"/>
                <a:gd name="T6" fmla="*/ 894 w 987"/>
                <a:gd name="T7" fmla="*/ 420 h 905"/>
                <a:gd name="T8" fmla="*/ 901 w 987"/>
                <a:gd name="T9" fmla="*/ 261 h 905"/>
                <a:gd name="T10" fmla="*/ 477 w 987"/>
                <a:gd name="T11" fmla="*/ 36 h 905"/>
                <a:gd name="T12" fmla="*/ 366 w 987"/>
                <a:gd name="T13" fmla="*/ 43 h 905"/>
                <a:gd name="T14" fmla="*/ 124 w 987"/>
                <a:gd name="T15" fmla="*/ 206 h 905"/>
                <a:gd name="T16" fmla="*/ 7 w 987"/>
                <a:gd name="T17" fmla="*/ 357 h 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7" h="905">
                  <a:moveTo>
                    <a:pt x="7" y="357"/>
                  </a:moveTo>
                  <a:cubicBezTo>
                    <a:pt x="11" y="430"/>
                    <a:pt x="23" y="808"/>
                    <a:pt x="23" y="808"/>
                  </a:cubicBezTo>
                  <a:cubicBezTo>
                    <a:pt x="23" y="808"/>
                    <a:pt x="11" y="905"/>
                    <a:pt x="242" y="844"/>
                  </a:cubicBezTo>
                  <a:cubicBezTo>
                    <a:pt x="470" y="783"/>
                    <a:pt x="714" y="658"/>
                    <a:pt x="894" y="420"/>
                  </a:cubicBezTo>
                  <a:cubicBezTo>
                    <a:pt x="917" y="389"/>
                    <a:pt x="987" y="304"/>
                    <a:pt x="901" y="261"/>
                  </a:cubicBezTo>
                  <a:cubicBezTo>
                    <a:pt x="815" y="217"/>
                    <a:pt x="477" y="36"/>
                    <a:pt x="477" y="36"/>
                  </a:cubicBezTo>
                  <a:cubicBezTo>
                    <a:pt x="477" y="36"/>
                    <a:pt x="413" y="0"/>
                    <a:pt x="366" y="43"/>
                  </a:cubicBezTo>
                  <a:cubicBezTo>
                    <a:pt x="318" y="85"/>
                    <a:pt x="219" y="173"/>
                    <a:pt x="124" y="206"/>
                  </a:cubicBezTo>
                  <a:cubicBezTo>
                    <a:pt x="38" y="237"/>
                    <a:pt x="0" y="232"/>
                    <a:pt x="7" y="35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íśḻíḓè"/>
            <p:cNvSpPr/>
            <p:nvPr/>
          </p:nvSpPr>
          <p:spPr bwMode="auto">
            <a:xfrm>
              <a:off x="4668822" y="4680524"/>
              <a:ext cx="1381318" cy="1242819"/>
            </a:xfrm>
            <a:custGeom>
              <a:avLst/>
              <a:gdLst>
                <a:gd name="T0" fmla="*/ 477 w 998"/>
                <a:gd name="T1" fmla="*/ 67 h 898"/>
                <a:gd name="T2" fmla="*/ 90 w 998"/>
                <a:gd name="T3" fmla="*/ 299 h 898"/>
                <a:gd name="T4" fmla="*/ 165 w 998"/>
                <a:gd name="T5" fmla="*/ 508 h 898"/>
                <a:gd name="T6" fmla="*/ 851 w 998"/>
                <a:gd name="T7" fmla="*/ 873 h 898"/>
                <a:gd name="T8" fmla="*/ 995 w 998"/>
                <a:gd name="T9" fmla="*/ 802 h 898"/>
                <a:gd name="T10" fmla="*/ 986 w 998"/>
                <a:gd name="T11" fmla="*/ 323 h 898"/>
                <a:gd name="T12" fmla="*/ 926 w 998"/>
                <a:gd name="T13" fmla="*/ 229 h 898"/>
                <a:gd name="T14" fmla="*/ 666 w 998"/>
                <a:gd name="T15" fmla="*/ 96 h 898"/>
                <a:gd name="T16" fmla="*/ 477 w 998"/>
                <a:gd name="T17" fmla="*/ 67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8" h="898">
                  <a:moveTo>
                    <a:pt x="477" y="67"/>
                  </a:moveTo>
                  <a:cubicBezTo>
                    <a:pt x="415" y="106"/>
                    <a:pt x="90" y="299"/>
                    <a:pt x="90" y="299"/>
                  </a:cubicBezTo>
                  <a:cubicBezTo>
                    <a:pt x="90" y="299"/>
                    <a:pt x="0" y="336"/>
                    <a:pt x="165" y="508"/>
                  </a:cubicBezTo>
                  <a:cubicBezTo>
                    <a:pt x="328" y="679"/>
                    <a:pt x="556" y="831"/>
                    <a:pt x="851" y="873"/>
                  </a:cubicBezTo>
                  <a:cubicBezTo>
                    <a:pt x="890" y="878"/>
                    <a:pt x="998" y="898"/>
                    <a:pt x="995" y="802"/>
                  </a:cubicBezTo>
                  <a:cubicBezTo>
                    <a:pt x="991" y="706"/>
                    <a:pt x="986" y="323"/>
                    <a:pt x="986" y="323"/>
                  </a:cubicBezTo>
                  <a:cubicBezTo>
                    <a:pt x="986" y="323"/>
                    <a:pt x="986" y="250"/>
                    <a:pt x="926" y="229"/>
                  </a:cubicBezTo>
                  <a:cubicBezTo>
                    <a:pt x="866" y="208"/>
                    <a:pt x="741" y="163"/>
                    <a:pt x="666" y="96"/>
                  </a:cubicBezTo>
                  <a:cubicBezTo>
                    <a:pt x="597" y="36"/>
                    <a:pt x="582" y="0"/>
                    <a:pt x="477" y="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íşľiḋe"/>
            <p:cNvSpPr/>
            <p:nvPr/>
          </p:nvSpPr>
          <p:spPr bwMode="auto">
            <a:xfrm>
              <a:off x="4425761" y="3471641"/>
              <a:ext cx="1011682" cy="1586773"/>
            </a:xfrm>
            <a:custGeom>
              <a:avLst/>
              <a:gdLst>
                <a:gd name="T0" fmla="*/ 620 w 731"/>
                <a:gd name="T1" fmla="*/ 276 h 1146"/>
                <a:gd name="T2" fmla="*/ 224 w 731"/>
                <a:gd name="T3" fmla="*/ 59 h 1146"/>
                <a:gd name="T4" fmla="*/ 81 w 731"/>
                <a:gd name="T5" fmla="*/ 229 h 1146"/>
                <a:gd name="T6" fmla="*/ 113 w 731"/>
                <a:gd name="T7" fmla="*/ 1006 h 1146"/>
                <a:gd name="T8" fmla="*/ 246 w 731"/>
                <a:gd name="T9" fmla="*/ 1094 h 1146"/>
                <a:gd name="T10" fmla="*/ 656 w 731"/>
                <a:gd name="T11" fmla="*/ 844 h 1146"/>
                <a:gd name="T12" fmla="*/ 707 w 731"/>
                <a:gd name="T13" fmla="*/ 745 h 1146"/>
                <a:gd name="T14" fmla="*/ 690 w 731"/>
                <a:gd name="T15" fmla="*/ 453 h 1146"/>
                <a:gd name="T16" fmla="*/ 620 w 731"/>
                <a:gd name="T17" fmla="*/ 276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1" h="1146">
                  <a:moveTo>
                    <a:pt x="620" y="276"/>
                  </a:moveTo>
                  <a:cubicBezTo>
                    <a:pt x="555" y="242"/>
                    <a:pt x="224" y="59"/>
                    <a:pt x="224" y="59"/>
                  </a:cubicBezTo>
                  <a:cubicBezTo>
                    <a:pt x="224" y="59"/>
                    <a:pt x="147" y="0"/>
                    <a:pt x="81" y="229"/>
                  </a:cubicBezTo>
                  <a:cubicBezTo>
                    <a:pt x="17" y="456"/>
                    <a:pt x="0" y="730"/>
                    <a:pt x="113" y="1006"/>
                  </a:cubicBezTo>
                  <a:cubicBezTo>
                    <a:pt x="128" y="1042"/>
                    <a:pt x="166" y="1146"/>
                    <a:pt x="246" y="1094"/>
                  </a:cubicBezTo>
                  <a:cubicBezTo>
                    <a:pt x="327" y="1042"/>
                    <a:pt x="656" y="844"/>
                    <a:pt x="656" y="844"/>
                  </a:cubicBezTo>
                  <a:cubicBezTo>
                    <a:pt x="656" y="844"/>
                    <a:pt x="719" y="807"/>
                    <a:pt x="707" y="745"/>
                  </a:cubicBezTo>
                  <a:cubicBezTo>
                    <a:pt x="695" y="682"/>
                    <a:pt x="670" y="552"/>
                    <a:pt x="690" y="453"/>
                  </a:cubicBezTo>
                  <a:cubicBezTo>
                    <a:pt x="708" y="363"/>
                    <a:pt x="731" y="333"/>
                    <a:pt x="620" y="27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íṡḷîḓê"/>
            <p:cNvSpPr/>
            <p:nvPr/>
          </p:nvSpPr>
          <p:spPr bwMode="auto">
            <a:xfrm>
              <a:off x="5470463" y="3647746"/>
              <a:ext cx="1240985" cy="124190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zh-CN" altLang="en-US" dirty="0">
                  <a:ea typeface="微软雅黑" panose="020B0503020204020204" pitchFamily="34" charset="-122"/>
                </a:rPr>
                <a:t>关键词</a:t>
              </a:r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7" name="ïšlïḓê"/>
            <p:cNvSpPr/>
            <p:nvPr/>
          </p:nvSpPr>
          <p:spPr bwMode="auto">
            <a:xfrm>
              <a:off x="4679828" y="2603961"/>
              <a:ext cx="1378566" cy="1231813"/>
            </a:xfrm>
            <a:custGeom>
              <a:avLst/>
              <a:gdLst>
                <a:gd name="T0" fmla="*/ 982 w 996"/>
                <a:gd name="T1" fmla="*/ 547 h 890"/>
                <a:gd name="T2" fmla="*/ 982 w 996"/>
                <a:gd name="T3" fmla="*/ 96 h 890"/>
                <a:gd name="T4" fmla="*/ 764 w 996"/>
                <a:gd name="T5" fmla="*/ 53 h 890"/>
                <a:gd name="T6" fmla="*/ 98 w 996"/>
                <a:gd name="T7" fmla="*/ 453 h 890"/>
                <a:gd name="T8" fmla="*/ 85 w 996"/>
                <a:gd name="T9" fmla="*/ 613 h 890"/>
                <a:gd name="T10" fmla="*/ 501 w 996"/>
                <a:gd name="T11" fmla="*/ 852 h 890"/>
                <a:gd name="T12" fmla="*/ 612 w 996"/>
                <a:gd name="T13" fmla="*/ 849 h 890"/>
                <a:gd name="T14" fmla="*/ 859 w 996"/>
                <a:gd name="T15" fmla="*/ 694 h 890"/>
                <a:gd name="T16" fmla="*/ 982 w 996"/>
                <a:gd name="T17" fmla="*/ 547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6" h="890">
                  <a:moveTo>
                    <a:pt x="982" y="547"/>
                  </a:moveTo>
                  <a:cubicBezTo>
                    <a:pt x="980" y="474"/>
                    <a:pt x="982" y="96"/>
                    <a:pt x="982" y="96"/>
                  </a:cubicBezTo>
                  <a:cubicBezTo>
                    <a:pt x="982" y="96"/>
                    <a:pt x="996" y="0"/>
                    <a:pt x="764" y="53"/>
                  </a:cubicBezTo>
                  <a:cubicBezTo>
                    <a:pt x="534" y="105"/>
                    <a:pt x="286" y="222"/>
                    <a:pt x="98" y="453"/>
                  </a:cubicBezTo>
                  <a:cubicBezTo>
                    <a:pt x="73" y="484"/>
                    <a:pt x="0" y="567"/>
                    <a:pt x="85" y="613"/>
                  </a:cubicBezTo>
                  <a:cubicBezTo>
                    <a:pt x="169" y="659"/>
                    <a:pt x="501" y="852"/>
                    <a:pt x="501" y="852"/>
                  </a:cubicBezTo>
                  <a:cubicBezTo>
                    <a:pt x="501" y="852"/>
                    <a:pt x="563" y="890"/>
                    <a:pt x="612" y="849"/>
                  </a:cubicBezTo>
                  <a:cubicBezTo>
                    <a:pt x="661" y="808"/>
                    <a:pt x="764" y="724"/>
                    <a:pt x="859" y="694"/>
                  </a:cubicBezTo>
                  <a:cubicBezTo>
                    <a:pt x="947" y="667"/>
                    <a:pt x="984" y="672"/>
                    <a:pt x="982" y="5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iṣḻîḍè"/>
            <p:cNvSpPr/>
            <p:nvPr/>
          </p:nvSpPr>
          <p:spPr bwMode="auto">
            <a:xfrm>
              <a:off x="7070252" y="4077753"/>
              <a:ext cx="380293" cy="366291"/>
            </a:xfrm>
            <a:custGeom>
              <a:avLst/>
              <a:gdLst>
                <a:gd name="connsiteX0" fmla="*/ 297615 w 597921"/>
                <a:gd name="connsiteY0" fmla="*/ 96957 h 598324"/>
                <a:gd name="connsiteX1" fmla="*/ 323434 w 597921"/>
                <a:gd name="connsiteY1" fmla="*/ 122740 h 598324"/>
                <a:gd name="connsiteX2" fmla="*/ 323434 w 597921"/>
                <a:gd name="connsiteY2" fmla="*/ 289852 h 598324"/>
                <a:gd name="connsiteX3" fmla="*/ 462572 w 597921"/>
                <a:gd name="connsiteY3" fmla="*/ 289852 h 598324"/>
                <a:gd name="connsiteX4" fmla="*/ 487913 w 597921"/>
                <a:gd name="connsiteY4" fmla="*/ 315157 h 598324"/>
                <a:gd name="connsiteX5" fmla="*/ 462572 w 597921"/>
                <a:gd name="connsiteY5" fmla="*/ 340463 h 598324"/>
                <a:gd name="connsiteX6" fmla="*/ 297615 w 597921"/>
                <a:gd name="connsiteY6" fmla="*/ 340463 h 598324"/>
                <a:gd name="connsiteX7" fmla="*/ 272274 w 597921"/>
                <a:gd name="connsiteY7" fmla="*/ 315157 h 598324"/>
                <a:gd name="connsiteX8" fmla="*/ 272274 w 597921"/>
                <a:gd name="connsiteY8" fmla="*/ 122740 h 598324"/>
                <a:gd name="connsiteX9" fmla="*/ 297615 w 597921"/>
                <a:gd name="connsiteY9" fmla="*/ 96957 h 598324"/>
                <a:gd name="connsiteX10" fmla="*/ 298127 w 597921"/>
                <a:gd name="connsiteY10" fmla="*/ 0 h 598324"/>
                <a:gd name="connsiteX11" fmla="*/ 597921 w 597921"/>
                <a:gd name="connsiteY11" fmla="*/ 299401 h 598324"/>
                <a:gd name="connsiteX12" fmla="*/ 298127 w 597921"/>
                <a:gd name="connsiteY12" fmla="*/ 598324 h 598324"/>
                <a:gd name="connsiteX13" fmla="*/ 35150 w 597921"/>
                <a:gd name="connsiteY13" fmla="*/ 442177 h 598324"/>
                <a:gd name="connsiteX14" fmla="*/ 34194 w 597921"/>
                <a:gd name="connsiteY14" fmla="*/ 432149 h 598324"/>
                <a:gd name="connsiteX15" fmla="*/ 40410 w 597921"/>
                <a:gd name="connsiteY15" fmla="*/ 424509 h 598324"/>
                <a:gd name="connsiteX16" fmla="*/ 74836 w 597921"/>
                <a:gd name="connsiteY16" fmla="*/ 407796 h 598324"/>
                <a:gd name="connsiteX17" fmla="*/ 91571 w 597921"/>
                <a:gd name="connsiteY17" fmla="*/ 413049 h 598324"/>
                <a:gd name="connsiteX18" fmla="*/ 298127 w 597921"/>
                <a:gd name="connsiteY18" fmla="*/ 534815 h 598324"/>
                <a:gd name="connsiteX19" fmla="*/ 534328 w 597921"/>
                <a:gd name="connsiteY19" fmla="*/ 299401 h 598324"/>
                <a:gd name="connsiteX20" fmla="*/ 298127 w 597921"/>
                <a:gd name="connsiteY20" fmla="*/ 63509 h 598324"/>
                <a:gd name="connsiteX21" fmla="*/ 145123 w 597921"/>
                <a:gd name="connsiteY21" fmla="*/ 120333 h 598324"/>
                <a:gd name="connsiteX22" fmla="*/ 200587 w 597921"/>
                <a:gd name="connsiteY22" fmla="*/ 142299 h 598324"/>
                <a:gd name="connsiteX23" fmla="*/ 208237 w 597921"/>
                <a:gd name="connsiteY23" fmla="*/ 152327 h 598324"/>
                <a:gd name="connsiteX24" fmla="*/ 203456 w 597921"/>
                <a:gd name="connsiteY24" fmla="*/ 164265 h 598324"/>
                <a:gd name="connsiteX25" fmla="*/ 48060 w 597921"/>
                <a:gd name="connsiteY25" fmla="*/ 285553 h 598324"/>
                <a:gd name="connsiteX26" fmla="*/ 35150 w 597921"/>
                <a:gd name="connsiteY26" fmla="*/ 287463 h 598324"/>
                <a:gd name="connsiteX27" fmla="*/ 27500 w 597921"/>
                <a:gd name="connsiteY27" fmla="*/ 277435 h 598324"/>
                <a:gd name="connsiteX28" fmla="*/ 246 w 597921"/>
                <a:gd name="connsiteY28" fmla="*/ 82132 h 598324"/>
                <a:gd name="connsiteX29" fmla="*/ 4550 w 597921"/>
                <a:gd name="connsiteY29" fmla="*/ 70194 h 598324"/>
                <a:gd name="connsiteX30" fmla="*/ 17459 w 597921"/>
                <a:gd name="connsiteY30" fmla="*/ 68762 h 598324"/>
                <a:gd name="connsiteX31" fmla="*/ 80574 w 597921"/>
                <a:gd name="connsiteY31" fmla="*/ 94070 h 598324"/>
                <a:gd name="connsiteX32" fmla="*/ 298127 w 597921"/>
                <a:gd name="connsiteY32" fmla="*/ 0 h 59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iṥḻîďé"/>
            <p:cNvSpPr/>
            <p:nvPr/>
          </p:nvSpPr>
          <p:spPr bwMode="auto">
            <a:xfrm>
              <a:off x="6507248" y="5147017"/>
              <a:ext cx="380293" cy="366291"/>
            </a:xfrm>
            <a:custGeom>
              <a:avLst/>
              <a:gdLst>
                <a:gd name="connsiteX0" fmla="*/ 304701 w 609473"/>
                <a:gd name="connsiteY0" fmla="*/ 381618 h 587034"/>
                <a:gd name="connsiteX1" fmla="*/ 325879 w 609473"/>
                <a:gd name="connsiteY1" fmla="*/ 394101 h 587034"/>
                <a:gd name="connsiteX2" fmla="*/ 309542 w 609473"/>
                <a:gd name="connsiteY2" fmla="*/ 410914 h 587034"/>
                <a:gd name="connsiteX3" fmla="*/ 331022 w 609473"/>
                <a:gd name="connsiteY3" fmla="*/ 433867 h 587034"/>
                <a:gd name="connsiteX4" fmla="*/ 312466 w 609473"/>
                <a:gd name="connsiteY4" fmla="*/ 468800 h 587034"/>
                <a:gd name="connsiteX5" fmla="*/ 294112 w 609473"/>
                <a:gd name="connsiteY5" fmla="*/ 468096 h 587034"/>
                <a:gd name="connsiteX6" fmla="*/ 278380 w 609473"/>
                <a:gd name="connsiteY6" fmla="*/ 432055 h 587034"/>
                <a:gd name="connsiteX7" fmla="*/ 299861 w 609473"/>
                <a:gd name="connsiteY7" fmla="*/ 410612 h 587034"/>
                <a:gd name="connsiteX8" fmla="*/ 284028 w 609473"/>
                <a:gd name="connsiteY8" fmla="*/ 393397 h 587034"/>
                <a:gd name="connsiteX9" fmla="*/ 224835 w 609473"/>
                <a:gd name="connsiteY9" fmla="*/ 380559 h 587034"/>
                <a:gd name="connsiteX10" fmla="*/ 283211 w 609473"/>
                <a:gd name="connsiteY10" fmla="*/ 483344 h 587034"/>
                <a:gd name="connsiteX11" fmla="*/ 305190 w 609473"/>
                <a:gd name="connsiteY11" fmla="*/ 499753 h 587034"/>
                <a:gd name="connsiteX12" fmla="*/ 327069 w 609473"/>
                <a:gd name="connsiteY12" fmla="*/ 483646 h 587034"/>
                <a:gd name="connsiteX13" fmla="*/ 387865 w 609473"/>
                <a:gd name="connsiteY13" fmla="*/ 380861 h 587034"/>
                <a:gd name="connsiteX14" fmla="*/ 498972 w 609473"/>
                <a:gd name="connsiteY14" fmla="*/ 386700 h 587034"/>
                <a:gd name="connsiteX15" fmla="*/ 581344 w 609473"/>
                <a:gd name="connsiteY15" fmla="*/ 414485 h 587034"/>
                <a:gd name="connsiteX16" fmla="*/ 609473 w 609473"/>
                <a:gd name="connsiteY16" fmla="*/ 494820 h 587034"/>
                <a:gd name="connsiteX17" fmla="*/ 609473 w 609473"/>
                <a:gd name="connsiteY17" fmla="*/ 529048 h 587034"/>
                <a:gd name="connsiteX18" fmla="*/ 551399 w 609473"/>
                <a:gd name="connsiteY18" fmla="*/ 587034 h 587034"/>
                <a:gd name="connsiteX19" fmla="*/ 58074 w 609473"/>
                <a:gd name="connsiteY19" fmla="*/ 587034 h 587034"/>
                <a:gd name="connsiteX20" fmla="*/ 0 w 609473"/>
                <a:gd name="connsiteY20" fmla="*/ 529048 h 587034"/>
                <a:gd name="connsiteX21" fmla="*/ 0 w 609473"/>
                <a:gd name="connsiteY21" fmla="*/ 494820 h 587034"/>
                <a:gd name="connsiteX22" fmla="*/ 28129 w 609473"/>
                <a:gd name="connsiteY22" fmla="*/ 414485 h 587034"/>
                <a:gd name="connsiteX23" fmla="*/ 110501 w 609473"/>
                <a:gd name="connsiteY23" fmla="*/ 386700 h 587034"/>
                <a:gd name="connsiteX24" fmla="*/ 316407 w 609473"/>
                <a:gd name="connsiteY24" fmla="*/ 206077 h 587034"/>
                <a:gd name="connsiteX25" fmla="*/ 316407 w 609473"/>
                <a:gd name="connsiteY25" fmla="*/ 272924 h 587034"/>
                <a:gd name="connsiteX26" fmla="*/ 335965 w 609473"/>
                <a:gd name="connsiteY26" fmla="*/ 266783 h 587034"/>
                <a:gd name="connsiteX27" fmla="*/ 346551 w 609473"/>
                <a:gd name="connsiteY27" fmla="*/ 239602 h 587034"/>
                <a:gd name="connsiteX28" fmla="*/ 336570 w 609473"/>
                <a:gd name="connsiteY28" fmla="*/ 216346 h 587034"/>
                <a:gd name="connsiteX29" fmla="*/ 316407 w 609473"/>
                <a:gd name="connsiteY29" fmla="*/ 206077 h 587034"/>
                <a:gd name="connsiteX30" fmla="*/ 299872 w 609473"/>
                <a:gd name="connsiteY30" fmla="*/ 94230 h 587034"/>
                <a:gd name="connsiteX31" fmla="*/ 277793 w 609473"/>
                <a:gd name="connsiteY31" fmla="*/ 102183 h 587034"/>
                <a:gd name="connsiteX32" fmla="*/ 270534 w 609473"/>
                <a:gd name="connsiteY32" fmla="*/ 122922 h 587034"/>
                <a:gd name="connsiteX33" fmla="*/ 281322 w 609473"/>
                <a:gd name="connsiteY33" fmla="*/ 145674 h 587034"/>
                <a:gd name="connsiteX34" fmla="*/ 299872 w 609473"/>
                <a:gd name="connsiteY34" fmla="*/ 154231 h 587034"/>
                <a:gd name="connsiteX35" fmla="*/ 316407 w 609473"/>
                <a:gd name="connsiteY35" fmla="*/ 42585 h 587034"/>
                <a:gd name="connsiteX36" fmla="*/ 316407 w 609473"/>
                <a:gd name="connsiteY36" fmla="*/ 56478 h 587034"/>
                <a:gd name="connsiteX37" fmla="*/ 360061 w 609473"/>
                <a:gd name="connsiteY37" fmla="*/ 70169 h 587034"/>
                <a:gd name="connsiteX38" fmla="*/ 389904 w 609473"/>
                <a:gd name="connsiteY38" fmla="*/ 129465 h 587034"/>
                <a:gd name="connsiteX39" fmla="*/ 344837 w 609473"/>
                <a:gd name="connsiteY39" fmla="*/ 129465 h 587034"/>
                <a:gd name="connsiteX40" fmla="*/ 339797 w 609473"/>
                <a:gd name="connsiteY40" fmla="*/ 107217 h 587034"/>
                <a:gd name="connsiteX41" fmla="*/ 316407 w 609473"/>
                <a:gd name="connsiteY41" fmla="*/ 93928 h 587034"/>
                <a:gd name="connsiteX42" fmla="*/ 316407 w 609473"/>
                <a:gd name="connsiteY42" fmla="*/ 159063 h 587034"/>
                <a:gd name="connsiteX43" fmla="*/ 371050 w 609473"/>
                <a:gd name="connsiteY43" fmla="*/ 183829 h 587034"/>
                <a:gd name="connsiteX44" fmla="*/ 394037 w 609473"/>
                <a:gd name="connsiteY44" fmla="*/ 234467 h 587034"/>
                <a:gd name="connsiteX45" fmla="*/ 362380 w 609473"/>
                <a:gd name="connsiteY45" fmla="*/ 297086 h 587034"/>
                <a:gd name="connsiteX46" fmla="*/ 316407 w 609473"/>
                <a:gd name="connsiteY46" fmla="*/ 311079 h 587034"/>
                <a:gd name="connsiteX47" fmla="*/ 316407 w 609473"/>
                <a:gd name="connsiteY47" fmla="*/ 318328 h 587034"/>
                <a:gd name="connsiteX48" fmla="*/ 445959 w 609473"/>
                <a:gd name="connsiteY48" fmla="*/ 180507 h 587034"/>
                <a:gd name="connsiteX49" fmla="*/ 316407 w 609473"/>
                <a:gd name="connsiteY49" fmla="*/ 42585 h 587034"/>
                <a:gd name="connsiteX50" fmla="*/ 299872 w 609473"/>
                <a:gd name="connsiteY50" fmla="*/ 42484 h 587034"/>
                <a:gd name="connsiteX51" fmla="*/ 168808 w 609473"/>
                <a:gd name="connsiteY51" fmla="*/ 180507 h 587034"/>
                <a:gd name="connsiteX52" fmla="*/ 299872 w 609473"/>
                <a:gd name="connsiteY52" fmla="*/ 318428 h 587034"/>
                <a:gd name="connsiteX53" fmla="*/ 299872 w 609473"/>
                <a:gd name="connsiteY53" fmla="*/ 311381 h 587034"/>
                <a:gd name="connsiteX54" fmla="*/ 249564 w 609473"/>
                <a:gd name="connsiteY54" fmla="*/ 296683 h 587034"/>
                <a:gd name="connsiteX55" fmla="*/ 220729 w 609473"/>
                <a:gd name="connsiteY55" fmla="*/ 229635 h 587034"/>
                <a:gd name="connsiteX56" fmla="*/ 266904 w 609473"/>
                <a:gd name="connsiteY56" fmla="*/ 229635 h 587034"/>
                <a:gd name="connsiteX57" fmla="*/ 273659 w 609473"/>
                <a:gd name="connsiteY57" fmla="*/ 258528 h 587034"/>
                <a:gd name="connsiteX58" fmla="*/ 299872 w 609473"/>
                <a:gd name="connsiteY58" fmla="*/ 273428 h 587034"/>
                <a:gd name="connsiteX59" fmla="*/ 299872 w 609473"/>
                <a:gd name="connsiteY59" fmla="*/ 200440 h 587034"/>
                <a:gd name="connsiteX60" fmla="*/ 285959 w 609473"/>
                <a:gd name="connsiteY60" fmla="*/ 196312 h 587034"/>
                <a:gd name="connsiteX61" fmla="*/ 239784 w 609473"/>
                <a:gd name="connsiteY61" fmla="*/ 169634 h 587034"/>
                <a:gd name="connsiteX62" fmla="*/ 226375 w 609473"/>
                <a:gd name="connsiteY62" fmla="*/ 128459 h 587034"/>
                <a:gd name="connsiteX63" fmla="*/ 231618 w 609473"/>
                <a:gd name="connsiteY63" fmla="*/ 99566 h 587034"/>
                <a:gd name="connsiteX64" fmla="*/ 246237 w 609473"/>
                <a:gd name="connsiteY64" fmla="*/ 77115 h 587034"/>
                <a:gd name="connsiteX65" fmla="*/ 273256 w 609473"/>
                <a:gd name="connsiteY65" fmla="*/ 60404 h 587034"/>
                <a:gd name="connsiteX66" fmla="*/ 299872 w 609473"/>
                <a:gd name="connsiteY66" fmla="*/ 56075 h 587034"/>
                <a:gd name="connsiteX67" fmla="*/ 307333 w 609473"/>
                <a:gd name="connsiteY67" fmla="*/ 0 h 587034"/>
                <a:gd name="connsiteX68" fmla="*/ 488101 w 609473"/>
                <a:gd name="connsiteY68" fmla="*/ 180507 h 587034"/>
                <a:gd name="connsiteX69" fmla="*/ 307333 w 609473"/>
                <a:gd name="connsiteY69" fmla="*/ 361013 h 587034"/>
                <a:gd name="connsiteX70" fmla="*/ 126665 w 609473"/>
                <a:gd name="connsiteY70" fmla="*/ 180507 h 587034"/>
                <a:gd name="connsiteX71" fmla="*/ 307333 w 609473"/>
                <a:gd name="connsiteY71" fmla="*/ 0 h 587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609473" h="587034">
                  <a:moveTo>
                    <a:pt x="304701" y="381618"/>
                  </a:moveTo>
                  <a:lnTo>
                    <a:pt x="325879" y="394101"/>
                  </a:lnTo>
                  <a:lnTo>
                    <a:pt x="309542" y="410914"/>
                  </a:lnTo>
                  <a:lnTo>
                    <a:pt x="331022" y="433867"/>
                  </a:lnTo>
                  <a:lnTo>
                    <a:pt x="312466" y="468800"/>
                  </a:lnTo>
                  <a:cubicBezTo>
                    <a:pt x="307021" y="479069"/>
                    <a:pt x="298751" y="478767"/>
                    <a:pt x="294112" y="468096"/>
                  </a:cubicBezTo>
                  <a:lnTo>
                    <a:pt x="278380" y="432055"/>
                  </a:lnTo>
                  <a:lnTo>
                    <a:pt x="299861" y="410612"/>
                  </a:lnTo>
                  <a:lnTo>
                    <a:pt x="284028" y="393397"/>
                  </a:lnTo>
                  <a:close/>
                  <a:moveTo>
                    <a:pt x="224835" y="380559"/>
                  </a:moveTo>
                  <a:lnTo>
                    <a:pt x="283211" y="483344"/>
                  </a:lnTo>
                  <a:cubicBezTo>
                    <a:pt x="289260" y="493914"/>
                    <a:pt x="297024" y="499753"/>
                    <a:pt x="305190" y="499753"/>
                  </a:cubicBezTo>
                  <a:cubicBezTo>
                    <a:pt x="313155" y="499753"/>
                    <a:pt x="320919" y="494015"/>
                    <a:pt x="327069" y="483646"/>
                  </a:cubicBezTo>
                  <a:lnTo>
                    <a:pt x="387865" y="380861"/>
                  </a:lnTo>
                  <a:lnTo>
                    <a:pt x="498972" y="386700"/>
                  </a:lnTo>
                  <a:cubicBezTo>
                    <a:pt x="529521" y="388311"/>
                    <a:pt x="565716" y="400492"/>
                    <a:pt x="581344" y="414485"/>
                  </a:cubicBezTo>
                  <a:cubicBezTo>
                    <a:pt x="597072" y="428679"/>
                    <a:pt x="609473" y="464015"/>
                    <a:pt x="609473" y="494820"/>
                  </a:cubicBezTo>
                  <a:lnTo>
                    <a:pt x="609473" y="529048"/>
                  </a:lnTo>
                  <a:cubicBezTo>
                    <a:pt x="609473" y="561061"/>
                    <a:pt x="583360" y="587034"/>
                    <a:pt x="551399" y="587034"/>
                  </a:cubicBezTo>
                  <a:lnTo>
                    <a:pt x="58074" y="587034"/>
                  </a:lnTo>
                  <a:cubicBezTo>
                    <a:pt x="26012" y="587034"/>
                    <a:pt x="0" y="561061"/>
                    <a:pt x="0" y="529048"/>
                  </a:cubicBezTo>
                  <a:lnTo>
                    <a:pt x="0" y="494820"/>
                  </a:lnTo>
                  <a:cubicBezTo>
                    <a:pt x="0" y="464015"/>
                    <a:pt x="12401" y="428679"/>
                    <a:pt x="28129" y="414485"/>
                  </a:cubicBezTo>
                  <a:cubicBezTo>
                    <a:pt x="43757" y="400492"/>
                    <a:pt x="79851" y="388311"/>
                    <a:pt x="110501" y="386700"/>
                  </a:cubicBezTo>
                  <a:close/>
                  <a:moveTo>
                    <a:pt x="316407" y="206077"/>
                  </a:moveTo>
                  <a:lnTo>
                    <a:pt x="316407" y="272924"/>
                  </a:lnTo>
                  <a:cubicBezTo>
                    <a:pt x="325379" y="271817"/>
                    <a:pt x="331832" y="269703"/>
                    <a:pt x="335965" y="266783"/>
                  </a:cubicBezTo>
                  <a:cubicBezTo>
                    <a:pt x="343023" y="261548"/>
                    <a:pt x="346551" y="252488"/>
                    <a:pt x="346551" y="239602"/>
                  </a:cubicBezTo>
                  <a:cubicBezTo>
                    <a:pt x="346551" y="229736"/>
                    <a:pt x="343224" y="222084"/>
                    <a:pt x="336570" y="216346"/>
                  </a:cubicBezTo>
                  <a:cubicBezTo>
                    <a:pt x="332638" y="213024"/>
                    <a:pt x="325884" y="209601"/>
                    <a:pt x="316407" y="206077"/>
                  </a:cubicBezTo>
                  <a:close/>
                  <a:moveTo>
                    <a:pt x="299872" y="94230"/>
                  </a:moveTo>
                  <a:cubicBezTo>
                    <a:pt x="289891" y="94431"/>
                    <a:pt x="282531" y="97149"/>
                    <a:pt x="277793" y="102183"/>
                  </a:cubicBezTo>
                  <a:cubicBezTo>
                    <a:pt x="272954" y="107317"/>
                    <a:pt x="270534" y="114163"/>
                    <a:pt x="270534" y="122922"/>
                  </a:cubicBezTo>
                  <a:cubicBezTo>
                    <a:pt x="270534" y="132586"/>
                    <a:pt x="274163" y="140137"/>
                    <a:pt x="281322" y="145674"/>
                  </a:cubicBezTo>
                  <a:cubicBezTo>
                    <a:pt x="285354" y="148795"/>
                    <a:pt x="291504" y="151613"/>
                    <a:pt x="299872" y="154231"/>
                  </a:cubicBezTo>
                  <a:close/>
                  <a:moveTo>
                    <a:pt x="316407" y="42585"/>
                  </a:moveTo>
                  <a:lnTo>
                    <a:pt x="316407" y="56478"/>
                  </a:lnTo>
                  <a:cubicBezTo>
                    <a:pt x="334957" y="57887"/>
                    <a:pt x="349576" y="62518"/>
                    <a:pt x="360061" y="70169"/>
                  </a:cubicBezTo>
                  <a:cubicBezTo>
                    <a:pt x="379318" y="82350"/>
                    <a:pt x="389198" y="102082"/>
                    <a:pt x="389904" y="129465"/>
                  </a:cubicBezTo>
                  <a:lnTo>
                    <a:pt x="344837" y="129465"/>
                  </a:lnTo>
                  <a:cubicBezTo>
                    <a:pt x="344031" y="119297"/>
                    <a:pt x="342317" y="111948"/>
                    <a:pt x="339797" y="107217"/>
                  </a:cubicBezTo>
                  <a:cubicBezTo>
                    <a:pt x="335562" y="99163"/>
                    <a:pt x="327698" y="94733"/>
                    <a:pt x="316407" y="93928"/>
                  </a:cubicBezTo>
                  <a:lnTo>
                    <a:pt x="316407" y="159063"/>
                  </a:lnTo>
                  <a:cubicBezTo>
                    <a:pt x="343527" y="168426"/>
                    <a:pt x="361674" y="176681"/>
                    <a:pt x="371050" y="183829"/>
                  </a:cubicBezTo>
                  <a:cubicBezTo>
                    <a:pt x="386375" y="195809"/>
                    <a:pt x="394037" y="212722"/>
                    <a:pt x="394037" y="234467"/>
                  </a:cubicBezTo>
                  <a:cubicBezTo>
                    <a:pt x="394037" y="263159"/>
                    <a:pt x="383451" y="284099"/>
                    <a:pt x="362380" y="297086"/>
                  </a:cubicBezTo>
                  <a:cubicBezTo>
                    <a:pt x="349475" y="305039"/>
                    <a:pt x="334151" y="309670"/>
                    <a:pt x="316407" y="311079"/>
                  </a:cubicBezTo>
                  <a:lnTo>
                    <a:pt x="316407" y="318328"/>
                  </a:lnTo>
                  <a:cubicBezTo>
                    <a:pt x="388593" y="313697"/>
                    <a:pt x="445959" y="253696"/>
                    <a:pt x="445959" y="180507"/>
                  </a:cubicBezTo>
                  <a:cubicBezTo>
                    <a:pt x="445959" y="107217"/>
                    <a:pt x="388593" y="47316"/>
                    <a:pt x="316407" y="42585"/>
                  </a:cubicBezTo>
                  <a:close/>
                  <a:moveTo>
                    <a:pt x="299872" y="42484"/>
                  </a:moveTo>
                  <a:cubicBezTo>
                    <a:pt x="226980" y="46410"/>
                    <a:pt x="168808" y="106713"/>
                    <a:pt x="168808" y="180507"/>
                  </a:cubicBezTo>
                  <a:cubicBezTo>
                    <a:pt x="168808" y="254199"/>
                    <a:pt x="226980" y="314502"/>
                    <a:pt x="299872" y="318428"/>
                  </a:cubicBezTo>
                  <a:lnTo>
                    <a:pt x="299872" y="311381"/>
                  </a:lnTo>
                  <a:cubicBezTo>
                    <a:pt x="277390" y="308864"/>
                    <a:pt x="260553" y="303931"/>
                    <a:pt x="249564" y="296683"/>
                  </a:cubicBezTo>
                  <a:cubicBezTo>
                    <a:pt x="230005" y="283596"/>
                    <a:pt x="220427" y="261246"/>
                    <a:pt x="220729" y="229635"/>
                  </a:cubicBezTo>
                  <a:lnTo>
                    <a:pt x="266904" y="229635"/>
                  </a:lnTo>
                  <a:cubicBezTo>
                    <a:pt x="268518" y="244031"/>
                    <a:pt x="270736" y="253696"/>
                    <a:pt x="273659" y="258528"/>
                  </a:cubicBezTo>
                  <a:cubicBezTo>
                    <a:pt x="278095" y="266179"/>
                    <a:pt x="286867" y="271112"/>
                    <a:pt x="299872" y="273428"/>
                  </a:cubicBezTo>
                  <a:lnTo>
                    <a:pt x="299872" y="200440"/>
                  </a:lnTo>
                  <a:lnTo>
                    <a:pt x="285959" y="196312"/>
                  </a:lnTo>
                  <a:cubicBezTo>
                    <a:pt x="264182" y="189970"/>
                    <a:pt x="248757" y="181010"/>
                    <a:pt x="239784" y="169634"/>
                  </a:cubicBezTo>
                  <a:cubicBezTo>
                    <a:pt x="230811" y="158258"/>
                    <a:pt x="226375" y="144466"/>
                    <a:pt x="226375" y="128459"/>
                  </a:cubicBezTo>
                  <a:cubicBezTo>
                    <a:pt x="226375" y="117787"/>
                    <a:pt x="228089" y="108223"/>
                    <a:pt x="231618" y="99566"/>
                  </a:cubicBezTo>
                  <a:cubicBezTo>
                    <a:pt x="235046" y="90908"/>
                    <a:pt x="239986" y="83357"/>
                    <a:pt x="246237" y="77115"/>
                  </a:cubicBezTo>
                  <a:cubicBezTo>
                    <a:pt x="254302" y="69062"/>
                    <a:pt x="263376" y="63424"/>
                    <a:pt x="273256" y="60404"/>
                  </a:cubicBezTo>
                  <a:cubicBezTo>
                    <a:pt x="279406" y="58390"/>
                    <a:pt x="288177" y="56981"/>
                    <a:pt x="299872" y="56075"/>
                  </a:cubicBezTo>
                  <a:close/>
                  <a:moveTo>
                    <a:pt x="307333" y="0"/>
                  </a:moveTo>
                  <a:cubicBezTo>
                    <a:pt x="407043" y="0"/>
                    <a:pt x="488101" y="80941"/>
                    <a:pt x="488101" y="180507"/>
                  </a:cubicBezTo>
                  <a:cubicBezTo>
                    <a:pt x="488101" y="279971"/>
                    <a:pt x="407043" y="361013"/>
                    <a:pt x="307333" y="361013"/>
                  </a:cubicBezTo>
                  <a:cubicBezTo>
                    <a:pt x="207724" y="361013"/>
                    <a:pt x="126665" y="279971"/>
                    <a:pt x="126665" y="180507"/>
                  </a:cubicBezTo>
                  <a:cubicBezTo>
                    <a:pt x="126665" y="80941"/>
                    <a:pt x="207724" y="0"/>
                    <a:pt x="3073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îśḻïḓe"/>
            <p:cNvSpPr/>
            <p:nvPr/>
          </p:nvSpPr>
          <p:spPr bwMode="auto">
            <a:xfrm>
              <a:off x="4741456" y="4088817"/>
              <a:ext cx="380293" cy="366291"/>
            </a:xfrm>
            <a:custGeom>
              <a:avLst/>
              <a:gdLst>
                <a:gd name="T0" fmla="*/ 4096 w 6827"/>
                <a:gd name="T1" fmla="*/ 4551 h 6827"/>
                <a:gd name="T2" fmla="*/ 6258 w 6827"/>
                <a:gd name="T3" fmla="*/ 4096 h 6827"/>
                <a:gd name="T4" fmla="*/ 2348 w 6827"/>
                <a:gd name="T5" fmla="*/ 4911 h 6827"/>
                <a:gd name="T6" fmla="*/ 569 w 6827"/>
                <a:gd name="T7" fmla="*/ 4551 h 6827"/>
                <a:gd name="T8" fmla="*/ 569 w 6827"/>
                <a:gd name="T9" fmla="*/ 3982 h 6827"/>
                <a:gd name="T10" fmla="*/ 1707 w 6827"/>
                <a:gd name="T11" fmla="*/ 2503 h 6827"/>
                <a:gd name="T12" fmla="*/ 3868 w 6827"/>
                <a:gd name="T13" fmla="*/ 2731 h 6827"/>
                <a:gd name="T14" fmla="*/ 5827 w 6827"/>
                <a:gd name="T15" fmla="*/ 2004 h 6827"/>
                <a:gd name="T16" fmla="*/ 6258 w 6827"/>
                <a:gd name="T17" fmla="*/ 1820 h 6827"/>
                <a:gd name="T18" fmla="*/ 4779 w 6827"/>
                <a:gd name="T19" fmla="*/ 0 h 6827"/>
                <a:gd name="T20" fmla="*/ 2854 w 6827"/>
                <a:gd name="T21" fmla="*/ 2381 h 6827"/>
                <a:gd name="T22" fmla="*/ 1239 w 6827"/>
                <a:gd name="T23" fmla="*/ 2257 h 6827"/>
                <a:gd name="T24" fmla="*/ 569 w 6827"/>
                <a:gd name="T25" fmla="*/ 2844 h 6827"/>
                <a:gd name="T26" fmla="*/ 569 w 6827"/>
                <a:gd name="T27" fmla="*/ 2276 h 6827"/>
                <a:gd name="T28" fmla="*/ 569 w 6827"/>
                <a:gd name="T29" fmla="*/ 1707 h 6827"/>
                <a:gd name="T30" fmla="*/ 569 w 6827"/>
                <a:gd name="T31" fmla="*/ 1138 h 6827"/>
                <a:gd name="T32" fmla="*/ 569 w 6827"/>
                <a:gd name="T33" fmla="*/ 569 h 6827"/>
                <a:gd name="T34" fmla="*/ 341 w 6827"/>
                <a:gd name="T35" fmla="*/ 0 h 6827"/>
                <a:gd name="T36" fmla="*/ 114 w 6827"/>
                <a:gd name="T37" fmla="*/ 569 h 6827"/>
                <a:gd name="T38" fmla="*/ 114 w 6827"/>
                <a:gd name="T39" fmla="*/ 1138 h 6827"/>
                <a:gd name="T40" fmla="*/ 114 w 6827"/>
                <a:gd name="T41" fmla="*/ 1707 h 6827"/>
                <a:gd name="T42" fmla="*/ 114 w 6827"/>
                <a:gd name="T43" fmla="*/ 2276 h 6827"/>
                <a:gd name="T44" fmla="*/ 114 w 6827"/>
                <a:gd name="T45" fmla="*/ 2844 h 6827"/>
                <a:gd name="T46" fmla="*/ 114 w 6827"/>
                <a:gd name="T47" fmla="*/ 3413 h 6827"/>
                <a:gd name="T48" fmla="*/ 114 w 6827"/>
                <a:gd name="T49" fmla="*/ 3982 h 6827"/>
                <a:gd name="T50" fmla="*/ 114 w 6827"/>
                <a:gd name="T51" fmla="*/ 4551 h 6827"/>
                <a:gd name="T52" fmla="*/ 114 w 6827"/>
                <a:gd name="T53" fmla="*/ 5120 h 6827"/>
                <a:gd name="T54" fmla="*/ 114 w 6827"/>
                <a:gd name="T55" fmla="*/ 5689 h 6827"/>
                <a:gd name="T56" fmla="*/ 114 w 6827"/>
                <a:gd name="T57" fmla="*/ 6258 h 6827"/>
                <a:gd name="T58" fmla="*/ 683 w 6827"/>
                <a:gd name="T59" fmla="*/ 6713 h 6827"/>
                <a:gd name="T60" fmla="*/ 1252 w 6827"/>
                <a:gd name="T61" fmla="*/ 6713 h 6827"/>
                <a:gd name="T62" fmla="*/ 1820 w 6827"/>
                <a:gd name="T63" fmla="*/ 6713 h 6827"/>
                <a:gd name="T64" fmla="*/ 2389 w 6827"/>
                <a:gd name="T65" fmla="*/ 6713 h 6827"/>
                <a:gd name="T66" fmla="*/ 2958 w 6827"/>
                <a:gd name="T67" fmla="*/ 6713 h 6827"/>
                <a:gd name="T68" fmla="*/ 3527 w 6827"/>
                <a:gd name="T69" fmla="*/ 6713 h 6827"/>
                <a:gd name="T70" fmla="*/ 4096 w 6827"/>
                <a:gd name="T71" fmla="*/ 6713 h 6827"/>
                <a:gd name="T72" fmla="*/ 4665 w 6827"/>
                <a:gd name="T73" fmla="*/ 6713 h 6827"/>
                <a:gd name="T74" fmla="*/ 5234 w 6827"/>
                <a:gd name="T75" fmla="*/ 6713 h 6827"/>
                <a:gd name="T76" fmla="*/ 5803 w 6827"/>
                <a:gd name="T77" fmla="*/ 6713 h 6827"/>
                <a:gd name="T78" fmla="*/ 6371 w 6827"/>
                <a:gd name="T79" fmla="*/ 6713 h 6827"/>
                <a:gd name="T80" fmla="*/ 6827 w 6827"/>
                <a:gd name="T81" fmla="*/ 6485 h 6827"/>
                <a:gd name="T82" fmla="*/ 6371 w 6827"/>
                <a:gd name="T83" fmla="*/ 6258 h 6827"/>
                <a:gd name="T84" fmla="*/ 5803 w 6827"/>
                <a:gd name="T85" fmla="*/ 6258 h 6827"/>
                <a:gd name="T86" fmla="*/ 5234 w 6827"/>
                <a:gd name="T87" fmla="*/ 6258 h 6827"/>
                <a:gd name="T88" fmla="*/ 4665 w 6827"/>
                <a:gd name="T89" fmla="*/ 6258 h 6827"/>
                <a:gd name="T90" fmla="*/ 4096 w 6827"/>
                <a:gd name="T91" fmla="*/ 6258 h 6827"/>
                <a:gd name="T92" fmla="*/ 3527 w 6827"/>
                <a:gd name="T93" fmla="*/ 6258 h 6827"/>
                <a:gd name="T94" fmla="*/ 2958 w 6827"/>
                <a:gd name="T95" fmla="*/ 6258 h 6827"/>
                <a:gd name="T96" fmla="*/ 2389 w 6827"/>
                <a:gd name="T97" fmla="*/ 6258 h 6827"/>
                <a:gd name="T98" fmla="*/ 1820 w 6827"/>
                <a:gd name="T99" fmla="*/ 6258 h 6827"/>
                <a:gd name="T100" fmla="*/ 1252 w 6827"/>
                <a:gd name="T101" fmla="*/ 6258 h 6827"/>
                <a:gd name="T102" fmla="*/ 683 w 6827"/>
                <a:gd name="T103" fmla="*/ 6258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827" h="6827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ïšľîḋè"/>
            <p:cNvSpPr/>
            <p:nvPr/>
          </p:nvSpPr>
          <p:spPr bwMode="auto">
            <a:xfrm>
              <a:off x="5336626" y="3039126"/>
              <a:ext cx="380293" cy="366291"/>
            </a:xfrm>
            <a:custGeom>
              <a:avLst/>
              <a:gdLst>
                <a:gd name="T0" fmla="*/ 3413 w 6827"/>
                <a:gd name="T1" fmla="*/ 0 h 5912"/>
                <a:gd name="T2" fmla="*/ 0 w 6827"/>
                <a:gd name="T3" fmla="*/ 5912 h 5912"/>
                <a:gd name="T4" fmla="*/ 6827 w 6827"/>
                <a:gd name="T5" fmla="*/ 5912 h 5912"/>
                <a:gd name="T6" fmla="*/ 3413 w 6827"/>
                <a:gd name="T7" fmla="*/ 0 h 5912"/>
                <a:gd name="T8" fmla="*/ 3413 w 6827"/>
                <a:gd name="T9" fmla="*/ 972 h 5912"/>
                <a:gd name="T10" fmla="*/ 4489 w 6827"/>
                <a:gd name="T11" fmla="*/ 2835 h 5912"/>
                <a:gd name="T12" fmla="*/ 2338 w 6827"/>
                <a:gd name="T13" fmla="*/ 2835 h 5912"/>
                <a:gd name="T14" fmla="*/ 3413 w 6827"/>
                <a:gd name="T15" fmla="*/ 972 h 5912"/>
                <a:gd name="T16" fmla="*/ 842 w 6827"/>
                <a:gd name="T17" fmla="*/ 5426 h 5912"/>
                <a:gd name="T18" fmla="*/ 1917 w 6827"/>
                <a:gd name="T19" fmla="*/ 3564 h 5912"/>
                <a:gd name="T20" fmla="*/ 2993 w 6827"/>
                <a:gd name="T21" fmla="*/ 5426 h 5912"/>
                <a:gd name="T22" fmla="*/ 842 w 6827"/>
                <a:gd name="T23" fmla="*/ 5426 h 5912"/>
                <a:gd name="T24" fmla="*/ 2338 w 6827"/>
                <a:gd name="T25" fmla="*/ 3321 h 5912"/>
                <a:gd name="T26" fmla="*/ 4489 w 6827"/>
                <a:gd name="T27" fmla="*/ 3321 h 5912"/>
                <a:gd name="T28" fmla="*/ 3413 w 6827"/>
                <a:gd name="T29" fmla="*/ 5183 h 5912"/>
                <a:gd name="T30" fmla="*/ 2338 w 6827"/>
                <a:gd name="T31" fmla="*/ 3321 h 5912"/>
                <a:gd name="T32" fmla="*/ 4910 w 6827"/>
                <a:gd name="T33" fmla="*/ 3564 h 5912"/>
                <a:gd name="T34" fmla="*/ 5985 w 6827"/>
                <a:gd name="T35" fmla="*/ 5426 h 5912"/>
                <a:gd name="T36" fmla="*/ 3834 w 6827"/>
                <a:gd name="T37" fmla="*/ 5426 h 5912"/>
                <a:gd name="T38" fmla="*/ 4910 w 6827"/>
                <a:gd name="T39" fmla="*/ 3564 h 5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27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íş1iḍè"/>
            <p:cNvSpPr/>
            <p:nvPr/>
          </p:nvSpPr>
          <p:spPr bwMode="auto">
            <a:xfrm>
              <a:off x="6507248" y="3030753"/>
              <a:ext cx="380293" cy="366291"/>
            </a:xfrm>
            <a:custGeom>
              <a:avLst/>
              <a:gdLst>
                <a:gd name="connsiteX0" fmla="*/ 0 w 582235"/>
                <a:gd name="connsiteY0" fmla="*/ 404481 h 606722"/>
                <a:gd name="connsiteX1" fmla="*/ 101261 w 582235"/>
                <a:gd name="connsiteY1" fmla="*/ 404481 h 606722"/>
                <a:gd name="connsiteX2" fmla="*/ 101261 w 582235"/>
                <a:gd name="connsiteY2" fmla="*/ 606722 h 606722"/>
                <a:gd name="connsiteX3" fmla="*/ 0 w 582235"/>
                <a:gd name="connsiteY3" fmla="*/ 606722 h 606722"/>
                <a:gd name="connsiteX4" fmla="*/ 151927 w 582235"/>
                <a:gd name="connsiteY4" fmla="*/ 328623 h 606722"/>
                <a:gd name="connsiteX5" fmla="*/ 253188 w 582235"/>
                <a:gd name="connsiteY5" fmla="*/ 328623 h 606722"/>
                <a:gd name="connsiteX6" fmla="*/ 253188 w 582235"/>
                <a:gd name="connsiteY6" fmla="*/ 606722 h 606722"/>
                <a:gd name="connsiteX7" fmla="*/ 151927 w 582235"/>
                <a:gd name="connsiteY7" fmla="*/ 606722 h 606722"/>
                <a:gd name="connsiteX8" fmla="*/ 303855 w 582235"/>
                <a:gd name="connsiteY8" fmla="*/ 252766 h 606722"/>
                <a:gd name="connsiteX9" fmla="*/ 405046 w 582235"/>
                <a:gd name="connsiteY9" fmla="*/ 252766 h 606722"/>
                <a:gd name="connsiteX10" fmla="*/ 405046 w 582235"/>
                <a:gd name="connsiteY10" fmla="*/ 606722 h 606722"/>
                <a:gd name="connsiteX11" fmla="*/ 303855 w 582235"/>
                <a:gd name="connsiteY11" fmla="*/ 606722 h 606722"/>
                <a:gd name="connsiteX12" fmla="*/ 455711 w 582235"/>
                <a:gd name="connsiteY12" fmla="*/ 202241 h 606722"/>
                <a:gd name="connsiteX13" fmla="*/ 556972 w 582235"/>
                <a:gd name="connsiteY13" fmla="*/ 202241 h 606722"/>
                <a:gd name="connsiteX14" fmla="*/ 556972 w 582235"/>
                <a:gd name="connsiteY14" fmla="*/ 606722 h 606722"/>
                <a:gd name="connsiteX15" fmla="*/ 455711 w 582235"/>
                <a:gd name="connsiteY15" fmla="*/ 606722 h 606722"/>
                <a:gd name="connsiteX16" fmla="*/ 455697 w 582235"/>
                <a:gd name="connsiteY16" fmla="*/ 0 h 606722"/>
                <a:gd name="connsiteX17" fmla="*/ 556785 w 582235"/>
                <a:gd name="connsiteY17" fmla="*/ 0 h 606722"/>
                <a:gd name="connsiteX18" fmla="*/ 556874 w 582235"/>
                <a:gd name="connsiteY18" fmla="*/ 0 h 606722"/>
                <a:gd name="connsiteX19" fmla="*/ 556963 w 582235"/>
                <a:gd name="connsiteY19" fmla="*/ 0 h 606722"/>
                <a:gd name="connsiteX20" fmla="*/ 557675 w 582235"/>
                <a:gd name="connsiteY20" fmla="*/ 0 h 606722"/>
                <a:gd name="connsiteX21" fmla="*/ 559366 w 582235"/>
                <a:gd name="connsiteY21" fmla="*/ 89 h 606722"/>
                <a:gd name="connsiteX22" fmla="*/ 560611 w 582235"/>
                <a:gd name="connsiteY22" fmla="*/ 267 h 606722"/>
                <a:gd name="connsiteX23" fmla="*/ 561857 w 582235"/>
                <a:gd name="connsiteY23" fmla="*/ 444 h 606722"/>
                <a:gd name="connsiteX24" fmla="*/ 563192 w 582235"/>
                <a:gd name="connsiteY24" fmla="*/ 800 h 606722"/>
                <a:gd name="connsiteX25" fmla="*/ 564171 w 582235"/>
                <a:gd name="connsiteY25" fmla="*/ 1067 h 606722"/>
                <a:gd name="connsiteX26" fmla="*/ 565506 w 582235"/>
                <a:gd name="connsiteY26" fmla="*/ 1511 h 606722"/>
                <a:gd name="connsiteX27" fmla="*/ 566574 w 582235"/>
                <a:gd name="connsiteY27" fmla="*/ 1867 h 606722"/>
                <a:gd name="connsiteX28" fmla="*/ 567730 w 582235"/>
                <a:gd name="connsiteY28" fmla="*/ 2400 h 606722"/>
                <a:gd name="connsiteX29" fmla="*/ 568798 w 582235"/>
                <a:gd name="connsiteY29" fmla="*/ 2933 h 606722"/>
                <a:gd name="connsiteX30" fmla="*/ 569777 w 582235"/>
                <a:gd name="connsiteY30" fmla="*/ 3467 h 606722"/>
                <a:gd name="connsiteX31" fmla="*/ 570934 w 582235"/>
                <a:gd name="connsiteY31" fmla="*/ 4178 h 606722"/>
                <a:gd name="connsiteX32" fmla="*/ 571824 w 582235"/>
                <a:gd name="connsiteY32" fmla="*/ 4800 h 606722"/>
                <a:gd name="connsiteX33" fmla="*/ 572891 w 582235"/>
                <a:gd name="connsiteY33" fmla="*/ 5689 h 606722"/>
                <a:gd name="connsiteX34" fmla="*/ 573781 w 582235"/>
                <a:gd name="connsiteY34" fmla="*/ 6489 h 606722"/>
                <a:gd name="connsiteX35" fmla="*/ 574760 w 582235"/>
                <a:gd name="connsiteY35" fmla="*/ 7289 h 606722"/>
                <a:gd name="connsiteX36" fmla="*/ 575917 w 582235"/>
                <a:gd name="connsiteY36" fmla="*/ 8533 h 606722"/>
                <a:gd name="connsiteX37" fmla="*/ 576451 w 582235"/>
                <a:gd name="connsiteY37" fmla="*/ 9066 h 606722"/>
                <a:gd name="connsiteX38" fmla="*/ 576451 w 582235"/>
                <a:gd name="connsiteY38" fmla="*/ 9155 h 606722"/>
                <a:gd name="connsiteX39" fmla="*/ 577964 w 582235"/>
                <a:gd name="connsiteY39" fmla="*/ 11200 h 606722"/>
                <a:gd name="connsiteX40" fmla="*/ 578053 w 582235"/>
                <a:gd name="connsiteY40" fmla="*/ 11289 h 606722"/>
                <a:gd name="connsiteX41" fmla="*/ 579209 w 582235"/>
                <a:gd name="connsiteY41" fmla="*/ 13244 h 606722"/>
                <a:gd name="connsiteX42" fmla="*/ 579743 w 582235"/>
                <a:gd name="connsiteY42" fmla="*/ 14222 h 606722"/>
                <a:gd name="connsiteX43" fmla="*/ 580277 w 582235"/>
                <a:gd name="connsiteY43" fmla="*/ 15555 h 606722"/>
                <a:gd name="connsiteX44" fmla="*/ 580722 w 582235"/>
                <a:gd name="connsiteY44" fmla="*/ 16711 h 606722"/>
                <a:gd name="connsiteX45" fmla="*/ 581167 w 582235"/>
                <a:gd name="connsiteY45" fmla="*/ 17866 h 606722"/>
                <a:gd name="connsiteX46" fmla="*/ 581523 w 582235"/>
                <a:gd name="connsiteY46" fmla="*/ 19199 h 606722"/>
                <a:gd name="connsiteX47" fmla="*/ 581790 w 582235"/>
                <a:gd name="connsiteY47" fmla="*/ 20266 h 606722"/>
                <a:gd name="connsiteX48" fmla="*/ 582146 w 582235"/>
                <a:gd name="connsiteY48" fmla="*/ 22488 h 606722"/>
                <a:gd name="connsiteX49" fmla="*/ 582146 w 582235"/>
                <a:gd name="connsiteY49" fmla="*/ 22666 h 606722"/>
                <a:gd name="connsiteX50" fmla="*/ 582235 w 582235"/>
                <a:gd name="connsiteY50" fmla="*/ 25244 h 606722"/>
                <a:gd name="connsiteX51" fmla="*/ 582235 w 582235"/>
                <a:gd name="connsiteY51" fmla="*/ 126396 h 606722"/>
                <a:gd name="connsiteX52" fmla="*/ 556963 w 582235"/>
                <a:gd name="connsiteY52" fmla="*/ 151728 h 606722"/>
                <a:gd name="connsiteX53" fmla="*/ 531691 w 582235"/>
                <a:gd name="connsiteY53" fmla="*/ 126396 h 606722"/>
                <a:gd name="connsiteX54" fmla="*/ 531691 w 582235"/>
                <a:gd name="connsiteY54" fmla="*/ 79286 h 606722"/>
                <a:gd name="connsiteX55" fmla="*/ 421260 w 582235"/>
                <a:gd name="connsiteY55" fmla="*/ 171106 h 606722"/>
                <a:gd name="connsiteX56" fmla="*/ 385666 w 582235"/>
                <a:gd name="connsiteY56" fmla="*/ 167906 h 606722"/>
                <a:gd name="connsiteX57" fmla="*/ 388869 w 582235"/>
                <a:gd name="connsiteY57" fmla="*/ 132262 h 606722"/>
                <a:gd name="connsiteX58" fmla="*/ 487020 w 582235"/>
                <a:gd name="connsiteY58" fmla="*/ 50576 h 606722"/>
                <a:gd name="connsiteX59" fmla="*/ 455697 w 582235"/>
                <a:gd name="connsiteY59" fmla="*/ 50576 h 606722"/>
                <a:gd name="connsiteX60" fmla="*/ 430425 w 582235"/>
                <a:gd name="connsiteY60" fmla="*/ 25244 h 606722"/>
                <a:gd name="connsiteX61" fmla="*/ 455697 w 582235"/>
                <a:gd name="connsiteY61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ïṥļiḋe"/>
            <p:cNvSpPr/>
            <p:nvPr/>
          </p:nvSpPr>
          <p:spPr bwMode="auto">
            <a:xfrm>
              <a:off x="5331669" y="5147017"/>
              <a:ext cx="380293" cy="366291"/>
            </a:xfrm>
            <a:custGeom>
              <a:avLst/>
              <a:gdLst>
                <a:gd name="connsiteX0" fmla="*/ 325000 h 606722"/>
                <a:gd name="connsiteY0" fmla="*/ 325000 h 606722"/>
                <a:gd name="connsiteX1" fmla="*/ 325000 h 606722"/>
                <a:gd name="connsiteY1" fmla="*/ 325000 h 606722"/>
                <a:gd name="connsiteX2" fmla="*/ 325000 h 606722"/>
                <a:gd name="connsiteY2" fmla="*/ 325000 h 606722"/>
                <a:gd name="connsiteX3" fmla="*/ 325000 h 606722"/>
                <a:gd name="connsiteY3" fmla="*/ 325000 h 606722"/>
                <a:gd name="connsiteX4" fmla="*/ 325000 h 606722"/>
                <a:gd name="connsiteY4" fmla="*/ 325000 h 606722"/>
                <a:gd name="connsiteX5" fmla="*/ 325000 h 606722"/>
                <a:gd name="connsiteY5" fmla="*/ 325000 h 606722"/>
                <a:gd name="connsiteX6" fmla="*/ 325000 h 606722"/>
                <a:gd name="connsiteY6" fmla="*/ 325000 h 606722"/>
                <a:gd name="connsiteX7" fmla="*/ 325000 h 606722"/>
                <a:gd name="connsiteY7" fmla="*/ 325000 h 606722"/>
                <a:gd name="connsiteX8" fmla="*/ 325000 h 606722"/>
                <a:gd name="connsiteY8" fmla="*/ 325000 h 606722"/>
                <a:gd name="connsiteX9" fmla="*/ 325000 h 606722"/>
                <a:gd name="connsiteY9" fmla="*/ 325000 h 606722"/>
                <a:gd name="connsiteX10" fmla="*/ 325000 h 606722"/>
                <a:gd name="connsiteY10" fmla="*/ 325000 h 606722"/>
                <a:gd name="connsiteX11" fmla="*/ 325000 h 606722"/>
                <a:gd name="connsiteY11" fmla="*/ 325000 h 606722"/>
                <a:gd name="connsiteX12" fmla="*/ 325000 h 606722"/>
                <a:gd name="connsiteY12" fmla="*/ 325000 h 606722"/>
                <a:gd name="connsiteX13" fmla="*/ 325000 h 606722"/>
                <a:gd name="connsiteY13" fmla="*/ 325000 h 606722"/>
                <a:gd name="connsiteX14" fmla="*/ 325000 h 606722"/>
                <a:gd name="connsiteY14" fmla="*/ 325000 h 606722"/>
                <a:gd name="connsiteX15" fmla="*/ 325000 h 606722"/>
                <a:gd name="connsiteY15" fmla="*/ 325000 h 606722"/>
                <a:gd name="connsiteX16" fmla="*/ 325000 h 606722"/>
                <a:gd name="connsiteY16" fmla="*/ 325000 h 606722"/>
                <a:gd name="connsiteX17" fmla="*/ 325000 h 606722"/>
                <a:gd name="connsiteY17" fmla="*/ 325000 h 606722"/>
                <a:gd name="connsiteX18" fmla="*/ 325000 h 606722"/>
                <a:gd name="connsiteY18" fmla="*/ 325000 h 606722"/>
                <a:gd name="connsiteX19" fmla="*/ 325000 h 606722"/>
                <a:gd name="connsiteY19" fmla="*/ 325000 h 606722"/>
                <a:gd name="connsiteX20" fmla="*/ 325000 h 606722"/>
                <a:gd name="connsiteY20" fmla="*/ 325000 h 606722"/>
                <a:gd name="connsiteX21" fmla="*/ 325000 h 606722"/>
                <a:gd name="connsiteY21" fmla="*/ 325000 h 606722"/>
                <a:gd name="connsiteX22" fmla="*/ 325000 h 606722"/>
                <a:gd name="connsiteY22" fmla="*/ 325000 h 606722"/>
                <a:gd name="connsiteX23" fmla="*/ 325000 h 606722"/>
                <a:gd name="connsiteY23" fmla="*/ 325000 h 606722"/>
                <a:gd name="connsiteX24" fmla="*/ 325000 h 606722"/>
                <a:gd name="connsiteY24" fmla="*/ 325000 h 606722"/>
                <a:gd name="connsiteX25" fmla="*/ 325000 h 606722"/>
                <a:gd name="connsiteY25" fmla="*/ 325000 h 606722"/>
                <a:gd name="connsiteX26" fmla="*/ 325000 h 606722"/>
                <a:gd name="connsiteY26" fmla="*/ 325000 h 606722"/>
                <a:gd name="connsiteX27" fmla="*/ 325000 h 606722"/>
                <a:gd name="connsiteY27" fmla="*/ 325000 h 606722"/>
                <a:gd name="connsiteX28" fmla="*/ 325000 h 606722"/>
                <a:gd name="connsiteY28" fmla="*/ 325000 h 606722"/>
                <a:gd name="connsiteX29" fmla="*/ 325000 h 606722"/>
                <a:gd name="connsiteY29" fmla="*/ 325000 h 606722"/>
                <a:gd name="connsiteX30" fmla="*/ 325000 h 606722"/>
                <a:gd name="connsiteY30" fmla="*/ 325000 h 606722"/>
                <a:gd name="connsiteX31" fmla="*/ 325000 h 606722"/>
                <a:gd name="connsiteY31" fmla="*/ 325000 h 606722"/>
                <a:gd name="connsiteX32" fmla="*/ 325000 h 606722"/>
                <a:gd name="connsiteY32" fmla="*/ 325000 h 606722"/>
                <a:gd name="connsiteX33" fmla="*/ 325000 h 606722"/>
                <a:gd name="connsiteY33" fmla="*/ 325000 h 606722"/>
                <a:gd name="connsiteX34" fmla="*/ 325000 h 606722"/>
                <a:gd name="connsiteY34" fmla="*/ 325000 h 606722"/>
                <a:gd name="connsiteX35" fmla="*/ 325000 h 606722"/>
                <a:gd name="connsiteY35" fmla="*/ 325000 h 606722"/>
                <a:gd name="connsiteX36" fmla="*/ 325000 h 606722"/>
                <a:gd name="connsiteY36" fmla="*/ 325000 h 606722"/>
                <a:gd name="connsiteX37" fmla="*/ 325000 h 606722"/>
                <a:gd name="connsiteY37" fmla="*/ 325000 h 606722"/>
                <a:gd name="connsiteX38" fmla="*/ 325000 h 606722"/>
                <a:gd name="connsiteY38" fmla="*/ 325000 h 606722"/>
                <a:gd name="connsiteX39" fmla="*/ 325000 h 606722"/>
                <a:gd name="connsiteY39" fmla="*/ 32500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81459" h="580542">
                  <a:moveTo>
                    <a:pt x="213875" y="146706"/>
                  </a:moveTo>
                  <a:cubicBezTo>
                    <a:pt x="227226" y="146706"/>
                    <a:pt x="238084" y="157547"/>
                    <a:pt x="238084" y="171055"/>
                  </a:cubicBezTo>
                  <a:cubicBezTo>
                    <a:pt x="238084" y="184562"/>
                    <a:pt x="227226" y="195493"/>
                    <a:pt x="213875" y="195493"/>
                  </a:cubicBezTo>
                  <a:cubicBezTo>
                    <a:pt x="161630" y="195493"/>
                    <a:pt x="118998" y="238236"/>
                    <a:pt x="118998" y="290755"/>
                  </a:cubicBezTo>
                  <a:cubicBezTo>
                    <a:pt x="118998" y="300086"/>
                    <a:pt x="120422" y="309328"/>
                    <a:pt x="123092" y="318214"/>
                  </a:cubicBezTo>
                  <a:cubicBezTo>
                    <a:pt x="126741" y="330300"/>
                    <a:pt x="120422" y="343274"/>
                    <a:pt x="108673" y="347895"/>
                  </a:cubicBezTo>
                  <a:cubicBezTo>
                    <a:pt x="72182" y="362291"/>
                    <a:pt x="48507" y="397126"/>
                    <a:pt x="48507" y="436582"/>
                  </a:cubicBezTo>
                  <a:cubicBezTo>
                    <a:pt x="48507" y="489101"/>
                    <a:pt x="91050" y="531844"/>
                    <a:pt x="143384" y="531844"/>
                  </a:cubicBezTo>
                  <a:lnTo>
                    <a:pt x="438164" y="531844"/>
                  </a:lnTo>
                  <a:cubicBezTo>
                    <a:pt x="490320" y="531844"/>
                    <a:pt x="532952" y="489101"/>
                    <a:pt x="532952" y="436582"/>
                  </a:cubicBezTo>
                  <a:cubicBezTo>
                    <a:pt x="532952" y="408678"/>
                    <a:pt x="520759" y="382108"/>
                    <a:pt x="499398" y="363979"/>
                  </a:cubicBezTo>
                  <a:cubicBezTo>
                    <a:pt x="494147" y="359625"/>
                    <a:pt x="491032" y="353049"/>
                    <a:pt x="490854" y="346207"/>
                  </a:cubicBezTo>
                  <a:cubicBezTo>
                    <a:pt x="489252" y="294399"/>
                    <a:pt x="447598" y="253876"/>
                    <a:pt x="395976" y="253876"/>
                  </a:cubicBezTo>
                  <a:cubicBezTo>
                    <a:pt x="382625" y="253876"/>
                    <a:pt x="371767" y="243035"/>
                    <a:pt x="371767" y="229528"/>
                  </a:cubicBezTo>
                  <a:cubicBezTo>
                    <a:pt x="371767" y="216020"/>
                    <a:pt x="382625" y="205090"/>
                    <a:pt x="395976" y="205090"/>
                  </a:cubicBezTo>
                  <a:cubicBezTo>
                    <a:pt x="433535" y="205090"/>
                    <a:pt x="468959" y="219575"/>
                    <a:pt x="495927" y="245879"/>
                  </a:cubicBezTo>
                  <a:cubicBezTo>
                    <a:pt x="520225" y="269517"/>
                    <a:pt x="535177" y="300441"/>
                    <a:pt x="538648" y="334032"/>
                  </a:cubicBezTo>
                  <a:cubicBezTo>
                    <a:pt x="565972" y="361047"/>
                    <a:pt x="581459" y="397748"/>
                    <a:pt x="581459" y="436582"/>
                  </a:cubicBezTo>
                  <a:cubicBezTo>
                    <a:pt x="581459" y="516026"/>
                    <a:pt x="517199" y="580542"/>
                    <a:pt x="438164" y="580542"/>
                  </a:cubicBezTo>
                  <a:lnTo>
                    <a:pt x="143384" y="580542"/>
                  </a:lnTo>
                  <a:cubicBezTo>
                    <a:pt x="64349" y="580542"/>
                    <a:pt x="0" y="516026"/>
                    <a:pt x="0" y="436582"/>
                  </a:cubicBezTo>
                  <a:cubicBezTo>
                    <a:pt x="0" y="407079"/>
                    <a:pt x="8811" y="378820"/>
                    <a:pt x="25544" y="354471"/>
                  </a:cubicBezTo>
                  <a:cubicBezTo>
                    <a:pt x="37737" y="336698"/>
                    <a:pt x="53669" y="322124"/>
                    <a:pt x="72004" y="311638"/>
                  </a:cubicBezTo>
                  <a:cubicBezTo>
                    <a:pt x="70936" y="304618"/>
                    <a:pt x="70491" y="297598"/>
                    <a:pt x="70491" y="290666"/>
                  </a:cubicBezTo>
                  <a:cubicBezTo>
                    <a:pt x="70491" y="211222"/>
                    <a:pt x="134840" y="146706"/>
                    <a:pt x="213875" y="146706"/>
                  </a:cubicBezTo>
                  <a:close/>
                  <a:moveTo>
                    <a:pt x="301555" y="0"/>
                  </a:moveTo>
                  <a:cubicBezTo>
                    <a:pt x="314815" y="0"/>
                    <a:pt x="325673" y="10930"/>
                    <a:pt x="325673" y="24259"/>
                  </a:cubicBezTo>
                  <a:lnTo>
                    <a:pt x="325673" y="369392"/>
                  </a:lnTo>
                  <a:lnTo>
                    <a:pt x="379960" y="313055"/>
                  </a:lnTo>
                  <a:cubicBezTo>
                    <a:pt x="389215" y="303458"/>
                    <a:pt x="404433" y="303191"/>
                    <a:pt x="414045" y="312522"/>
                  </a:cubicBezTo>
                  <a:cubicBezTo>
                    <a:pt x="423567" y="321763"/>
                    <a:pt x="423745" y="337225"/>
                    <a:pt x="414490" y="346822"/>
                  </a:cubicBezTo>
                  <a:lnTo>
                    <a:pt x="318642" y="446079"/>
                  </a:lnTo>
                  <a:cubicBezTo>
                    <a:pt x="314103" y="450788"/>
                    <a:pt x="307874" y="453454"/>
                    <a:pt x="301288" y="453454"/>
                  </a:cubicBezTo>
                  <a:cubicBezTo>
                    <a:pt x="294791" y="453454"/>
                    <a:pt x="288473" y="450788"/>
                    <a:pt x="284023" y="446079"/>
                  </a:cubicBezTo>
                  <a:lnTo>
                    <a:pt x="188086" y="346822"/>
                  </a:lnTo>
                  <a:cubicBezTo>
                    <a:pt x="178742" y="337225"/>
                    <a:pt x="179009" y="321941"/>
                    <a:pt x="188620" y="312522"/>
                  </a:cubicBezTo>
                  <a:cubicBezTo>
                    <a:pt x="198054" y="303191"/>
                    <a:pt x="213361" y="303458"/>
                    <a:pt x="222617" y="313055"/>
                  </a:cubicBezTo>
                  <a:lnTo>
                    <a:pt x="277437" y="369392"/>
                  </a:lnTo>
                  <a:lnTo>
                    <a:pt x="277437" y="24259"/>
                  </a:lnTo>
                  <a:cubicBezTo>
                    <a:pt x="277437" y="10930"/>
                    <a:pt x="288295" y="0"/>
                    <a:pt x="3015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865924" y="575297"/>
            <a:ext cx="3295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ea typeface="微软雅黑" panose="020B0503020204020204" pitchFamily="34" charset="-122"/>
              </a:rPr>
              <a:t>未来的展望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4563594-4c72-49a2-a3fa-a6c2578e997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055779" y="1586013"/>
            <a:ext cx="9818542" cy="4018602"/>
            <a:chOff x="656820" y="1686250"/>
            <a:chExt cx="10878360" cy="4452372"/>
          </a:xfrm>
        </p:grpSpPr>
        <p:grpSp>
          <p:nvGrpSpPr>
            <p:cNvPr id="4" name="iŝļïḑe"/>
            <p:cNvGrpSpPr/>
            <p:nvPr/>
          </p:nvGrpSpPr>
          <p:grpSpPr>
            <a:xfrm>
              <a:off x="5424232" y="2492896"/>
              <a:ext cx="1343536" cy="2706292"/>
              <a:chOff x="4943872" y="2492896"/>
              <a:chExt cx="1343536" cy="2706292"/>
            </a:xfrm>
          </p:grpSpPr>
          <p:grpSp>
            <p:nvGrpSpPr>
              <p:cNvPr id="39" name="ïṥḻîḍé"/>
              <p:cNvGrpSpPr/>
              <p:nvPr/>
            </p:nvGrpSpPr>
            <p:grpSpPr>
              <a:xfrm>
                <a:off x="4943872" y="2492896"/>
                <a:ext cx="1343536" cy="2706292"/>
                <a:chOff x="4822387" y="794461"/>
                <a:chExt cx="2547217" cy="5130884"/>
              </a:xfrm>
            </p:grpSpPr>
            <p:grpSp>
              <p:nvGrpSpPr>
                <p:cNvPr id="41" name="isḷïdé"/>
                <p:cNvGrpSpPr/>
                <p:nvPr/>
              </p:nvGrpSpPr>
              <p:grpSpPr bwMode="auto">
                <a:xfrm>
                  <a:off x="4822387" y="794461"/>
                  <a:ext cx="2547217" cy="5130884"/>
                  <a:chOff x="8853485" y="3998913"/>
                  <a:chExt cx="3106735" cy="6257925"/>
                </a:xfrm>
                <a:effectLst/>
              </p:grpSpPr>
              <p:sp>
                <p:nvSpPr>
                  <p:cNvPr id="43" name="îS1îḑé"/>
                  <p:cNvSpPr/>
                  <p:nvPr/>
                </p:nvSpPr>
                <p:spPr bwMode="auto">
                  <a:xfrm>
                    <a:off x="8853485" y="3998913"/>
                    <a:ext cx="3106735" cy="6257925"/>
                  </a:xfrm>
                  <a:custGeom>
                    <a:avLst/>
                    <a:gdLst>
                      <a:gd name="T0" fmla="*/ 8594 w 8630"/>
                      <a:gd name="T1" fmla="*/ 3320 h 17382"/>
                      <a:gd name="T2" fmla="*/ 8596 w 8630"/>
                      <a:gd name="T3" fmla="*/ 3320 h 17382"/>
                      <a:gd name="T4" fmla="*/ 8629 w 8630"/>
                      <a:gd name="T5" fmla="*/ 3353 h 17382"/>
                      <a:gd name="T6" fmla="*/ 8629 w 8630"/>
                      <a:gd name="T7" fmla="*/ 4419 h 17382"/>
                      <a:gd name="T8" fmla="*/ 8596 w 8630"/>
                      <a:gd name="T9" fmla="*/ 4452 h 17382"/>
                      <a:gd name="T10" fmla="*/ 8594 w 8630"/>
                      <a:gd name="T11" fmla="*/ 4452 h 17382"/>
                      <a:gd name="T12" fmla="*/ 8594 w 8630"/>
                      <a:gd name="T13" fmla="*/ 16371 h 17382"/>
                      <a:gd name="T14" fmla="*/ 7584 w 8630"/>
                      <a:gd name="T15" fmla="*/ 17381 h 17382"/>
                      <a:gd name="T16" fmla="*/ 1043 w 8630"/>
                      <a:gd name="T17" fmla="*/ 17381 h 17382"/>
                      <a:gd name="T18" fmla="*/ 33 w 8630"/>
                      <a:gd name="T19" fmla="*/ 16371 h 17382"/>
                      <a:gd name="T20" fmla="*/ 33 w 8630"/>
                      <a:gd name="T21" fmla="*/ 5859 h 17382"/>
                      <a:gd name="T22" fmla="*/ 33 w 8630"/>
                      <a:gd name="T23" fmla="*/ 5859 h 17382"/>
                      <a:gd name="T24" fmla="*/ 0 w 8630"/>
                      <a:gd name="T25" fmla="*/ 5826 h 17382"/>
                      <a:gd name="T26" fmla="*/ 0 w 8630"/>
                      <a:gd name="T27" fmla="*/ 4760 h 17382"/>
                      <a:gd name="T28" fmla="*/ 33 w 8630"/>
                      <a:gd name="T29" fmla="*/ 4727 h 17382"/>
                      <a:gd name="T30" fmla="*/ 33 w 8630"/>
                      <a:gd name="T31" fmla="*/ 4727 h 17382"/>
                      <a:gd name="T32" fmla="*/ 33 w 8630"/>
                      <a:gd name="T33" fmla="*/ 4452 h 17382"/>
                      <a:gd name="T34" fmla="*/ 33 w 8630"/>
                      <a:gd name="T35" fmla="*/ 4452 h 17382"/>
                      <a:gd name="T36" fmla="*/ 0 w 8630"/>
                      <a:gd name="T37" fmla="*/ 4419 h 17382"/>
                      <a:gd name="T38" fmla="*/ 0 w 8630"/>
                      <a:gd name="T39" fmla="*/ 3353 h 17382"/>
                      <a:gd name="T40" fmla="*/ 33 w 8630"/>
                      <a:gd name="T41" fmla="*/ 3320 h 17382"/>
                      <a:gd name="T42" fmla="*/ 33 w 8630"/>
                      <a:gd name="T43" fmla="*/ 3320 h 17382"/>
                      <a:gd name="T44" fmla="*/ 33 w 8630"/>
                      <a:gd name="T45" fmla="*/ 2704 h 17382"/>
                      <a:gd name="T46" fmla="*/ 33 w 8630"/>
                      <a:gd name="T47" fmla="*/ 2704 h 17382"/>
                      <a:gd name="T48" fmla="*/ 0 w 8630"/>
                      <a:gd name="T49" fmla="*/ 2672 h 17382"/>
                      <a:gd name="T50" fmla="*/ 0 w 8630"/>
                      <a:gd name="T51" fmla="*/ 2075 h 17382"/>
                      <a:gd name="T52" fmla="*/ 33 w 8630"/>
                      <a:gd name="T53" fmla="*/ 2042 h 17382"/>
                      <a:gd name="T54" fmla="*/ 33 w 8630"/>
                      <a:gd name="T55" fmla="*/ 2042 h 17382"/>
                      <a:gd name="T56" fmla="*/ 33 w 8630"/>
                      <a:gd name="T57" fmla="*/ 1010 h 17382"/>
                      <a:gd name="T58" fmla="*/ 1043 w 8630"/>
                      <a:gd name="T59" fmla="*/ 0 h 17382"/>
                      <a:gd name="T60" fmla="*/ 7584 w 8630"/>
                      <a:gd name="T61" fmla="*/ 0 h 17382"/>
                      <a:gd name="T62" fmla="*/ 8594 w 8630"/>
                      <a:gd name="T63" fmla="*/ 1010 h 17382"/>
                      <a:gd name="T64" fmla="*/ 8594 w 8630"/>
                      <a:gd name="T65" fmla="*/ 3320 h 17382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w 8630"/>
                      <a:gd name="T100" fmla="*/ 0 h 17382"/>
                      <a:gd name="T101" fmla="*/ 8630 w 8630"/>
                      <a:gd name="T102" fmla="*/ 17382 h 17382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T99" t="T100" r="T101" b="T102"/>
                    <a:pathLst>
                      <a:path w="8630" h="17382">
                        <a:moveTo>
                          <a:pt x="8594" y="3320"/>
                        </a:moveTo>
                        <a:lnTo>
                          <a:pt x="8596" y="3320"/>
                        </a:lnTo>
                        <a:cubicBezTo>
                          <a:pt x="8614" y="3320"/>
                          <a:pt x="8629" y="3335"/>
                          <a:pt x="8629" y="3353"/>
                        </a:cubicBezTo>
                        <a:lnTo>
                          <a:pt x="8629" y="4419"/>
                        </a:lnTo>
                        <a:cubicBezTo>
                          <a:pt x="8629" y="4438"/>
                          <a:pt x="8614" y="4452"/>
                          <a:pt x="8596" y="4452"/>
                        </a:cubicBezTo>
                        <a:lnTo>
                          <a:pt x="8594" y="4452"/>
                        </a:lnTo>
                        <a:lnTo>
                          <a:pt x="8594" y="16371"/>
                        </a:lnTo>
                        <a:cubicBezTo>
                          <a:pt x="8594" y="16928"/>
                          <a:pt x="8141" y="17381"/>
                          <a:pt x="7584" y="17381"/>
                        </a:cubicBezTo>
                        <a:lnTo>
                          <a:pt x="1043" y="17381"/>
                        </a:lnTo>
                        <a:cubicBezTo>
                          <a:pt x="487" y="17381"/>
                          <a:pt x="33" y="16928"/>
                          <a:pt x="33" y="16371"/>
                        </a:cubicBezTo>
                        <a:lnTo>
                          <a:pt x="33" y="5859"/>
                        </a:lnTo>
                        <a:cubicBezTo>
                          <a:pt x="15" y="5859"/>
                          <a:pt x="0" y="5844"/>
                          <a:pt x="0" y="5826"/>
                        </a:cubicBezTo>
                        <a:lnTo>
                          <a:pt x="0" y="4760"/>
                        </a:lnTo>
                        <a:cubicBezTo>
                          <a:pt x="0" y="4741"/>
                          <a:pt x="15" y="4727"/>
                          <a:pt x="33" y="4727"/>
                        </a:cubicBezTo>
                        <a:lnTo>
                          <a:pt x="33" y="4452"/>
                        </a:lnTo>
                        <a:cubicBezTo>
                          <a:pt x="15" y="4452"/>
                          <a:pt x="0" y="4438"/>
                          <a:pt x="0" y="4419"/>
                        </a:cubicBezTo>
                        <a:lnTo>
                          <a:pt x="0" y="3353"/>
                        </a:lnTo>
                        <a:cubicBezTo>
                          <a:pt x="0" y="3335"/>
                          <a:pt x="15" y="3320"/>
                          <a:pt x="33" y="3320"/>
                        </a:cubicBezTo>
                        <a:lnTo>
                          <a:pt x="33" y="2704"/>
                        </a:lnTo>
                        <a:cubicBezTo>
                          <a:pt x="15" y="2704"/>
                          <a:pt x="0" y="2690"/>
                          <a:pt x="0" y="2672"/>
                        </a:cubicBezTo>
                        <a:lnTo>
                          <a:pt x="0" y="2075"/>
                        </a:lnTo>
                        <a:cubicBezTo>
                          <a:pt x="0" y="2057"/>
                          <a:pt x="15" y="2042"/>
                          <a:pt x="33" y="2042"/>
                        </a:cubicBezTo>
                        <a:lnTo>
                          <a:pt x="33" y="1010"/>
                        </a:lnTo>
                        <a:cubicBezTo>
                          <a:pt x="33" y="453"/>
                          <a:pt x="487" y="0"/>
                          <a:pt x="1043" y="0"/>
                        </a:cubicBezTo>
                        <a:lnTo>
                          <a:pt x="7584" y="0"/>
                        </a:lnTo>
                        <a:cubicBezTo>
                          <a:pt x="8141" y="0"/>
                          <a:pt x="8594" y="453"/>
                          <a:pt x="8594" y="1010"/>
                        </a:cubicBezTo>
                        <a:lnTo>
                          <a:pt x="8594" y="3320"/>
                        </a:lnTo>
                      </a:path>
                    </a:pathLst>
                  </a:cu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44" name="ïśḻîďè"/>
                  <p:cNvSpPr/>
                  <p:nvPr/>
                </p:nvSpPr>
                <p:spPr bwMode="auto">
                  <a:xfrm>
                    <a:off x="8888413" y="4021138"/>
                    <a:ext cx="3036887" cy="6211887"/>
                  </a:xfrm>
                  <a:custGeom>
                    <a:avLst/>
                    <a:gdLst>
                      <a:gd name="T0" fmla="*/ 947 w 8436"/>
                      <a:gd name="T1" fmla="*/ 17255 h 17256"/>
                      <a:gd name="T2" fmla="*/ 0 w 8436"/>
                      <a:gd name="T3" fmla="*/ 16308 h 17256"/>
                      <a:gd name="T4" fmla="*/ 0 w 8436"/>
                      <a:gd name="T5" fmla="*/ 947 h 17256"/>
                      <a:gd name="T6" fmla="*/ 947 w 8436"/>
                      <a:gd name="T7" fmla="*/ 0 h 17256"/>
                      <a:gd name="T8" fmla="*/ 7488 w 8436"/>
                      <a:gd name="T9" fmla="*/ 0 h 17256"/>
                      <a:gd name="T10" fmla="*/ 8435 w 8436"/>
                      <a:gd name="T11" fmla="*/ 947 h 17256"/>
                      <a:gd name="T12" fmla="*/ 8435 w 8436"/>
                      <a:gd name="T13" fmla="*/ 16308 h 17256"/>
                      <a:gd name="T14" fmla="*/ 7488 w 8436"/>
                      <a:gd name="T15" fmla="*/ 17255 h 17256"/>
                      <a:gd name="T16" fmla="*/ 947 w 8436"/>
                      <a:gd name="T17" fmla="*/ 17255 h 1725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8436"/>
                      <a:gd name="T28" fmla="*/ 0 h 17256"/>
                      <a:gd name="T29" fmla="*/ 8436 w 8436"/>
                      <a:gd name="T30" fmla="*/ 17256 h 1725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8436" h="17256">
                        <a:moveTo>
                          <a:pt x="947" y="17255"/>
                        </a:moveTo>
                        <a:cubicBezTo>
                          <a:pt x="425" y="17255"/>
                          <a:pt x="0" y="16831"/>
                          <a:pt x="0" y="16308"/>
                        </a:cubicBezTo>
                        <a:lnTo>
                          <a:pt x="0" y="947"/>
                        </a:lnTo>
                        <a:cubicBezTo>
                          <a:pt x="0" y="425"/>
                          <a:pt x="425" y="0"/>
                          <a:pt x="947" y="0"/>
                        </a:cubicBezTo>
                        <a:lnTo>
                          <a:pt x="7488" y="0"/>
                        </a:lnTo>
                        <a:cubicBezTo>
                          <a:pt x="8010" y="0"/>
                          <a:pt x="8435" y="425"/>
                          <a:pt x="8435" y="947"/>
                        </a:cubicBezTo>
                        <a:lnTo>
                          <a:pt x="8435" y="16308"/>
                        </a:lnTo>
                        <a:cubicBezTo>
                          <a:pt x="8435" y="16831"/>
                          <a:pt x="8010" y="17255"/>
                          <a:pt x="7488" y="17255"/>
                        </a:cubicBezTo>
                        <a:lnTo>
                          <a:pt x="947" y="17255"/>
                        </a:lnTo>
                      </a:path>
                    </a:pathLst>
                  </a:cu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45" name="iṣḷîḓé"/>
                  <p:cNvSpPr/>
                  <p:nvPr/>
                </p:nvSpPr>
                <p:spPr bwMode="auto">
                  <a:xfrm>
                    <a:off x="9925050" y="4337050"/>
                    <a:ext cx="93663" cy="93663"/>
                  </a:xfrm>
                  <a:custGeom>
                    <a:avLst/>
                    <a:gdLst>
                      <a:gd name="T0" fmla="*/ 130 w 260"/>
                      <a:gd name="T1" fmla="*/ 260 h 261"/>
                      <a:gd name="T2" fmla="*/ 0 w 260"/>
                      <a:gd name="T3" fmla="*/ 130 h 261"/>
                      <a:gd name="T4" fmla="*/ 130 w 260"/>
                      <a:gd name="T5" fmla="*/ 0 h 261"/>
                      <a:gd name="T6" fmla="*/ 259 w 260"/>
                      <a:gd name="T7" fmla="*/ 130 h 261"/>
                      <a:gd name="T8" fmla="*/ 130 w 260"/>
                      <a:gd name="T9" fmla="*/ 260 h 26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0"/>
                      <a:gd name="T16" fmla="*/ 0 h 261"/>
                      <a:gd name="T17" fmla="*/ 260 w 260"/>
                      <a:gd name="T18" fmla="*/ 261 h 26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0" h="261">
                        <a:moveTo>
                          <a:pt x="130" y="260"/>
                        </a:moveTo>
                        <a:cubicBezTo>
                          <a:pt x="58" y="260"/>
                          <a:pt x="0" y="202"/>
                          <a:pt x="0" y="130"/>
                        </a:cubicBezTo>
                        <a:cubicBezTo>
                          <a:pt x="0" y="58"/>
                          <a:pt x="58" y="0"/>
                          <a:pt x="130" y="0"/>
                        </a:cubicBezTo>
                        <a:cubicBezTo>
                          <a:pt x="201" y="0"/>
                          <a:pt x="259" y="58"/>
                          <a:pt x="259" y="130"/>
                        </a:cubicBezTo>
                        <a:cubicBezTo>
                          <a:pt x="259" y="202"/>
                          <a:pt x="201" y="260"/>
                          <a:pt x="130" y="260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46" name="îṧļïḑé"/>
                  <p:cNvSpPr/>
                  <p:nvPr/>
                </p:nvSpPr>
                <p:spPr bwMode="auto">
                  <a:xfrm>
                    <a:off x="10369550" y="4167188"/>
                    <a:ext cx="68263" cy="68262"/>
                  </a:xfrm>
                  <a:custGeom>
                    <a:avLst/>
                    <a:gdLst>
                      <a:gd name="T0" fmla="*/ 95 w 191"/>
                      <a:gd name="T1" fmla="*/ 190 h 191"/>
                      <a:gd name="T2" fmla="*/ 0 w 191"/>
                      <a:gd name="T3" fmla="*/ 95 h 191"/>
                      <a:gd name="T4" fmla="*/ 95 w 191"/>
                      <a:gd name="T5" fmla="*/ 0 h 191"/>
                      <a:gd name="T6" fmla="*/ 190 w 191"/>
                      <a:gd name="T7" fmla="*/ 95 h 191"/>
                      <a:gd name="T8" fmla="*/ 95 w 191"/>
                      <a:gd name="T9" fmla="*/ 190 h 19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1"/>
                      <a:gd name="T16" fmla="*/ 0 h 191"/>
                      <a:gd name="T17" fmla="*/ 191 w 191"/>
                      <a:gd name="T18" fmla="*/ 191 h 19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1" h="191">
                        <a:moveTo>
                          <a:pt x="95" y="190"/>
                        </a:moveTo>
                        <a:cubicBezTo>
                          <a:pt x="42" y="190"/>
                          <a:pt x="0" y="147"/>
                          <a:pt x="0" y="95"/>
                        </a:cubicBezTo>
                        <a:cubicBezTo>
                          <a:pt x="0" y="43"/>
                          <a:pt x="42" y="0"/>
                          <a:pt x="95" y="0"/>
                        </a:cubicBezTo>
                        <a:cubicBezTo>
                          <a:pt x="147" y="0"/>
                          <a:pt x="190" y="43"/>
                          <a:pt x="190" y="95"/>
                        </a:cubicBezTo>
                        <a:cubicBezTo>
                          <a:pt x="190" y="147"/>
                          <a:pt x="147" y="190"/>
                          <a:pt x="95" y="190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47" name="îṩḷiďé"/>
                  <p:cNvSpPr/>
                  <p:nvPr/>
                </p:nvSpPr>
                <p:spPr bwMode="auto">
                  <a:xfrm>
                    <a:off x="10185400" y="4362450"/>
                    <a:ext cx="434975" cy="46038"/>
                  </a:xfrm>
                  <a:custGeom>
                    <a:avLst/>
                    <a:gdLst>
                      <a:gd name="T0" fmla="*/ 1143 w 1209"/>
                      <a:gd name="T1" fmla="*/ 129 h 130"/>
                      <a:gd name="T2" fmla="*/ 64 w 1209"/>
                      <a:gd name="T3" fmla="*/ 129 h 130"/>
                      <a:gd name="T4" fmla="*/ 0 w 1209"/>
                      <a:gd name="T5" fmla="*/ 65 h 130"/>
                      <a:gd name="T6" fmla="*/ 64 w 1209"/>
                      <a:gd name="T7" fmla="*/ 0 h 130"/>
                      <a:gd name="T8" fmla="*/ 1143 w 1209"/>
                      <a:gd name="T9" fmla="*/ 0 h 130"/>
                      <a:gd name="T10" fmla="*/ 1208 w 1209"/>
                      <a:gd name="T11" fmla="*/ 65 h 130"/>
                      <a:gd name="T12" fmla="*/ 1143 w 1209"/>
                      <a:gd name="T13" fmla="*/ 129 h 13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209"/>
                      <a:gd name="T22" fmla="*/ 0 h 130"/>
                      <a:gd name="T23" fmla="*/ 1209 w 1209"/>
                      <a:gd name="T24" fmla="*/ 130 h 13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209" h="130">
                        <a:moveTo>
                          <a:pt x="1143" y="129"/>
                        </a:moveTo>
                        <a:lnTo>
                          <a:pt x="64" y="129"/>
                        </a:lnTo>
                        <a:cubicBezTo>
                          <a:pt x="29" y="129"/>
                          <a:pt x="0" y="100"/>
                          <a:pt x="0" y="65"/>
                        </a:cubicBezTo>
                        <a:cubicBezTo>
                          <a:pt x="0" y="29"/>
                          <a:pt x="29" y="0"/>
                          <a:pt x="64" y="0"/>
                        </a:cubicBezTo>
                        <a:lnTo>
                          <a:pt x="1143" y="0"/>
                        </a:lnTo>
                        <a:cubicBezTo>
                          <a:pt x="1179" y="0"/>
                          <a:pt x="1208" y="29"/>
                          <a:pt x="1208" y="65"/>
                        </a:cubicBezTo>
                        <a:cubicBezTo>
                          <a:pt x="1208" y="100"/>
                          <a:pt x="1179" y="129"/>
                          <a:pt x="1143" y="129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48" name="íṡļíḍé"/>
                  <p:cNvSpPr/>
                  <p:nvPr/>
                </p:nvSpPr>
                <p:spPr bwMode="auto">
                  <a:xfrm>
                    <a:off x="10190163" y="9671050"/>
                    <a:ext cx="427037" cy="427038"/>
                  </a:xfrm>
                  <a:custGeom>
                    <a:avLst/>
                    <a:gdLst>
                      <a:gd name="T0" fmla="*/ 84 w 1187"/>
                      <a:gd name="T1" fmla="*/ 593 h 1186"/>
                      <a:gd name="T2" fmla="*/ 593 w 1187"/>
                      <a:gd name="T3" fmla="*/ 1102 h 1186"/>
                      <a:gd name="T4" fmla="*/ 1102 w 1187"/>
                      <a:gd name="T5" fmla="*/ 593 h 1186"/>
                      <a:gd name="T6" fmla="*/ 593 w 1187"/>
                      <a:gd name="T7" fmla="*/ 83 h 1186"/>
                      <a:gd name="T8" fmla="*/ 84 w 1187"/>
                      <a:gd name="T9" fmla="*/ 593 h 1186"/>
                      <a:gd name="T10" fmla="*/ 0 w 1187"/>
                      <a:gd name="T11" fmla="*/ 593 h 1186"/>
                      <a:gd name="T12" fmla="*/ 593 w 1187"/>
                      <a:gd name="T13" fmla="*/ 0 h 1186"/>
                      <a:gd name="T14" fmla="*/ 1186 w 1187"/>
                      <a:gd name="T15" fmla="*/ 593 h 1186"/>
                      <a:gd name="T16" fmla="*/ 593 w 1187"/>
                      <a:gd name="T17" fmla="*/ 1185 h 1186"/>
                      <a:gd name="T18" fmla="*/ 0 w 1187"/>
                      <a:gd name="T19" fmla="*/ 593 h 118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1187"/>
                      <a:gd name="T31" fmla="*/ 0 h 1186"/>
                      <a:gd name="T32" fmla="*/ 1187 w 1187"/>
                      <a:gd name="T33" fmla="*/ 1186 h 118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1187" h="1186">
                        <a:moveTo>
                          <a:pt x="84" y="593"/>
                        </a:moveTo>
                        <a:cubicBezTo>
                          <a:pt x="84" y="874"/>
                          <a:pt x="312" y="1102"/>
                          <a:pt x="593" y="1102"/>
                        </a:cubicBezTo>
                        <a:cubicBezTo>
                          <a:pt x="874" y="1102"/>
                          <a:pt x="1102" y="874"/>
                          <a:pt x="1102" y="593"/>
                        </a:cubicBezTo>
                        <a:cubicBezTo>
                          <a:pt x="1102" y="312"/>
                          <a:pt x="874" y="83"/>
                          <a:pt x="593" y="83"/>
                        </a:cubicBezTo>
                        <a:cubicBezTo>
                          <a:pt x="312" y="83"/>
                          <a:pt x="84" y="312"/>
                          <a:pt x="84" y="593"/>
                        </a:cubicBezTo>
                        <a:close/>
                        <a:moveTo>
                          <a:pt x="0" y="593"/>
                        </a:moveTo>
                        <a:cubicBezTo>
                          <a:pt x="0" y="266"/>
                          <a:pt x="266" y="0"/>
                          <a:pt x="593" y="0"/>
                        </a:cubicBezTo>
                        <a:cubicBezTo>
                          <a:pt x="920" y="0"/>
                          <a:pt x="1186" y="266"/>
                          <a:pt x="1186" y="593"/>
                        </a:cubicBezTo>
                        <a:cubicBezTo>
                          <a:pt x="1186" y="920"/>
                          <a:pt x="920" y="1185"/>
                          <a:pt x="593" y="1185"/>
                        </a:cubicBezTo>
                        <a:cubicBezTo>
                          <a:pt x="266" y="1185"/>
                          <a:pt x="0" y="920"/>
                          <a:pt x="0" y="59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  <p:sp>
              <p:nvSpPr>
                <p:cNvPr id="42" name="ïŝḻïḑe"/>
                <p:cNvSpPr/>
                <p:nvPr/>
              </p:nvSpPr>
              <p:spPr>
                <a:xfrm>
                  <a:off x="4944083" y="1234401"/>
                  <a:ext cx="2303835" cy="408700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40" name="îṣlïḋè"/>
              <p:cNvSpPr/>
              <p:nvPr/>
            </p:nvSpPr>
            <p:spPr bwMode="auto">
              <a:xfrm>
                <a:off x="5008061" y="2718040"/>
                <a:ext cx="1215164" cy="2162601"/>
              </a:xfrm>
              <a:prstGeom prst="rect">
                <a:avLst/>
              </a:prstGeom>
              <a:blipFill>
                <a:blip r:embed="rId2"/>
                <a:srcRect/>
                <a:stretch>
                  <a:fillRect l="-84495" r="-82561"/>
                </a:stretch>
              </a:blipFill>
              <a:ln w="635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5" name="îṩḷíďé"/>
            <p:cNvSpPr/>
            <p:nvPr/>
          </p:nvSpPr>
          <p:spPr bwMode="auto">
            <a:xfrm>
              <a:off x="1141437" y="2718040"/>
              <a:ext cx="1215164" cy="2162601"/>
            </a:xfrm>
            <a:prstGeom prst="rect">
              <a:avLst/>
            </a:prstGeom>
            <a:blipFill>
              <a:blip r:embed="rId3"/>
              <a:srcRect/>
              <a:stretch>
                <a:fillRect l="-84495" r="-82561"/>
              </a:stretch>
            </a:blipFill>
            <a:ln w="63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6" name="îṩļïḍe"/>
            <p:cNvGrpSpPr/>
            <p:nvPr/>
          </p:nvGrpSpPr>
          <p:grpSpPr>
            <a:xfrm>
              <a:off x="656820" y="5184225"/>
              <a:ext cx="2184398" cy="954397"/>
              <a:chOff x="2333866" y="3481169"/>
              <a:chExt cx="2518623" cy="1100425"/>
            </a:xfrm>
          </p:grpSpPr>
          <p:sp>
            <p:nvSpPr>
              <p:cNvPr id="37" name="íŝļíde"/>
              <p:cNvSpPr txBox="1"/>
              <p:nvPr/>
            </p:nvSpPr>
            <p:spPr>
              <a:xfrm>
                <a:off x="2333866" y="3481169"/>
                <a:ext cx="2518623" cy="449700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ctr"/>
                <a:r>
                  <a:rPr lang="zh-CN" altLang="en-US" b="1" dirty="0">
                    <a:ea typeface="微软雅黑" panose="020B0503020204020204" pitchFamily="34" charset="-122"/>
                  </a:rPr>
                  <a:t>标题文本预设</a:t>
                </a:r>
                <a:endParaRPr lang="zh-CN" altLang="en-US" b="1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ïṧľíḋé"/>
              <p:cNvSpPr txBox="1"/>
              <p:nvPr/>
            </p:nvSpPr>
            <p:spPr>
              <a:xfrm>
                <a:off x="2333866" y="3888289"/>
                <a:ext cx="2518623" cy="693305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1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100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" name="îşlïďê"/>
            <p:cNvSpPr/>
            <p:nvPr/>
          </p:nvSpPr>
          <p:spPr bwMode="auto">
            <a:xfrm>
              <a:off x="3525143" y="2718040"/>
              <a:ext cx="1215164" cy="2162601"/>
            </a:xfrm>
            <a:prstGeom prst="rect">
              <a:avLst/>
            </a:prstGeom>
            <a:blipFill>
              <a:blip r:embed="rId4"/>
              <a:srcRect/>
              <a:stretch>
                <a:fillRect l="-84022" r="-82098"/>
              </a:stretch>
            </a:blipFill>
            <a:ln w="63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8" name="íšľide"/>
            <p:cNvGrpSpPr/>
            <p:nvPr/>
          </p:nvGrpSpPr>
          <p:grpSpPr>
            <a:xfrm>
              <a:off x="3040526" y="5184225"/>
              <a:ext cx="2184398" cy="954397"/>
              <a:chOff x="2333866" y="3481169"/>
              <a:chExt cx="2518623" cy="1100425"/>
            </a:xfrm>
          </p:grpSpPr>
          <p:sp>
            <p:nvSpPr>
              <p:cNvPr id="35" name="ïş1íḍê"/>
              <p:cNvSpPr txBox="1"/>
              <p:nvPr/>
            </p:nvSpPr>
            <p:spPr>
              <a:xfrm>
                <a:off x="2333866" y="3481169"/>
                <a:ext cx="2518623" cy="449700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ctr"/>
                <a:r>
                  <a:rPr lang="zh-CN" altLang="en-US" b="1" dirty="0">
                    <a:ea typeface="微软雅黑" panose="020B0503020204020204" pitchFamily="34" charset="-122"/>
                  </a:rPr>
                  <a:t>标题文本预设</a:t>
                </a:r>
                <a:endParaRPr lang="zh-CN" altLang="en-US" b="1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íŝlíḑè"/>
              <p:cNvSpPr txBox="1"/>
              <p:nvPr/>
            </p:nvSpPr>
            <p:spPr>
              <a:xfrm>
                <a:off x="2333866" y="3888289"/>
                <a:ext cx="2518623" cy="693305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1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100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" name="ïSľïďé"/>
            <p:cNvSpPr/>
            <p:nvPr/>
          </p:nvSpPr>
          <p:spPr bwMode="auto">
            <a:xfrm>
              <a:off x="7451693" y="2718040"/>
              <a:ext cx="1215164" cy="2162601"/>
            </a:xfrm>
            <a:prstGeom prst="rect">
              <a:avLst/>
            </a:prstGeom>
            <a:blipFill>
              <a:blip r:embed="rId5"/>
              <a:srcRect/>
              <a:stretch>
                <a:fillRect l="-102230" r="-99891"/>
              </a:stretch>
            </a:blipFill>
            <a:ln w="63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0" name="îṥḷíḍè"/>
            <p:cNvGrpSpPr/>
            <p:nvPr/>
          </p:nvGrpSpPr>
          <p:grpSpPr>
            <a:xfrm>
              <a:off x="6967076" y="5184225"/>
              <a:ext cx="2184398" cy="954397"/>
              <a:chOff x="2333866" y="3481169"/>
              <a:chExt cx="2518623" cy="1100425"/>
            </a:xfrm>
          </p:grpSpPr>
          <p:sp>
            <p:nvSpPr>
              <p:cNvPr id="33" name="iṩļïḓê"/>
              <p:cNvSpPr txBox="1"/>
              <p:nvPr/>
            </p:nvSpPr>
            <p:spPr>
              <a:xfrm>
                <a:off x="2333866" y="3481169"/>
                <a:ext cx="2518623" cy="449700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ctr"/>
                <a:r>
                  <a:rPr lang="zh-CN" altLang="en-US" b="1" dirty="0">
                    <a:ea typeface="微软雅黑" panose="020B0503020204020204" pitchFamily="34" charset="-122"/>
                  </a:rPr>
                  <a:t>标题文本预设</a:t>
                </a:r>
                <a:endParaRPr lang="zh-CN" altLang="en-US" b="1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îslîdè"/>
              <p:cNvSpPr txBox="1"/>
              <p:nvPr/>
            </p:nvSpPr>
            <p:spPr>
              <a:xfrm>
                <a:off x="2333866" y="3888289"/>
                <a:ext cx="2518623" cy="693305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1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100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" name="iṣļïḑe"/>
            <p:cNvSpPr/>
            <p:nvPr/>
          </p:nvSpPr>
          <p:spPr bwMode="auto">
            <a:xfrm>
              <a:off x="9832767" y="2718040"/>
              <a:ext cx="1215164" cy="2162601"/>
            </a:xfrm>
            <a:prstGeom prst="rect">
              <a:avLst/>
            </a:prstGeom>
            <a:blipFill>
              <a:blip r:embed="rId6"/>
              <a:srcRect/>
              <a:stretch>
                <a:fillRect l="-94532" r="-92368"/>
              </a:stretch>
            </a:blipFill>
            <a:ln w="63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2" name="işlîďè"/>
            <p:cNvGrpSpPr/>
            <p:nvPr/>
          </p:nvGrpSpPr>
          <p:grpSpPr>
            <a:xfrm>
              <a:off x="9350782" y="5184225"/>
              <a:ext cx="2184398" cy="954397"/>
              <a:chOff x="2333866" y="3481169"/>
              <a:chExt cx="2518623" cy="1100425"/>
            </a:xfrm>
          </p:grpSpPr>
          <p:sp>
            <p:nvSpPr>
              <p:cNvPr id="31" name="îšlîďè"/>
              <p:cNvSpPr txBox="1"/>
              <p:nvPr/>
            </p:nvSpPr>
            <p:spPr>
              <a:xfrm>
                <a:off x="2333866" y="3481169"/>
                <a:ext cx="2518623" cy="449700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ctr"/>
                <a:r>
                  <a:rPr lang="zh-CN" altLang="en-US" b="1" dirty="0">
                    <a:ea typeface="微软雅黑" panose="020B0503020204020204" pitchFamily="34" charset="-122"/>
                  </a:rPr>
                  <a:t>标题文本预设</a:t>
                </a:r>
                <a:endParaRPr lang="zh-CN" altLang="en-US" b="1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ïṥlïḑè"/>
              <p:cNvSpPr txBox="1"/>
              <p:nvPr/>
            </p:nvSpPr>
            <p:spPr>
              <a:xfrm>
                <a:off x="2333866" y="3888289"/>
                <a:ext cx="2518623" cy="693305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1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100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0" name="íSlíḓè"/>
            <p:cNvSpPr txBox="1"/>
            <p:nvPr/>
          </p:nvSpPr>
          <p:spPr>
            <a:xfrm>
              <a:off x="4152855" y="1686250"/>
              <a:ext cx="3913068" cy="601303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</a:t>
              </a:r>
              <a:r>
                <a:rPr lang="zh-CN" altLang="en-US" sz="1100" dirty="0" smtClean="0">
                  <a:ea typeface="微软雅黑" panose="020B0503020204020204" pitchFamily="34" charset="-122"/>
                </a:rPr>
                <a:t>显示（</a:t>
              </a:r>
              <a:r>
                <a:rPr lang="zh-CN" altLang="en-US" sz="1100" dirty="0">
                  <a:ea typeface="微软雅黑" panose="020B0503020204020204" pitchFamily="34" charset="-122"/>
                </a:rPr>
                <a:t>建议使用主题字体）</a:t>
              </a:r>
              <a:endParaRPr lang="zh-CN" altLang="en-US" sz="1100" dirty="0">
                <a:ea typeface="微软雅黑" panose="020B0503020204020204" pitchFamily="34" charset="-122"/>
              </a:endParaRPr>
            </a:p>
          </p:txBody>
        </p:sp>
        <p:grpSp>
          <p:nvGrpSpPr>
            <p:cNvPr id="14" name="íSļïḑê"/>
            <p:cNvGrpSpPr/>
            <p:nvPr/>
          </p:nvGrpSpPr>
          <p:grpSpPr>
            <a:xfrm>
              <a:off x="10197824" y="3556815"/>
              <a:ext cx="485050" cy="485050"/>
              <a:chOff x="10346232" y="3044715"/>
              <a:chExt cx="666078" cy="666078"/>
            </a:xfrm>
          </p:grpSpPr>
          <p:sp>
            <p:nvSpPr>
              <p:cNvPr id="27" name="îṧļïḍê"/>
              <p:cNvSpPr/>
              <p:nvPr/>
            </p:nvSpPr>
            <p:spPr>
              <a:xfrm>
                <a:off x="10346232" y="3044715"/>
                <a:ext cx="666078" cy="66607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ïşľíḋe"/>
              <p:cNvSpPr/>
              <p:nvPr/>
            </p:nvSpPr>
            <p:spPr>
              <a:xfrm>
                <a:off x="10476711" y="3194554"/>
                <a:ext cx="405123" cy="366399"/>
              </a:xfrm>
              <a:custGeom>
                <a:avLst/>
                <a:gdLst>
                  <a:gd name="connsiteX0" fmla="*/ 503202 w 607568"/>
                  <a:gd name="connsiteY0" fmla="*/ 459310 h 549494"/>
                  <a:gd name="connsiteX1" fmla="*/ 548364 w 607568"/>
                  <a:gd name="connsiteY1" fmla="*/ 504402 h 549494"/>
                  <a:gd name="connsiteX2" fmla="*/ 503202 w 607568"/>
                  <a:gd name="connsiteY2" fmla="*/ 549494 h 549494"/>
                  <a:gd name="connsiteX3" fmla="*/ 458040 w 607568"/>
                  <a:gd name="connsiteY3" fmla="*/ 504402 h 549494"/>
                  <a:gd name="connsiteX4" fmla="*/ 503202 w 607568"/>
                  <a:gd name="connsiteY4" fmla="*/ 459310 h 549494"/>
                  <a:gd name="connsiteX5" fmla="*/ 197795 w 607568"/>
                  <a:gd name="connsiteY5" fmla="*/ 459310 h 549494"/>
                  <a:gd name="connsiteX6" fmla="*/ 242957 w 607568"/>
                  <a:gd name="connsiteY6" fmla="*/ 504402 h 549494"/>
                  <a:gd name="connsiteX7" fmla="*/ 197795 w 607568"/>
                  <a:gd name="connsiteY7" fmla="*/ 549494 h 549494"/>
                  <a:gd name="connsiteX8" fmla="*/ 152633 w 607568"/>
                  <a:gd name="connsiteY8" fmla="*/ 504402 h 549494"/>
                  <a:gd name="connsiteX9" fmla="*/ 197795 w 607568"/>
                  <a:gd name="connsiteY9" fmla="*/ 459310 h 549494"/>
                  <a:gd name="connsiteX10" fmla="*/ 143318 w 607568"/>
                  <a:gd name="connsiteY10" fmla="*/ 390791 h 549494"/>
                  <a:gd name="connsiteX11" fmla="*/ 554573 w 607568"/>
                  <a:gd name="connsiteY11" fmla="*/ 390791 h 549494"/>
                  <a:gd name="connsiteX12" fmla="*/ 554573 w 607568"/>
                  <a:gd name="connsiteY12" fmla="*/ 437435 h 549494"/>
                  <a:gd name="connsiteX13" fmla="*/ 143318 w 607568"/>
                  <a:gd name="connsiteY13" fmla="*/ 437435 h 549494"/>
                  <a:gd name="connsiteX14" fmla="*/ 115304 w 607568"/>
                  <a:gd name="connsiteY14" fmla="*/ 313028 h 549494"/>
                  <a:gd name="connsiteX15" fmla="*/ 582659 w 607568"/>
                  <a:gd name="connsiteY15" fmla="*/ 313028 h 549494"/>
                  <a:gd name="connsiteX16" fmla="*/ 582659 w 607568"/>
                  <a:gd name="connsiteY16" fmla="*/ 359672 h 549494"/>
                  <a:gd name="connsiteX17" fmla="*/ 115304 w 607568"/>
                  <a:gd name="connsiteY17" fmla="*/ 359672 h 549494"/>
                  <a:gd name="connsiteX18" fmla="*/ 0 w 607568"/>
                  <a:gd name="connsiteY18" fmla="*/ 169922 h 549494"/>
                  <a:gd name="connsiteX19" fmla="*/ 78962 w 607568"/>
                  <a:gd name="connsiteY19" fmla="*/ 169922 h 549494"/>
                  <a:gd name="connsiteX20" fmla="*/ 108516 w 607568"/>
                  <a:gd name="connsiteY20" fmla="*/ 235254 h 549494"/>
                  <a:gd name="connsiteX21" fmla="*/ 607568 w 607568"/>
                  <a:gd name="connsiteY21" fmla="*/ 235254 h 549494"/>
                  <a:gd name="connsiteX22" fmla="*/ 607568 w 607568"/>
                  <a:gd name="connsiteY22" fmla="*/ 281909 h 549494"/>
                  <a:gd name="connsiteX23" fmla="*/ 78428 w 607568"/>
                  <a:gd name="connsiteY23" fmla="*/ 281909 h 549494"/>
                  <a:gd name="connsiteX24" fmla="*/ 48798 w 607568"/>
                  <a:gd name="connsiteY24" fmla="*/ 216577 h 549494"/>
                  <a:gd name="connsiteX25" fmla="*/ 0 w 607568"/>
                  <a:gd name="connsiteY25" fmla="*/ 216577 h 549494"/>
                  <a:gd name="connsiteX26" fmla="*/ 257720 w 607568"/>
                  <a:gd name="connsiteY26" fmla="*/ 0 h 549494"/>
                  <a:gd name="connsiteX27" fmla="*/ 254207 w 607568"/>
                  <a:gd name="connsiteY27" fmla="*/ 30201 h 549494"/>
                  <a:gd name="connsiteX28" fmla="*/ 407797 w 607568"/>
                  <a:gd name="connsiteY28" fmla="*/ 197372 h 549494"/>
                  <a:gd name="connsiteX29" fmla="*/ 241147 w 607568"/>
                  <a:gd name="connsiteY29" fmla="*/ 144063 h 549494"/>
                  <a:gd name="connsiteX30" fmla="*/ 237633 w 607568"/>
                  <a:gd name="connsiteY30" fmla="*/ 174264 h 549494"/>
                  <a:gd name="connsiteX31" fmla="*/ 115586 w 607568"/>
                  <a:gd name="connsiteY31" fmla="*/ 71993 h 549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07568" h="549494">
                    <a:moveTo>
                      <a:pt x="503202" y="459310"/>
                    </a:moveTo>
                    <a:cubicBezTo>
                      <a:pt x="528144" y="459310"/>
                      <a:pt x="548364" y="479498"/>
                      <a:pt x="548364" y="504402"/>
                    </a:cubicBezTo>
                    <a:cubicBezTo>
                      <a:pt x="548364" y="529306"/>
                      <a:pt x="528144" y="549494"/>
                      <a:pt x="503202" y="549494"/>
                    </a:cubicBezTo>
                    <a:cubicBezTo>
                      <a:pt x="478260" y="549494"/>
                      <a:pt x="458040" y="529306"/>
                      <a:pt x="458040" y="504402"/>
                    </a:cubicBezTo>
                    <a:cubicBezTo>
                      <a:pt x="458040" y="479498"/>
                      <a:pt x="478260" y="459310"/>
                      <a:pt x="503202" y="459310"/>
                    </a:cubicBezTo>
                    <a:close/>
                    <a:moveTo>
                      <a:pt x="197795" y="459310"/>
                    </a:moveTo>
                    <a:cubicBezTo>
                      <a:pt x="222737" y="459310"/>
                      <a:pt x="242957" y="479498"/>
                      <a:pt x="242957" y="504402"/>
                    </a:cubicBezTo>
                    <a:cubicBezTo>
                      <a:pt x="242957" y="529306"/>
                      <a:pt x="222737" y="549494"/>
                      <a:pt x="197795" y="549494"/>
                    </a:cubicBezTo>
                    <a:cubicBezTo>
                      <a:pt x="172853" y="549494"/>
                      <a:pt x="152633" y="529306"/>
                      <a:pt x="152633" y="504402"/>
                    </a:cubicBezTo>
                    <a:cubicBezTo>
                      <a:pt x="152633" y="479498"/>
                      <a:pt x="172853" y="459310"/>
                      <a:pt x="197795" y="459310"/>
                    </a:cubicBezTo>
                    <a:close/>
                    <a:moveTo>
                      <a:pt x="143318" y="390791"/>
                    </a:moveTo>
                    <a:lnTo>
                      <a:pt x="554573" y="390791"/>
                    </a:lnTo>
                    <a:lnTo>
                      <a:pt x="554573" y="437435"/>
                    </a:lnTo>
                    <a:lnTo>
                      <a:pt x="143318" y="437435"/>
                    </a:lnTo>
                    <a:close/>
                    <a:moveTo>
                      <a:pt x="115304" y="313028"/>
                    </a:moveTo>
                    <a:lnTo>
                      <a:pt x="582659" y="313028"/>
                    </a:lnTo>
                    <a:lnTo>
                      <a:pt x="582659" y="359672"/>
                    </a:lnTo>
                    <a:lnTo>
                      <a:pt x="115304" y="359672"/>
                    </a:lnTo>
                    <a:close/>
                    <a:moveTo>
                      <a:pt x="0" y="169922"/>
                    </a:moveTo>
                    <a:lnTo>
                      <a:pt x="78962" y="169922"/>
                    </a:lnTo>
                    <a:lnTo>
                      <a:pt x="108516" y="235254"/>
                    </a:lnTo>
                    <a:lnTo>
                      <a:pt x="607568" y="235254"/>
                    </a:lnTo>
                    <a:lnTo>
                      <a:pt x="607568" y="281909"/>
                    </a:lnTo>
                    <a:lnTo>
                      <a:pt x="78428" y="281909"/>
                    </a:lnTo>
                    <a:lnTo>
                      <a:pt x="48798" y="216577"/>
                    </a:lnTo>
                    <a:lnTo>
                      <a:pt x="0" y="216577"/>
                    </a:lnTo>
                    <a:close/>
                    <a:moveTo>
                      <a:pt x="257720" y="0"/>
                    </a:moveTo>
                    <a:lnTo>
                      <a:pt x="254207" y="30201"/>
                    </a:lnTo>
                    <a:cubicBezTo>
                      <a:pt x="405964" y="47665"/>
                      <a:pt x="407797" y="197372"/>
                      <a:pt x="407797" y="197372"/>
                    </a:cubicBezTo>
                    <a:cubicBezTo>
                      <a:pt x="407797" y="197372"/>
                      <a:pt x="364340" y="158248"/>
                      <a:pt x="241147" y="144063"/>
                    </a:cubicBezTo>
                    <a:lnTo>
                      <a:pt x="237633" y="174264"/>
                    </a:lnTo>
                    <a:lnTo>
                      <a:pt x="115586" y="7199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5" name="i$líḑé"/>
            <p:cNvGrpSpPr/>
            <p:nvPr/>
          </p:nvGrpSpPr>
          <p:grpSpPr>
            <a:xfrm>
              <a:off x="7816750" y="3556815"/>
              <a:ext cx="485050" cy="485050"/>
              <a:chOff x="7843941" y="3556815"/>
              <a:chExt cx="485050" cy="485050"/>
            </a:xfrm>
          </p:grpSpPr>
          <p:sp>
            <p:nvSpPr>
              <p:cNvPr id="25" name="îŝļiḓe"/>
              <p:cNvSpPr/>
              <p:nvPr/>
            </p:nvSpPr>
            <p:spPr>
              <a:xfrm>
                <a:off x="7843941" y="3556815"/>
                <a:ext cx="485050" cy="4850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îṧľïḍè"/>
              <p:cNvSpPr/>
              <p:nvPr/>
            </p:nvSpPr>
            <p:spPr>
              <a:xfrm>
                <a:off x="7956367" y="3651831"/>
                <a:ext cx="260201" cy="295018"/>
              </a:xfrm>
              <a:custGeom>
                <a:avLst/>
                <a:gdLst>
                  <a:gd name="T0" fmla="*/ 2125 w 2288"/>
                  <a:gd name="T1" fmla="*/ 924 h 2598"/>
                  <a:gd name="T2" fmla="*/ 1863 w 2288"/>
                  <a:gd name="T3" fmla="*/ 1258 h 2598"/>
                  <a:gd name="T4" fmla="*/ 1848 w 2288"/>
                  <a:gd name="T5" fmla="*/ 1586 h 2598"/>
                  <a:gd name="T6" fmla="*/ 1899 w 2288"/>
                  <a:gd name="T7" fmla="*/ 1716 h 2598"/>
                  <a:gd name="T8" fmla="*/ 1211 w 2288"/>
                  <a:gd name="T9" fmla="*/ 2079 h 2598"/>
                  <a:gd name="T10" fmla="*/ 1176 w 2288"/>
                  <a:gd name="T11" fmla="*/ 2038 h 2598"/>
                  <a:gd name="T12" fmla="*/ 1200 w 2288"/>
                  <a:gd name="T13" fmla="*/ 965 h 2598"/>
                  <a:gd name="T14" fmla="*/ 1409 w 2288"/>
                  <a:gd name="T15" fmla="*/ 1012 h 2598"/>
                  <a:gd name="T16" fmla="*/ 1522 w 2288"/>
                  <a:gd name="T17" fmla="*/ 978 h 2598"/>
                  <a:gd name="T18" fmla="*/ 1526 w 2288"/>
                  <a:gd name="T19" fmla="*/ 847 h 2598"/>
                  <a:gd name="T20" fmla="*/ 1387 w 2288"/>
                  <a:gd name="T21" fmla="*/ 828 h 2598"/>
                  <a:gd name="T22" fmla="*/ 1193 w 2288"/>
                  <a:gd name="T23" fmla="*/ 584 h 2598"/>
                  <a:gd name="T24" fmla="*/ 1375 w 2288"/>
                  <a:gd name="T25" fmla="*/ 124 h 2598"/>
                  <a:gd name="T26" fmla="*/ 1109 w 2288"/>
                  <a:gd name="T27" fmla="*/ 37 h 2598"/>
                  <a:gd name="T28" fmla="*/ 1013 w 2288"/>
                  <a:gd name="T29" fmla="*/ 570 h 2598"/>
                  <a:gd name="T30" fmla="*/ 1056 w 2288"/>
                  <a:gd name="T31" fmla="*/ 808 h 2598"/>
                  <a:gd name="T32" fmla="*/ 891 w 2288"/>
                  <a:gd name="T33" fmla="*/ 784 h 2598"/>
                  <a:gd name="T34" fmla="*/ 748 w 2288"/>
                  <a:gd name="T35" fmla="*/ 921 h 2598"/>
                  <a:gd name="T36" fmla="*/ 899 w 2288"/>
                  <a:gd name="T37" fmla="*/ 946 h 2598"/>
                  <a:gd name="T38" fmla="*/ 1024 w 2288"/>
                  <a:gd name="T39" fmla="*/ 1479 h 2598"/>
                  <a:gd name="T40" fmla="*/ 1022 w 2288"/>
                  <a:gd name="T41" fmla="*/ 2081 h 2598"/>
                  <a:gd name="T42" fmla="*/ 434 w 2288"/>
                  <a:gd name="T43" fmla="*/ 1569 h 2598"/>
                  <a:gd name="T44" fmla="*/ 395 w 2288"/>
                  <a:gd name="T45" fmla="*/ 1470 h 2598"/>
                  <a:gd name="T46" fmla="*/ 88 w 2288"/>
                  <a:gd name="T47" fmla="*/ 1148 h 2598"/>
                  <a:gd name="T48" fmla="*/ 101 w 2288"/>
                  <a:gd name="T49" fmla="*/ 1658 h 2598"/>
                  <a:gd name="T50" fmla="*/ 906 w 2288"/>
                  <a:gd name="T51" fmla="*/ 2228 h 2598"/>
                  <a:gd name="T52" fmla="*/ 1177 w 2288"/>
                  <a:gd name="T53" fmla="*/ 2500 h 2598"/>
                  <a:gd name="T54" fmla="*/ 1223 w 2288"/>
                  <a:gd name="T55" fmla="*/ 2405 h 2598"/>
                  <a:gd name="T56" fmla="*/ 1273 w 2288"/>
                  <a:gd name="T57" fmla="*/ 2328 h 2598"/>
                  <a:gd name="T58" fmla="*/ 1280 w 2288"/>
                  <a:gd name="T59" fmla="*/ 2234 h 2598"/>
                  <a:gd name="T60" fmla="*/ 2094 w 2288"/>
                  <a:gd name="T61" fmla="*/ 1624 h 2598"/>
                  <a:gd name="T62" fmla="*/ 2274 w 2288"/>
                  <a:gd name="T63" fmla="*/ 1517 h 2598"/>
                  <a:gd name="T64" fmla="*/ 1065 w 2288"/>
                  <a:gd name="T65" fmla="*/ 420 h 2598"/>
                  <a:gd name="T66" fmla="*/ 1131 w 2288"/>
                  <a:gd name="T67" fmla="*/ 148 h 2598"/>
                  <a:gd name="T68" fmla="*/ 1165 w 2288"/>
                  <a:gd name="T69" fmla="*/ 430 h 2598"/>
                  <a:gd name="T70" fmla="*/ 1065 w 2288"/>
                  <a:gd name="T71" fmla="*/ 420 h 2598"/>
                  <a:gd name="T72" fmla="*/ 1040 w 2288"/>
                  <a:gd name="T73" fmla="*/ 2287 h 2598"/>
                  <a:gd name="T74" fmla="*/ 1032 w 2288"/>
                  <a:gd name="T75" fmla="*/ 2241 h 2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288" h="2598">
                    <a:moveTo>
                      <a:pt x="2281" y="1465"/>
                    </a:moveTo>
                    <a:cubicBezTo>
                      <a:pt x="2220" y="1286"/>
                      <a:pt x="2159" y="1111"/>
                      <a:pt x="2125" y="924"/>
                    </a:cubicBezTo>
                    <a:cubicBezTo>
                      <a:pt x="2112" y="850"/>
                      <a:pt x="2015" y="868"/>
                      <a:pt x="1992" y="924"/>
                    </a:cubicBezTo>
                    <a:cubicBezTo>
                      <a:pt x="1948" y="1035"/>
                      <a:pt x="1904" y="1146"/>
                      <a:pt x="1863" y="1258"/>
                    </a:cubicBezTo>
                    <a:cubicBezTo>
                      <a:pt x="1840" y="1319"/>
                      <a:pt x="1790" y="1411"/>
                      <a:pt x="1809" y="1480"/>
                    </a:cubicBezTo>
                    <a:cubicBezTo>
                      <a:pt x="1783" y="1516"/>
                      <a:pt x="1783" y="1565"/>
                      <a:pt x="1848" y="1586"/>
                    </a:cubicBezTo>
                    <a:cubicBezTo>
                      <a:pt x="1878" y="1596"/>
                      <a:pt x="1908" y="1602"/>
                      <a:pt x="1938" y="1607"/>
                    </a:cubicBezTo>
                    <a:cubicBezTo>
                      <a:pt x="1927" y="1644"/>
                      <a:pt x="1916" y="1681"/>
                      <a:pt x="1899" y="1716"/>
                    </a:cubicBezTo>
                    <a:cubicBezTo>
                      <a:pt x="1861" y="1789"/>
                      <a:pt x="1799" y="1850"/>
                      <a:pt x="1734" y="1899"/>
                    </a:cubicBezTo>
                    <a:cubicBezTo>
                      <a:pt x="1586" y="2012"/>
                      <a:pt x="1393" y="2062"/>
                      <a:pt x="1211" y="2079"/>
                    </a:cubicBezTo>
                    <a:cubicBezTo>
                      <a:pt x="1201" y="2080"/>
                      <a:pt x="1190" y="2080"/>
                      <a:pt x="1180" y="2081"/>
                    </a:cubicBezTo>
                    <a:cubicBezTo>
                      <a:pt x="1178" y="2066"/>
                      <a:pt x="1177" y="2052"/>
                      <a:pt x="1176" y="2038"/>
                    </a:cubicBezTo>
                    <a:cubicBezTo>
                      <a:pt x="1167" y="1852"/>
                      <a:pt x="1173" y="1665"/>
                      <a:pt x="1178" y="1479"/>
                    </a:cubicBezTo>
                    <a:cubicBezTo>
                      <a:pt x="1183" y="1309"/>
                      <a:pt x="1195" y="1137"/>
                      <a:pt x="1200" y="965"/>
                    </a:cubicBezTo>
                    <a:cubicBezTo>
                      <a:pt x="1262" y="972"/>
                      <a:pt x="1326" y="981"/>
                      <a:pt x="1388" y="979"/>
                    </a:cubicBezTo>
                    <a:cubicBezTo>
                      <a:pt x="1391" y="992"/>
                      <a:pt x="1399" y="1003"/>
                      <a:pt x="1409" y="1012"/>
                    </a:cubicBezTo>
                    <a:cubicBezTo>
                      <a:pt x="1434" y="1041"/>
                      <a:pt x="1476" y="1041"/>
                      <a:pt x="1501" y="1012"/>
                    </a:cubicBezTo>
                    <a:cubicBezTo>
                      <a:pt x="1511" y="1003"/>
                      <a:pt x="1519" y="991"/>
                      <a:pt x="1522" y="978"/>
                    </a:cubicBezTo>
                    <a:cubicBezTo>
                      <a:pt x="1528" y="956"/>
                      <a:pt x="1526" y="931"/>
                      <a:pt x="1526" y="908"/>
                    </a:cubicBezTo>
                    <a:lnTo>
                      <a:pt x="1526" y="847"/>
                    </a:lnTo>
                    <a:cubicBezTo>
                      <a:pt x="1526" y="809"/>
                      <a:pt x="1493" y="776"/>
                      <a:pt x="1455" y="776"/>
                    </a:cubicBezTo>
                    <a:cubicBezTo>
                      <a:pt x="1423" y="776"/>
                      <a:pt x="1395" y="799"/>
                      <a:pt x="1387" y="828"/>
                    </a:cubicBezTo>
                    <a:cubicBezTo>
                      <a:pt x="1327" y="813"/>
                      <a:pt x="1264" y="812"/>
                      <a:pt x="1202" y="810"/>
                    </a:cubicBezTo>
                    <a:cubicBezTo>
                      <a:pt x="1202" y="735"/>
                      <a:pt x="1199" y="659"/>
                      <a:pt x="1193" y="584"/>
                    </a:cubicBezTo>
                    <a:cubicBezTo>
                      <a:pt x="1297" y="558"/>
                      <a:pt x="1391" y="480"/>
                      <a:pt x="1431" y="385"/>
                    </a:cubicBezTo>
                    <a:cubicBezTo>
                      <a:pt x="1470" y="292"/>
                      <a:pt x="1441" y="197"/>
                      <a:pt x="1375" y="124"/>
                    </a:cubicBezTo>
                    <a:cubicBezTo>
                      <a:pt x="1315" y="57"/>
                      <a:pt x="1196" y="0"/>
                      <a:pt x="1109" y="37"/>
                    </a:cubicBezTo>
                    <a:cubicBezTo>
                      <a:pt x="1109" y="37"/>
                      <a:pt x="1109" y="37"/>
                      <a:pt x="1109" y="37"/>
                    </a:cubicBezTo>
                    <a:cubicBezTo>
                      <a:pt x="988" y="48"/>
                      <a:pt x="885" y="127"/>
                      <a:pt x="860" y="255"/>
                    </a:cubicBezTo>
                    <a:cubicBezTo>
                      <a:pt x="837" y="376"/>
                      <a:pt x="900" y="516"/>
                      <a:pt x="1013" y="570"/>
                    </a:cubicBezTo>
                    <a:cubicBezTo>
                      <a:pt x="1033" y="580"/>
                      <a:pt x="1055" y="586"/>
                      <a:pt x="1077" y="590"/>
                    </a:cubicBezTo>
                    <a:cubicBezTo>
                      <a:pt x="1068" y="662"/>
                      <a:pt x="1062" y="735"/>
                      <a:pt x="1056" y="808"/>
                    </a:cubicBezTo>
                    <a:cubicBezTo>
                      <a:pt x="1001" y="808"/>
                      <a:pt x="947" y="810"/>
                      <a:pt x="892" y="813"/>
                    </a:cubicBezTo>
                    <a:cubicBezTo>
                      <a:pt x="892" y="803"/>
                      <a:pt x="891" y="793"/>
                      <a:pt x="891" y="784"/>
                    </a:cubicBezTo>
                    <a:cubicBezTo>
                      <a:pt x="896" y="691"/>
                      <a:pt x="748" y="690"/>
                      <a:pt x="747" y="784"/>
                    </a:cubicBezTo>
                    <a:cubicBezTo>
                      <a:pt x="747" y="829"/>
                      <a:pt x="742" y="876"/>
                      <a:pt x="748" y="921"/>
                    </a:cubicBezTo>
                    <a:cubicBezTo>
                      <a:pt x="756" y="983"/>
                      <a:pt x="811" y="1002"/>
                      <a:pt x="851" y="981"/>
                    </a:cubicBezTo>
                    <a:cubicBezTo>
                      <a:pt x="872" y="980"/>
                      <a:pt x="891" y="967"/>
                      <a:pt x="899" y="946"/>
                    </a:cubicBezTo>
                    <a:cubicBezTo>
                      <a:pt x="948" y="949"/>
                      <a:pt x="998" y="951"/>
                      <a:pt x="1047" y="954"/>
                    </a:cubicBezTo>
                    <a:cubicBezTo>
                      <a:pt x="1037" y="1129"/>
                      <a:pt x="1031" y="1305"/>
                      <a:pt x="1024" y="1479"/>
                    </a:cubicBezTo>
                    <a:cubicBezTo>
                      <a:pt x="1017" y="1665"/>
                      <a:pt x="1014" y="1851"/>
                      <a:pt x="1021" y="2038"/>
                    </a:cubicBezTo>
                    <a:cubicBezTo>
                      <a:pt x="1022" y="2051"/>
                      <a:pt x="1022" y="2066"/>
                      <a:pt x="1022" y="2081"/>
                    </a:cubicBezTo>
                    <a:cubicBezTo>
                      <a:pt x="722" y="2061"/>
                      <a:pt x="421" y="1927"/>
                      <a:pt x="289" y="1649"/>
                    </a:cubicBezTo>
                    <a:cubicBezTo>
                      <a:pt x="342" y="1639"/>
                      <a:pt x="422" y="1633"/>
                      <a:pt x="434" y="1569"/>
                    </a:cubicBezTo>
                    <a:cubicBezTo>
                      <a:pt x="439" y="1539"/>
                      <a:pt x="429" y="1506"/>
                      <a:pt x="402" y="1492"/>
                    </a:cubicBezTo>
                    <a:cubicBezTo>
                      <a:pt x="401" y="1485"/>
                      <a:pt x="399" y="1478"/>
                      <a:pt x="395" y="1470"/>
                    </a:cubicBezTo>
                    <a:cubicBezTo>
                      <a:pt x="338" y="1362"/>
                      <a:pt x="258" y="1263"/>
                      <a:pt x="215" y="1148"/>
                    </a:cubicBezTo>
                    <a:cubicBezTo>
                      <a:pt x="192" y="1085"/>
                      <a:pt x="111" y="1085"/>
                      <a:pt x="88" y="1148"/>
                    </a:cubicBezTo>
                    <a:cubicBezTo>
                      <a:pt x="29" y="1306"/>
                      <a:pt x="0" y="1457"/>
                      <a:pt x="39" y="1624"/>
                    </a:cubicBezTo>
                    <a:cubicBezTo>
                      <a:pt x="45" y="1653"/>
                      <a:pt x="75" y="1663"/>
                      <a:pt x="101" y="1658"/>
                    </a:cubicBezTo>
                    <a:cubicBezTo>
                      <a:pt x="125" y="1661"/>
                      <a:pt x="149" y="1661"/>
                      <a:pt x="172" y="1661"/>
                    </a:cubicBezTo>
                    <a:cubicBezTo>
                      <a:pt x="253" y="2008"/>
                      <a:pt x="572" y="2179"/>
                      <a:pt x="906" y="2228"/>
                    </a:cubicBezTo>
                    <a:cubicBezTo>
                      <a:pt x="931" y="2337"/>
                      <a:pt x="982" y="2443"/>
                      <a:pt x="1043" y="2536"/>
                    </a:cubicBezTo>
                    <a:cubicBezTo>
                      <a:pt x="1083" y="2598"/>
                      <a:pt x="1172" y="2572"/>
                      <a:pt x="1177" y="2500"/>
                    </a:cubicBezTo>
                    <a:cubicBezTo>
                      <a:pt x="1177" y="2509"/>
                      <a:pt x="1185" y="2477"/>
                      <a:pt x="1189" y="2468"/>
                    </a:cubicBezTo>
                    <a:cubicBezTo>
                      <a:pt x="1199" y="2446"/>
                      <a:pt x="1211" y="2426"/>
                      <a:pt x="1223" y="2405"/>
                    </a:cubicBezTo>
                    <a:cubicBezTo>
                      <a:pt x="1234" y="2386"/>
                      <a:pt x="1247" y="2368"/>
                      <a:pt x="1259" y="2349"/>
                    </a:cubicBezTo>
                    <a:cubicBezTo>
                      <a:pt x="1264" y="2342"/>
                      <a:pt x="1268" y="2335"/>
                      <a:pt x="1273" y="2328"/>
                    </a:cubicBezTo>
                    <a:cubicBezTo>
                      <a:pt x="1277" y="2322"/>
                      <a:pt x="1293" y="2305"/>
                      <a:pt x="1277" y="2322"/>
                    </a:cubicBezTo>
                    <a:cubicBezTo>
                      <a:pt x="1304" y="2294"/>
                      <a:pt x="1300" y="2258"/>
                      <a:pt x="1280" y="2234"/>
                    </a:cubicBezTo>
                    <a:cubicBezTo>
                      <a:pt x="1483" y="2210"/>
                      <a:pt x="1683" y="2139"/>
                      <a:pt x="1845" y="2015"/>
                    </a:cubicBezTo>
                    <a:cubicBezTo>
                      <a:pt x="1948" y="1936"/>
                      <a:pt x="2086" y="1773"/>
                      <a:pt x="2094" y="1624"/>
                    </a:cubicBezTo>
                    <a:cubicBezTo>
                      <a:pt x="2146" y="1628"/>
                      <a:pt x="2201" y="1630"/>
                      <a:pt x="2245" y="1609"/>
                    </a:cubicBezTo>
                    <a:cubicBezTo>
                      <a:pt x="2278" y="1594"/>
                      <a:pt x="2287" y="1550"/>
                      <a:pt x="2274" y="1517"/>
                    </a:cubicBezTo>
                    <a:cubicBezTo>
                      <a:pt x="2284" y="1503"/>
                      <a:pt x="2288" y="1485"/>
                      <a:pt x="2281" y="1465"/>
                    </a:cubicBezTo>
                    <a:close/>
                    <a:moveTo>
                      <a:pt x="1065" y="420"/>
                    </a:moveTo>
                    <a:cubicBezTo>
                      <a:pt x="1019" y="392"/>
                      <a:pt x="1002" y="323"/>
                      <a:pt x="1010" y="274"/>
                    </a:cubicBezTo>
                    <a:cubicBezTo>
                      <a:pt x="1021" y="207"/>
                      <a:pt x="1073" y="171"/>
                      <a:pt x="1131" y="148"/>
                    </a:cubicBezTo>
                    <a:cubicBezTo>
                      <a:pt x="1208" y="195"/>
                      <a:pt x="1340" y="234"/>
                      <a:pt x="1280" y="343"/>
                    </a:cubicBezTo>
                    <a:cubicBezTo>
                      <a:pt x="1258" y="383"/>
                      <a:pt x="1213" y="417"/>
                      <a:pt x="1165" y="430"/>
                    </a:cubicBezTo>
                    <a:cubicBezTo>
                      <a:pt x="1148" y="418"/>
                      <a:pt x="1121" y="420"/>
                      <a:pt x="1105" y="434"/>
                    </a:cubicBezTo>
                    <a:cubicBezTo>
                      <a:pt x="1091" y="432"/>
                      <a:pt x="1077" y="428"/>
                      <a:pt x="1065" y="420"/>
                    </a:cubicBezTo>
                    <a:close/>
                    <a:moveTo>
                      <a:pt x="1032" y="2241"/>
                    </a:moveTo>
                    <a:cubicBezTo>
                      <a:pt x="1034" y="2257"/>
                      <a:pt x="1037" y="2272"/>
                      <a:pt x="1040" y="2287"/>
                    </a:cubicBezTo>
                    <a:cubicBezTo>
                      <a:pt x="1029" y="2271"/>
                      <a:pt x="1019" y="2255"/>
                      <a:pt x="1010" y="2239"/>
                    </a:cubicBezTo>
                    <a:cubicBezTo>
                      <a:pt x="1017" y="2240"/>
                      <a:pt x="1025" y="2241"/>
                      <a:pt x="1032" y="2241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6" name="îšľîďê"/>
            <p:cNvGrpSpPr/>
            <p:nvPr/>
          </p:nvGrpSpPr>
          <p:grpSpPr>
            <a:xfrm>
              <a:off x="5852160" y="3545087"/>
              <a:ext cx="485050" cy="485050"/>
              <a:chOff x="5762168" y="3044715"/>
              <a:chExt cx="666078" cy="666078"/>
            </a:xfrm>
          </p:grpSpPr>
          <p:sp>
            <p:nvSpPr>
              <p:cNvPr id="23" name="íṣḻiḍé"/>
              <p:cNvSpPr/>
              <p:nvPr/>
            </p:nvSpPr>
            <p:spPr>
              <a:xfrm>
                <a:off x="5762168" y="3044715"/>
                <a:ext cx="666078" cy="66607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ï$1ïďe"/>
              <p:cNvSpPr/>
              <p:nvPr/>
            </p:nvSpPr>
            <p:spPr>
              <a:xfrm>
                <a:off x="5892647" y="3175475"/>
                <a:ext cx="405123" cy="404558"/>
              </a:xfrm>
              <a:custGeom>
                <a:avLst/>
                <a:gdLst>
                  <a:gd name="connsiteX0" fmla="*/ 126452 w 606933"/>
                  <a:gd name="connsiteY0" fmla="*/ 239923 h 606087"/>
                  <a:gd name="connsiteX1" fmla="*/ 191364 w 606933"/>
                  <a:gd name="connsiteY1" fmla="*/ 239923 h 606087"/>
                  <a:gd name="connsiteX2" fmla="*/ 289791 w 606933"/>
                  <a:gd name="connsiteY2" fmla="*/ 336874 h 606087"/>
                  <a:gd name="connsiteX3" fmla="*/ 303467 w 606933"/>
                  <a:gd name="connsiteY3" fmla="*/ 345627 h 606087"/>
                  <a:gd name="connsiteX4" fmla="*/ 317142 w 606933"/>
                  <a:gd name="connsiteY4" fmla="*/ 336874 h 606087"/>
                  <a:gd name="connsiteX5" fmla="*/ 415569 w 606933"/>
                  <a:gd name="connsiteY5" fmla="*/ 239923 h 606087"/>
                  <a:gd name="connsiteX6" fmla="*/ 480481 w 606933"/>
                  <a:gd name="connsiteY6" fmla="*/ 239923 h 606087"/>
                  <a:gd name="connsiteX7" fmla="*/ 480481 w 606933"/>
                  <a:gd name="connsiteY7" fmla="*/ 404009 h 606087"/>
                  <a:gd name="connsiteX8" fmla="*/ 316083 w 606933"/>
                  <a:gd name="connsiteY8" fmla="*/ 404009 h 606087"/>
                  <a:gd name="connsiteX9" fmla="*/ 316083 w 606933"/>
                  <a:gd name="connsiteY9" fmla="*/ 441905 h 606087"/>
                  <a:gd name="connsiteX10" fmla="*/ 568988 w 606933"/>
                  <a:gd name="connsiteY10" fmla="*/ 441905 h 606087"/>
                  <a:gd name="connsiteX11" fmla="*/ 568988 w 606933"/>
                  <a:gd name="connsiteY11" fmla="*/ 505096 h 606087"/>
                  <a:gd name="connsiteX12" fmla="*/ 606933 w 606933"/>
                  <a:gd name="connsiteY12" fmla="*/ 505096 h 606087"/>
                  <a:gd name="connsiteX13" fmla="*/ 606933 w 606933"/>
                  <a:gd name="connsiteY13" fmla="*/ 606087 h 606087"/>
                  <a:gd name="connsiteX14" fmla="*/ 505714 w 606933"/>
                  <a:gd name="connsiteY14" fmla="*/ 606087 h 606087"/>
                  <a:gd name="connsiteX15" fmla="*/ 505714 w 606933"/>
                  <a:gd name="connsiteY15" fmla="*/ 505096 h 606087"/>
                  <a:gd name="connsiteX16" fmla="*/ 543659 w 606933"/>
                  <a:gd name="connsiteY16" fmla="*/ 505096 h 606087"/>
                  <a:gd name="connsiteX17" fmla="*/ 543659 w 606933"/>
                  <a:gd name="connsiteY17" fmla="*/ 467105 h 606087"/>
                  <a:gd name="connsiteX18" fmla="*/ 316083 w 606933"/>
                  <a:gd name="connsiteY18" fmla="*/ 467105 h 606087"/>
                  <a:gd name="connsiteX19" fmla="*/ 316083 w 606933"/>
                  <a:gd name="connsiteY19" fmla="*/ 505096 h 606087"/>
                  <a:gd name="connsiteX20" fmla="*/ 354028 w 606933"/>
                  <a:gd name="connsiteY20" fmla="*/ 505096 h 606087"/>
                  <a:gd name="connsiteX21" fmla="*/ 354028 w 606933"/>
                  <a:gd name="connsiteY21" fmla="*/ 606087 h 606087"/>
                  <a:gd name="connsiteX22" fmla="*/ 252905 w 606933"/>
                  <a:gd name="connsiteY22" fmla="*/ 606087 h 606087"/>
                  <a:gd name="connsiteX23" fmla="*/ 252905 w 606933"/>
                  <a:gd name="connsiteY23" fmla="*/ 505096 h 606087"/>
                  <a:gd name="connsiteX24" fmla="*/ 290850 w 606933"/>
                  <a:gd name="connsiteY24" fmla="*/ 505096 h 606087"/>
                  <a:gd name="connsiteX25" fmla="*/ 290850 w 606933"/>
                  <a:gd name="connsiteY25" fmla="*/ 467105 h 606087"/>
                  <a:gd name="connsiteX26" fmla="*/ 63274 w 606933"/>
                  <a:gd name="connsiteY26" fmla="*/ 467105 h 606087"/>
                  <a:gd name="connsiteX27" fmla="*/ 63274 w 606933"/>
                  <a:gd name="connsiteY27" fmla="*/ 505096 h 606087"/>
                  <a:gd name="connsiteX28" fmla="*/ 101123 w 606933"/>
                  <a:gd name="connsiteY28" fmla="*/ 505096 h 606087"/>
                  <a:gd name="connsiteX29" fmla="*/ 101123 w 606933"/>
                  <a:gd name="connsiteY29" fmla="*/ 606087 h 606087"/>
                  <a:gd name="connsiteX30" fmla="*/ 0 w 606933"/>
                  <a:gd name="connsiteY30" fmla="*/ 606087 h 606087"/>
                  <a:gd name="connsiteX31" fmla="*/ 0 w 606933"/>
                  <a:gd name="connsiteY31" fmla="*/ 505096 h 606087"/>
                  <a:gd name="connsiteX32" fmla="*/ 37945 w 606933"/>
                  <a:gd name="connsiteY32" fmla="*/ 505096 h 606087"/>
                  <a:gd name="connsiteX33" fmla="*/ 37945 w 606933"/>
                  <a:gd name="connsiteY33" fmla="*/ 441905 h 606087"/>
                  <a:gd name="connsiteX34" fmla="*/ 290850 w 606933"/>
                  <a:gd name="connsiteY34" fmla="*/ 441905 h 606087"/>
                  <a:gd name="connsiteX35" fmla="*/ 290850 w 606933"/>
                  <a:gd name="connsiteY35" fmla="*/ 404009 h 606087"/>
                  <a:gd name="connsiteX36" fmla="*/ 126452 w 606933"/>
                  <a:gd name="connsiteY36" fmla="*/ 404009 h 606087"/>
                  <a:gd name="connsiteX37" fmla="*/ 303502 w 606933"/>
                  <a:gd name="connsiteY37" fmla="*/ 71264 h 606087"/>
                  <a:gd name="connsiteX38" fmla="*/ 250822 w 606933"/>
                  <a:gd name="connsiteY38" fmla="*/ 122140 h 606087"/>
                  <a:gd name="connsiteX39" fmla="*/ 303502 w 606933"/>
                  <a:gd name="connsiteY39" fmla="*/ 173111 h 606087"/>
                  <a:gd name="connsiteX40" fmla="*/ 356183 w 606933"/>
                  <a:gd name="connsiteY40" fmla="*/ 122140 h 606087"/>
                  <a:gd name="connsiteX41" fmla="*/ 303502 w 606933"/>
                  <a:gd name="connsiteY41" fmla="*/ 71264 h 606087"/>
                  <a:gd name="connsiteX42" fmla="*/ 303502 w 606933"/>
                  <a:gd name="connsiteY42" fmla="*/ 0 h 606087"/>
                  <a:gd name="connsiteX43" fmla="*/ 429955 w 606933"/>
                  <a:gd name="connsiteY43" fmla="*/ 122140 h 606087"/>
                  <a:gd name="connsiteX44" fmla="*/ 303502 w 606933"/>
                  <a:gd name="connsiteY44" fmla="*/ 315639 h 606087"/>
                  <a:gd name="connsiteX45" fmla="*/ 177049 w 606933"/>
                  <a:gd name="connsiteY45" fmla="*/ 122140 h 606087"/>
                  <a:gd name="connsiteX46" fmla="*/ 303502 w 606933"/>
                  <a:gd name="connsiteY46" fmla="*/ 0 h 606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6933" h="606087">
                    <a:moveTo>
                      <a:pt x="126452" y="239923"/>
                    </a:moveTo>
                    <a:lnTo>
                      <a:pt x="191364" y="239923"/>
                    </a:lnTo>
                    <a:cubicBezTo>
                      <a:pt x="230851" y="298209"/>
                      <a:pt x="286131" y="334566"/>
                      <a:pt x="289791" y="336874"/>
                    </a:cubicBezTo>
                    <a:lnTo>
                      <a:pt x="303467" y="345627"/>
                    </a:lnTo>
                    <a:lnTo>
                      <a:pt x="317142" y="336874"/>
                    </a:lnTo>
                    <a:cubicBezTo>
                      <a:pt x="320802" y="334566"/>
                      <a:pt x="376083" y="298209"/>
                      <a:pt x="415569" y="239923"/>
                    </a:cubicBezTo>
                    <a:lnTo>
                      <a:pt x="480481" y="239923"/>
                    </a:lnTo>
                    <a:lnTo>
                      <a:pt x="480481" y="404009"/>
                    </a:lnTo>
                    <a:lnTo>
                      <a:pt x="316083" y="404009"/>
                    </a:lnTo>
                    <a:lnTo>
                      <a:pt x="316083" y="441905"/>
                    </a:lnTo>
                    <a:lnTo>
                      <a:pt x="568988" y="441905"/>
                    </a:lnTo>
                    <a:lnTo>
                      <a:pt x="568988" y="505096"/>
                    </a:lnTo>
                    <a:lnTo>
                      <a:pt x="606933" y="505096"/>
                    </a:lnTo>
                    <a:lnTo>
                      <a:pt x="606933" y="606087"/>
                    </a:lnTo>
                    <a:lnTo>
                      <a:pt x="505714" y="606087"/>
                    </a:lnTo>
                    <a:lnTo>
                      <a:pt x="505714" y="505096"/>
                    </a:lnTo>
                    <a:lnTo>
                      <a:pt x="543659" y="505096"/>
                    </a:lnTo>
                    <a:lnTo>
                      <a:pt x="543659" y="467105"/>
                    </a:lnTo>
                    <a:lnTo>
                      <a:pt x="316083" y="467105"/>
                    </a:lnTo>
                    <a:lnTo>
                      <a:pt x="316083" y="505096"/>
                    </a:lnTo>
                    <a:lnTo>
                      <a:pt x="354028" y="505096"/>
                    </a:lnTo>
                    <a:lnTo>
                      <a:pt x="354028" y="606087"/>
                    </a:lnTo>
                    <a:lnTo>
                      <a:pt x="252905" y="606087"/>
                    </a:lnTo>
                    <a:lnTo>
                      <a:pt x="252905" y="505096"/>
                    </a:lnTo>
                    <a:lnTo>
                      <a:pt x="290850" y="505096"/>
                    </a:lnTo>
                    <a:lnTo>
                      <a:pt x="290850" y="467105"/>
                    </a:lnTo>
                    <a:lnTo>
                      <a:pt x="63274" y="467105"/>
                    </a:lnTo>
                    <a:lnTo>
                      <a:pt x="63274" y="505096"/>
                    </a:lnTo>
                    <a:lnTo>
                      <a:pt x="101123" y="505096"/>
                    </a:lnTo>
                    <a:lnTo>
                      <a:pt x="101123" y="606087"/>
                    </a:lnTo>
                    <a:lnTo>
                      <a:pt x="0" y="606087"/>
                    </a:lnTo>
                    <a:lnTo>
                      <a:pt x="0" y="505096"/>
                    </a:lnTo>
                    <a:lnTo>
                      <a:pt x="37945" y="505096"/>
                    </a:lnTo>
                    <a:lnTo>
                      <a:pt x="37945" y="441905"/>
                    </a:lnTo>
                    <a:lnTo>
                      <a:pt x="290850" y="441905"/>
                    </a:lnTo>
                    <a:lnTo>
                      <a:pt x="290850" y="404009"/>
                    </a:lnTo>
                    <a:lnTo>
                      <a:pt x="126452" y="404009"/>
                    </a:lnTo>
                    <a:close/>
                    <a:moveTo>
                      <a:pt x="303502" y="71264"/>
                    </a:moveTo>
                    <a:cubicBezTo>
                      <a:pt x="274417" y="71264"/>
                      <a:pt x="250822" y="94057"/>
                      <a:pt x="250822" y="122140"/>
                    </a:cubicBezTo>
                    <a:cubicBezTo>
                      <a:pt x="250822" y="150318"/>
                      <a:pt x="274417" y="173111"/>
                      <a:pt x="303502" y="173111"/>
                    </a:cubicBezTo>
                    <a:cubicBezTo>
                      <a:pt x="332587" y="173111"/>
                      <a:pt x="356183" y="150318"/>
                      <a:pt x="356183" y="122140"/>
                    </a:cubicBezTo>
                    <a:cubicBezTo>
                      <a:pt x="356183" y="94057"/>
                      <a:pt x="332587" y="71264"/>
                      <a:pt x="303502" y="71264"/>
                    </a:cubicBezTo>
                    <a:close/>
                    <a:moveTo>
                      <a:pt x="303502" y="0"/>
                    </a:moveTo>
                    <a:cubicBezTo>
                      <a:pt x="373326" y="0"/>
                      <a:pt x="429955" y="54723"/>
                      <a:pt x="429955" y="122140"/>
                    </a:cubicBezTo>
                    <a:cubicBezTo>
                      <a:pt x="429955" y="234181"/>
                      <a:pt x="303502" y="315639"/>
                      <a:pt x="303502" y="315639"/>
                    </a:cubicBezTo>
                    <a:cubicBezTo>
                      <a:pt x="303502" y="315639"/>
                      <a:pt x="177049" y="234181"/>
                      <a:pt x="177049" y="122140"/>
                    </a:cubicBezTo>
                    <a:cubicBezTo>
                      <a:pt x="177049" y="54723"/>
                      <a:pt x="233679" y="0"/>
                      <a:pt x="3035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7" name="ïṣḷíḓe"/>
            <p:cNvGrpSpPr/>
            <p:nvPr/>
          </p:nvGrpSpPr>
          <p:grpSpPr>
            <a:xfrm>
              <a:off x="3890200" y="3556815"/>
              <a:ext cx="485050" cy="485050"/>
              <a:chOff x="3470135" y="3044715"/>
              <a:chExt cx="666078" cy="666078"/>
            </a:xfrm>
          </p:grpSpPr>
          <p:sp>
            <p:nvSpPr>
              <p:cNvPr id="21" name="ïslídé"/>
              <p:cNvSpPr/>
              <p:nvPr/>
            </p:nvSpPr>
            <p:spPr>
              <a:xfrm>
                <a:off x="3470135" y="3044715"/>
                <a:ext cx="666078" cy="66607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" name="ïšļïďe"/>
              <p:cNvSpPr/>
              <p:nvPr/>
            </p:nvSpPr>
            <p:spPr>
              <a:xfrm>
                <a:off x="3600614" y="3184571"/>
                <a:ext cx="405123" cy="386363"/>
              </a:xfrm>
              <a:custGeom>
                <a:avLst/>
                <a:gdLst>
                  <a:gd name="connsiteX0" fmla="*/ 315778 w 607639"/>
                  <a:gd name="connsiteY0" fmla="*/ 173080 h 579502"/>
                  <a:gd name="connsiteX1" fmla="*/ 315778 w 607639"/>
                  <a:gd name="connsiteY1" fmla="*/ 266058 h 579502"/>
                  <a:gd name="connsiteX2" fmla="*/ 303493 w 607639"/>
                  <a:gd name="connsiteY2" fmla="*/ 278325 h 579502"/>
                  <a:gd name="connsiteX3" fmla="*/ 210375 w 607639"/>
                  <a:gd name="connsiteY3" fmla="*/ 278325 h 579502"/>
                  <a:gd name="connsiteX4" fmla="*/ 303493 w 607639"/>
                  <a:gd name="connsiteY4" fmla="*/ 359925 h 579502"/>
                  <a:gd name="connsiteX5" fmla="*/ 397500 w 607639"/>
                  <a:gd name="connsiteY5" fmla="*/ 266058 h 579502"/>
                  <a:gd name="connsiteX6" fmla="*/ 315778 w 607639"/>
                  <a:gd name="connsiteY6" fmla="*/ 173080 h 579502"/>
                  <a:gd name="connsiteX7" fmla="*/ 249814 w 607639"/>
                  <a:gd name="connsiteY7" fmla="*/ 160816 h 579502"/>
                  <a:gd name="connsiteX8" fmla="*/ 198110 w 607639"/>
                  <a:gd name="connsiteY8" fmla="*/ 212449 h 579502"/>
                  <a:gd name="connsiteX9" fmla="*/ 249814 w 607639"/>
                  <a:gd name="connsiteY9" fmla="*/ 212449 h 579502"/>
                  <a:gd name="connsiteX10" fmla="*/ 303493 w 607639"/>
                  <a:gd name="connsiteY10" fmla="*/ 147835 h 579502"/>
                  <a:gd name="connsiteX11" fmla="*/ 421981 w 607639"/>
                  <a:gd name="connsiteY11" fmla="*/ 266058 h 579502"/>
                  <a:gd name="connsiteX12" fmla="*/ 303493 w 607639"/>
                  <a:gd name="connsiteY12" fmla="*/ 384370 h 579502"/>
                  <a:gd name="connsiteX13" fmla="*/ 185093 w 607639"/>
                  <a:gd name="connsiteY13" fmla="*/ 266058 h 579502"/>
                  <a:gd name="connsiteX14" fmla="*/ 197289 w 607639"/>
                  <a:gd name="connsiteY14" fmla="*/ 253880 h 579502"/>
                  <a:gd name="connsiteX15" fmla="*/ 291297 w 607639"/>
                  <a:gd name="connsiteY15" fmla="*/ 253880 h 579502"/>
                  <a:gd name="connsiteX16" fmla="*/ 291297 w 607639"/>
                  <a:gd name="connsiteY16" fmla="*/ 160013 h 579502"/>
                  <a:gd name="connsiteX17" fmla="*/ 303493 w 607639"/>
                  <a:gd name="connsiteY17" fmla="*/ 147835 h 579502"/>
                  <a:gd name="connsiteX18" fmla="*/ 262095 w 607639"/>
                  <a:gd name="connsiteY18" fmla="*/ 135133 h 579502"/>
                  <a:gd name="connsiteX19" fmla="*/ 274287 w 607639"/>
                  <a:gd name="connsiteY19" fmla="*/ 147397 h 579502"/>
                  <a:gd name="connsiteX20" fmla="*/ 274287 w 607639"/>
                  <a:gd name="connsiteY20" fmla="*/ 224713 h 579502"/>
                  <a:gd name="connsiteX21" fmla="*/ 262095 w 607639"/>
                  <a:gd name="connsiteY21" fmla="*/ 236888 h 579502"/>
                  <a:gd name="connsiteX22" fmla="*/ 184672 w 607639"/>
                  <a:gd name="connsiteY22" fmla="*/ 236888 h 579502"/>
                  <a:gd name="connsiteX23" fmla="*/ 172391 w 607639"/>
                  <a:gd name="connsiteY23" fmla="*/ 224713 h 579502"/>
                  <a:gd name="connsiteX24" fmla="*/ 262095 w 607639"/>
                  <a:gd name="connsiteY24" fmla="*/ 135133 h 579502"/>
                  <a:gd name="connsiteX25" fmla="*/ 58120 w 607639"/>
                  <a:gd name="connsiteY25" fmla="*/ 108514 h 579502"/>
                  <a:gd name="connsiteX26" fmla="*/ 58120 w 607639"/>
                  <a:gd name="connsiteY26" fmla="*/ 413970 h 579502"/>
                  <a:gd name="connsiteX27" fmla="*/ 549430 w 607639"/>
                  <a:gd name="connsiteY27" fmla="*/ 413970 h 579502"/>
                  <a:gd name="connsiteX28" fmla="*/ 549430 w 607639"/>
                  <a:gd name="connsiteY28" fmla="*/ 108514 h 579502"/>
                  <a:gd name="connsiteX29" fmla="*/ 27236 w 607639"/>
                  <a:gd name="connsiteY29" fmla="*/ 56079 h 579502"/>
                  <a:gd name="connsiteX30" fmla="*/ 27236 w 607639"/>
                  <a:gd name="connsiteY30" fmla="*/ 81319 h 579502"/>
                  <a:gd name="connsiteX31" fmla="*/ 580403 w 607639"/>
                  <a:gd name="connsiteY31" fmla="*/ 81319 h 579502"/>
                  <a:gd name="connsiteX32" fmla="*/ 580403 w 607639"/>
                  <a:gd name="connsiteY32" fmla="*/ 56079 h 579502"/>
                  <a:gd name="connsiteX33" fmla="*/ 303775 w 607639"/>
                  <a:gd name="connsiteY33" fmla="*/ 0 h 579502"/>
                  <a:gd name="connsiteX34" fmla="*/ 317393 w 607639"/>
                  <a:gd name="connsiteY34" fmla="*/ 13597 h 579502"/>
                  <a:gd name="connsiteX35" fmla="*/ 317393 w 607639"/>
                  <a:gd name="connsiteY35" fmla="*/ 28884 h 579502"/>
                  <a:gd name="connsiteX36" fmla="*/ 580403 w 607639"/>
                  <a:gd name="connsiteY36" fmla="*/ 28884 h 579502"/>
                  <a:gd name="connsiteX37" fmla="*/ 607639 w 607639"/>
                  <a:gd name="connsiteY37" fmla="*/ 56079 h 579502"/>
                  <a:gd name="connsiteX38" fmla="*/ 607639 w 607639"/>
                  <a:gd name="connsiteY38" fmla="*/ 81319 h 579502"/>
                  <a:gd name="connsiteX39" fmla="*/ 580403 w 607639"/>
                  <a:gd name="connsiteY39" fmla="*/ 108514 h 579502"/>
                  <a:gd name="connsiteX40" fmla="*/ 576665 w 607639"/>
                  <a:gd name="connsiteY40" fmla="*/ 108514 h 579502"/>
                  <a:gd name="connsiteX41" fmla="*/ 576665 w 607639"/>
                  <a:gd name="connsiteY41" fmla="*/ 413970 h 579502"/>
                  <a:gd name="connsiteX42" fmla="*/ 549430 w 607639"/>
                  <a:gd name="connsiteY42" fmla="*/ 441165 h 579502"/>
                  <a:gd name="connsiteX43" fmla="*/ 317393 w 607639"/>
                  <a:gd name="connsiteY43" fmla="*/ 441165 h 579502"/>
                  <a:gd name="connsiteX44" fmla="*/ 317393 w 607639"/>
                  <a:gd name="connsiteY44" fmla="*/ 481069 h 579502"/>
                  <a:gd name="connsiteX45" fmla="*/ 418236 w 607639"/>
                  <a:gd name="connsiteY45" fmla="*/ 554923 h 579502"/>
                  <a:gd name="connsiteX46" fmla="*/ 421173 w 607639"/>
                  <a:gd name="connsiteY46" fmla="*/ 573942 h 579502"/>
                  <a:gd name="connsiteX47" fmla="*/ 410225 w 607639"/>
                  <a:gd name="connsiteY47" fmla="*/ 579452 h 579502"/>
                  <a:gd name="connsiteX48" fmla="*/ 402215 w 607639"/>
                  <a:gd name="connsiteY48" fmla="*/ 576874 h 579502"/>
                  <a:gd name="connsiteX49" fmla="*/ 317393 w 607639"/>
                  <a:gd name="connsiteY49" fmla="*/ 514752 h 579502"/>
                  <a:gd name="connsiteX50" fmla="*/ 317393 w 607639"/>
                  <a:gd name="connsiteY50" fmla="*/ 565854 h 579502"/>
                  <a:gd name="connsiteX51" fmla="*/ 303775 w 607639"/>
                  <a:gd name="connsiteY51" fmla="*/ 579452 h 579502"/>
                  <a:gd name="connsiteX52" fmla="*/ 290157 w 607639"/>
                  <a:gd name="connsiteY52" fmla="*/ 565854 h 579502"/>
                  <a:gd name="connsiteX53" fmla="*/ 290157 w 607639"/>
                  <a:gd name="connsiteY53" fmla="*/ 514752 h 579502"/>
                  <a:gd name="connsiteX54" fmla="*/ 205424 w 607639"/>
                  <a:gd name="connsiteY54" fmla="*/ 576874 h 579502"/>
                  <a:gd name="connsiteX55" fmla="*/ 186377 w 607639"/>
                  <a:gd name="connsiteY55" fmla="*/ 573942 h 579502"/>
                  <a:gd name="connsiteX56" fmla="*/ 189314 w 607639"/>
                  <a:gd name="connsiteY56" fmla="*/ 554923 h 579502"/>
                  <a:gd name="connsiteX57" fmla="*/ 290157 w 607639"/>
                  <a:gd name="connsiteY57" fmla="*/ 481069 h 579502"/>
                  <a:gd name="connsiteX58" fmla="*/ 290157 w 607639"/>
                  <a:gd name="connsiteY58" fmla="*/ 441165 h 579502"/>
                  <a:gd name="connsiteX59" fmla="*/ 58120 w 607639"/>
                  <a:gd name="connsiteY59" fmla="*/ 441165 h 579502"/>
                  <a:gd name="connsiteX60" fmla="*/ 30885 w 607639"/>
                  <a:gd name="connsiteY60" fmla="*/ 413970 h 579502"/>
                  <a:gd name="connsiteX61" fmla="*/ 30885 w 607639"/>
                  <a:gd name="connsiteY61" fmla="*/ 108514 h 579502"/>
                  <a:gd name="connsiteX62" fmla="*/ 27236 w 607639"/>
                  <a:gd name="connsiteY62" fmla="*/ 108514 h 579502"/>
                  <a:gd name="connsiteX63" fmla="*/ 0 w 607639"/>
                  <a:gd name="connsiteY63" fmla="*/ 81319 h 579502"/>
                  <a:gd name="connsiteX64" fmla="*/ 0 w 607639"/>
                  <a:gd name="connsiteY64" fmla="*/ 56079 h 579502"/>
                  <a:gd name="connsiteX65" fmla="*/ 27236 w 607639"/>
                  <a:gd name="connsiteY65" fmla="*/ 28884 h 579502"/>
                  <a:gd name="connsiteX66" fmla="*/ 290157 w 607639"/>
                  <a:gd name="connsiteY66" fmla="*/ 28884 h 579502"/>
                  <a:gd name="connsiteX67" fmla="*/ 290157 w 607639"/>
                  <a:gd name="connsiteY67" fmla="*/ 13597 h 579502"/>
                  <a:gd name="connsiteX68" fmla="*/ 303775 w 607639"/>
                  <a:gd name="connsiteY68" fmla="*/ 0 h 579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07639" h="579502">
                    <a:moveTo>
                      <a:pt x="315778" y="173080"/>
                    </a:moveTo>
                    <a:lnTo>
                      <a:pt x="315778" y="266058"/>
                    </a:lnTo>
                    <a:cubicBezTo>
                      <a:pt x="315778" y="272814"/>
                      <a:pt x="310258" y="278325"/>
                      <a:pt x="303493" y="278325"/>
                    </a:cubicBezTo>
                    <a:lnTo>
                      <a:pt x="210375" y="278325"/>
                    </a:lnTo>
                    <a:cubicBezTo>
                      <a:pt x="216429" y="324281"/>
                      <a:pt x="255866" y="359925"/>
                      <a:pt x="303493" y="359925"/>
                    </a:cubicBezTo>
                    <a:cubicBezTo>
                      <a:pt x="355303" y="359925"/>
                      <a:pt x="397500" y="317792"/>
                      <a:pt x="397500" y="266058"/>
                    </a:cubicBezTo>
                    <a:cubicBezTo>
                      <a:pt x="397500" y="218502"/>
                      <a:pt x="361802" y="179124"/>
                      <a:pt x="315778" y="173080"/>
                    </a:cubicBezTo>
                    <a:close/>
                    <a:moveTo>
                      <a:pt x="249814" y="160816"/>
                    </a:moveTo>
                    <a:cubicBezTo>
                      <a:pt x="223740" y="165793"/>
                      <a:pt x="203093" y="186410"/>
                      <a:pt x="198110" y="212449"/>
                    </a:cubicBezTo>
                    <a:lnTo>
                      <a:pt x="249814" y="212449"/>
                    </a:lnTo>
                    <a:close/>
                    <a:moveTo>
                      <a:pt x="303493" y="147835"/>
                    </a:moveTo>
                    <a:cubicBezTo>
                      <a:pt x="368835" y="147835"/>
                      <a:pt x="421981" y="200902"/>
                      <a:pt x="421981" y="266058"/>
                    </a:cubicBezTo>
                    <a:cubicBezTo>
                      <a:pt x="421981" y="331303"/>
                      <a:pt x="368835" y="384370"/>
                      <a:pt x="303493" y="384370"/>
                    </a:cubicBezTo>
                    <a:cubicBezTo>
                      <a:pt x="238239" y="384370"/>
                      <a:pt x="185093" y="331303"/>
                      <a:pt x="185093" y="266058"/>
                    </a:cubicBezTo>
                    <a:cubicBezTo>
                      <a:pt x="185093" y="259303"/>
                      <a:pt x="190523" y="253880"/>
                      <a:pt x="197289" y="253880"/>
                    </a:cubicBezTo>
                    <a:lnTo>
                      <a:pt x="291297" y="253880"/>
                    </a:lnTo>
                    <a:lnTo>
                      <a:pt x="291297" y="160013"/>
                    </a:lnTo>
                    <a:cubicBezTo>
                      <a:pt x="291297" y="153257"/>
                      <a:pt x="296727" y="147835"/>
                      <a:pt x="303493" y="147835"/>
                    </a:cubicBezTo>
                    <a:close/>
                    <a:moveTo>
                      <a:pt x="262095" y="135133"/>
                    </a:moveTo>
                    <a:cubicBezTo>
                      <a:pt x="268859" y="135133"/>
                      <a:pt x="274287" y="140643"/>
                      <a:pt x="274287" y="147397"/>
                    </a:cubicBezTo>
                    <a:lnTo>
                      <a:pt x="274287" y="224713"/>
                    </a:lnTo>
                    <a:cubicBezTo>
                      <a:pt x="274287" y="231467"/>
                      <a:pt x="268859" y="236888"/>
                      <a:pt x="262095" y="236888"/>
                    </a:cubicBezTo>
                    <a:lnTo>
                      <a:pt x="184672" y="236888"/>
                    </a:lnTo>
                    <a:cubicBezTo>
                      <a:pt x="177909" y="236888"/>
                      <a:pt x="172391" y="231467"/>
                      <a:pt x="172391" y="224713"/>
                    </a:cubicBezTo>
                    <a:cubicBezTo>
                      <a:pt x="172391" y="175302"/>
                      <a:pt x="212616" y="135133"/>
                      <a:pt x="262095" y="135133"/>
                    </a:cubicBezTo>
                    <a:close/>
                    <a:moveTo>
                      <a:pt x="58120" y="108514"/>
                    </a:moveTo>
                    <a:lnTo>
                      <a:pt x="58120" y="413970"/>
                    </a:lnTo>
                    <a:lnTo>
                      <a:pt x="549430" y="413970"/>
                    </a:lnTo>
                    <a:lnTo>
                      <a:pt x="549430" y="108514"/>
                    </a:lnTo>
                    <a:close/>
                    <a:moveTo>
                      <a:pt x="27236" y="56079"/>
                    </a:moveTo>
                    <a:lnTo>
                      <a:pt x="27236" y="81319"/>
                    </a:lnTo>
                    <a:lnTo>
                      <a:pt x="580403" y="81319"/>
                    </a:lnTo>
                    <a:lnTo>
                      <a:pt x="580403" y="56079"/>
                    </a:lnTo>
                    <a:close/>
                    <a:moveTo>
                      <a:pt x="303775" y="0"/>
                    </a:moveTo>
                    <a:cubicBezTo>
                      <a:pt x="311341" y="0"/>
                      <a:pt x="317393" y="6132"/>
                      <a:pt x="317393" y="13597"/>
                    </a:cubicBezTo>
                    <a:lnTo>
                      <a:pt x="317393" y="28884"/>
                    </a:lnTo>
                    <a:lnTo>
                      <a:pt x="580403" y="28884"/>
                    </a:lnTo>
                    <a:cubicBezTo>
                      <a:pt x="595356" y="28884"/>
                      <a:pt x="607639" y="41148"/>
                      <a:pt x="607639" y="56079"/>
                    </a:cubicBezTo>
                    <a:lnTo>
                      <a:pt x="607639" y="81319"/>
                    </a:lnTo>
                    <a:cubicBezTo>
                      <a:pt x="607639" y="96338"/>
                      <a:pt x="595356" y="108514"/>
                      <a:pt x="580403" y="108514"/>
                    </a:cubicBezTo>
                    <a:lnTo>
                      <a:pt x="576665" y="108514"/>
                    </a:lnTo>
                    <a:lnTo>
                      <a:pt x="576665" y="413970"/>
                    </a:lnTo>
                    <a:cubicBezTo>
                      <a:pt x="576665" y="428990"/>
                      <a:pt x="564472" y="441165"/>
                      <a:pt x="549430" y="441165"/>
                    </a:cubicBezTo>
                    <a:lnTo>
                      <a:pt x="317393" y="441165"/>
                    </a:lnTo>
                    <a:lnTo>
                      <a:pt x="317393" y="481069"/>
                    </a:lnTo>
                    <a:lnTo>
                      <a:pt x="418236" y="554923"/>
                    </a:lnTo>
                    <a:cubicBezTo>
                      <a:pt x="424377" y="559366"/>
                      <a:pt x="425623" y="567898"/>
                      <a:pt x="421173" y="573942"/>
                    </a:cubicBezTo>
                    <a:cubicBezTo>
                      <a:pt x="418503" y="577585"/>
                      <a:pt x="414409" y="579452"/>
                      <a:pt x="410225" y="579452"/>
                    </a:cubicBezTo>
                    <a:cubicBezTo>
                      <a:pt x="407466" y="579452"/>
                      <a:pt x="404618" y="578652"/>
                      <a:pt x="402215" y="576874"/>
                    </a:cubicBezTo>
                    <a:lnTo>
                      <a:pt x="317393" y="514752"/>
                    </a:lnTo>
                    <a:lnTo>
                      <a:pt x="317393" y="565854"/>
                    </a:lnTo>
                    <a:cubicBezTo>
                      <a:pt x="317393" y="573408"/>
                      <a:pt x="311341" y="579452"/>
                      <a:pt x="303775" y="579452"/>
                    </a:cubicBezTo>
                    <a:cubicBezTo>
                      <a:pt x="296299" y="579452"/>
                      <a:pt x="290157" y="573408"/>
                      <a:pt x="290157" y="565854"/>
                    </a:cubicBezTo>
                    <a:lnTo>
                      <a:pt x="290157" y="514752"/>
                    </a:lnTo>
                    <a:lnTo>
                      <a:pt x="205424" y="576874"/>
                    </a:lnTo>
                    <a:cubicBezTo>
                      <a:pt x="199372" y="581318"/>
                      <a:pt x="190827" y="579985"/>
                      <a:pt x="186377" y="573942"/>
                    </a:cubicBezTo>
                    <a:cubicBezTo>
                      <a:pt x="181927" y="567898"/>
                      <a:pt x="183262" y="559366"/>
                      <a:pt x="189314" y="554923"/>
                    </a:cubicBezTo>
                    <a:lnTo>
                      <a:pt x="290157" y="481069"/>
                    </a:lnTo>
                    <a:lnTo>
                      <a:pt x="290157" y="441165"/>
                    </a:lnTo>
                    <a:lnTo>
                      <a:pt x="58120" y="441165"/>
                    </a:lnTo>
                    <a:cubicBezTo>
                      <a:pt x="43167" y="441165"/>
                      <a:pt x="30885" y="428990"/>
                      <a:pt x="30885" y="413970"/>
                    </a:cubicBezTo>
                    <a:lnTo>
                      <a:pt x="30885" y="108514"/>
                    </a:lnTo>
                    <a:lnTo>
                      <a:pt x="27236" y="108514"/>
                    </a:lnTo>
                    <a:cubicBezTo>
                      <a:pt x="12194" y="108514"/>
                      <a:pt x="0" y="96338"/>
                      <a:pt x="0" y="81319"/>
                    </a:cubicBezTo>
                    <a:lnTo>
                      <a:pt x="0" y="56079"/>
                    </a:lnTo>
                    <a:cubicBezTo>
                      <a:pt x="0" y="41148"/>
                      <a:pt x="12194" y="28884"/>
                      <a:pt x="27236" y="28884"/>
                    </a:cubicBezTo>
                    <a:lnTo>
                      <a:pt x="290157" y="28884"/>
                    </a:lnTo>
                    <a:lnTo>
                      <a:pt x="290157" y="13597"/>
                    </a:lnTo>
                    <a:cubicBezTo>
                      <a:pt x="290157" y="6132"/>
                      <a:pt x="296299" y="0"/>
                      <a:pt x="303775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8" name="ísļiḑe"/>
            <p:cNvGrpSpPr/>
            <p:nvPr/>
          </p:nvGrpSpPr>
          <p:grpSpPr>
            <a:xfrm>
              <a:off x="1506494" y="3556815"/>
              <a:ext cx="485050" cy="485050"/>
              <a:chOff x="1178102" y="3044715"/>
              <a:chExt cx="666078" cy="666078"/>
            </a:xfrm>
          </p:grpSpPr>
          <p:sp>
            <p:nvSpPr>
              <p:cNvPr id="19" name="ï$lïďê"/>
              <p:cNvSpPr/>
              <p:nvPr/>
            </p:nvSpPr>
            <p:spPr>
              <a:xfrm>
                <a:off x="1178102" y="3044715"/>
                <a:ext cx="666078" cy="66607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" name="ïŝľíḍê"/>
              <p:cNvSpPr/>
              <p:nvPr/>
            </p:nvSpPr>
            <p:spPr>
              <a:xfrm>
                <a:off x="1308581" y="3175513"/>
                <a:ext cx="405123" cy="404481"/>
              </a:xfrm>
              <a:custGeom>
                <a:avLst/>
                <a:gdLst>
                  <a:gd name="connsiteX0" fmla="*/ 325000 h 606722"/>
                  <a:gd name="connsiteY0" fmla="*/ 325000 h 606722"/>
                  <a:gd name="connsiteX1" fmla="*/ 325000 h 606722"/>
                  <a:gd name="connsiteY1" fmla="*/ 325000 h 606722"/>
                  <a:gd name="connsiteX2" fmla="*/ 325000 h 606722"/>
                  <a:gd name="connsiteY2" fmla="*/ 325000 h 606722"/>
                  <a:gd name="connsiteX3" fmla="*/ 325000 h 606722"/>
                  <a:gd name="connsiteY3" fmla="*/ 325000 h 606722"/>
                  <a:gd name="connsiteX4" fmla="*/ 325000 h 606722"/>
                  <a:gd name="connsiteY4" fmla="*/ 325000 h 606722"/>
                  <a:gd name="connsiteX5" fmla="*/ 325000 h 606722"/>
                  <a:gd name="connsiteY5" fmla="*/ 325000 h 606722"/>
                  <a:gd name="connsiteX6" fmla="*/ 325000 h 606722"/>
                  <a:gd name="connsiteY6" fmla="*/ 325000 h 606722"/>
                  <a:gd name="connsiteX7" fmla="*/ 325000 h 606722"/>
                  <a:gd name="connsiteY7" fmla="*/ 325000 h 606722"/>
                  <a:gd name="connsiteX8" fmla="*/ 325000 h 606722"/>
                  <a:gd name="connsiteY8" fmla="*/ 325000 h 606722"/>
                  <a:gd name="connsiteX9" fmla="*/ 325000 h 606722"/>
                  <a:gd name="connsiteY9" fmla="*/ 325000 h 606722"/>
                  <a:gd name="connsiteX10" fmla="*/ 325000 h 606722"/>
                  <a:gd name="connsiteY10" fmla="*/ 325000 h 606722"/>
                  <a:gd name="connsiteX11" fmla="*/ 325000 h 606722"/>
                  <a:gd name="connsiteY11" fmla="*/ 325000 h 606722"/>
                  <a:gd name="connsiteX12" fmla="*/ 325000 h 606722"/>
                  <a:gd name="connsiteY12" fmla="*/ 325000 h 606722"/>
                  <a:gd name="connsiteX13" fmla="*/ 325000 h 606722"/>
                  <a:gd name="connsiteY13" fmla="*/ 325000 h 606722"/>
                  <a:gd name="connsiteX14" fmla="*/ 325000 h 606722"/>
                  <a:gd name="connsiteY14" fmla="*/ 325000 h 606722"/>
                  <a:gd name="connsiteX15" fmla="*/ 325000 h 606722"/>
                  <a:gd name="connsiteY15" fmla="*/ 325000 h 606722"/>
                  <a:gd name="connsiteX16" fmla="*/ 325000 h 606722"/>
                  <a:gd name="connsiteY16" fmla="*/ 325000 h 606722"/>
                  <a:gd name="connsiteX17" fmla="*/ 325000 h 606722"/>
                  <a:gd name="connsiteY17" fmla="*/ 325000 h 606722"/>
                  <a:gd name="connsiteX18" fmla="*/ 325000 h 606722"/>
                  <a:gd name="connsiteY18" fmla="*/ 325000 h 606722"/>
                  <a:gd name="connsiteX19" fmla="*/ 325000 h 606722"/>
                  <a:gd name="connsiteY19" fmla="*/ 325000 h 606722"/>
                  <a:gd name="connsiteX20" fmla="*/ 325000 h 606722"/>
                  <a:gd name="connsiteY20" fmla="*/ 325000 h 606722"/>
                  <a:gd name="connsiteX21" fmla="*/ 325000 h 606722"/>
                  <a:gd name="connsiteY21" fmla="*/ 325000 h 606722"/>
                  <a:gd name="connsiteX22" fmla="*/ 325000 h 606722"/>
                  <a:gd name="connsiteY22" fmla="*/ 325000 h 606722"/>
                  <a:gd name="connsiteX23" fmla="*/ 325000 h 606722"/>
                  <a:gd name="connsiteY23" fmla="*/ 325000 h 606722"/>
                  <a:gd name="connsiteX24" fmla="*/ 325000 h 606722"/>
                  <a:gd name="connsiteY24" fmla="*/ 325000 h 606722"/>
                  <a:gd name="connsiteX25" fmla="*/ 325000 h 606722"/>
                  <a:gd name="connsiteY25" fmla="*/ 325000 h 606722"/>
                  <a:gd name="connsiteX26" fmla="*/ 325000 h 606722"/>
                  <a:gd name="connsiteY26" fmla="*/ 325000 h 606722"/>
                  <a:gd name="connsiteX27" fmla="*/ 325000 h 606722"/>
                  <a:gd name="connsiteY27" fmla="*/ 325000 h 606722"/>
                  <a:gd name="connsiteX28" fmla="*/ 325000 h 606722"/>
                  <a:gd name="connsiteY28" fmla="*/ 325000 h 606722"/>
                  <a:gd name="connsiteX29" fmla="*/ 325000 h 606722"/>
                  <a:gd name="connsiteY29" fmla="*/ 325000 h 606722"/>
                  <a:gd name="connsiteX30" fmla="*/ 325000 h 606722"/>
                  <a:gd name="connsiteY30" fmla="*/ 325000 h 606722"/>
                  <a:gd name="connsiteX31" fmla="*/ 325000 h 606722"/>
                  <a:gd name="connsiteY31" fmla="*/ 325000 h 606722"/>
                  <a:gd name="connsiteX32" fmla="*/ 325000 h 606722"/>
                  <a:gd name="connsiteY32" fmla="*/ 325000 h 606722"/>
                  <a:gd name="connsiteX33" fmla="*/ 325000 h 606722"/>
                  <a:gd name="connsiteY33" fmla="*/ 325000 h 606722"/>
                  <a:gd name="connsiteX34" fmla="*/ 325000 h 606722"/>
                  <a:gd name="connsiteY34" fmla="*/ 325000 h 606722"/>
                  <a:gd name="connsiteX35" fmla="*/ 325000 h 606722"/>
                  <a:gd name="connsiteY35" fmla="*/ 325000 h 606722"/>
                  <a:gd name="connsiteX36" fmla="*/ 325000 h 606722"/>
                  <a:gd name="connsiteY36" fmla="*/ 325000 h 606722"/>
                  <a:gd name="connsiteX37" fmla="*/ 325000 h 606722"/>
                  <a:gd name="connsiteY37" fmla="*/ 325000 h 606722"/>
                  <a:gd name="connsiteX38" fmla="*/ 325000 h 606722"/>
                  <a:gd name="connsiteY38" fmla="*/ 325000 h 606722"/>
                  <a:gd name="connsiteX39" fmla="*/ 325000 h 606722"/>
                  <a:gd name="connsiteY39" fmla="*/ 32500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81459" h="580542">
                    <a:moveTo>
                      <a:pt x="213875" y="146706"/>
                    </a:moveTo>
                    <a:cubicBezTo>
                      <a:pt x="227226" y="146706"/>
                      <a:pt x="238084" y="157547"/>
                      <a:pt x="238084" y="171055"/>
                    </a:cubicBezTo>
                    <a:cubicBezTo>
                      <a:pt x="238084" y="184562"/>
                      <a:pt x="227226" y="195493"/>
                      <a:pt x="213875" y="195493"/>
                    </a:cubicBezTo>
                    <a:cubicBezTo>
                      <a:pt x="161630" y="195493"/>
                      <a:pt x="118998" y="238236"/>
                      <a:pt x="118998" y="290755"/>
                    </a:cubicBezTo>
                    <a:cubicBezTo>
                      <a:pt x="118998" y="300086"/>
                      <a:pt x="120422" y="309328"/>
                      <a:pt x="123092" y="318214"/>
                    </a:cubicBezTo>
                    <a:cubicBezTo>
                      <a:pt x="126741" y="330300"/>
                      <a:pt x="120422" y="343274"/>
                      <a:pt x="108673" y="347895"/>
                    </a:cubicBezTo>
                    <a:cubicBezTo>
                      <a:pt x="72182" y="362291"/>
                      <a:pt x="48507" y="397126"/>
                      <a:pt x="48507" y="436582"/>
                    </a:cubicBezTo>
                    <a:cubicBezTo>
                      <a:pt x="48507" y="489101"/>
                      <a:pt x="91050" y="531844"/>
                      <a:pt x="143384" y="531844"/>
                    </a:cubicBezTo>
                    <a:lnTo>
                      <a:pt x="438164" y="531844"/>
                    </a:lnTo>
                    <a:cubicBezTo>
                      <a:pt x="490320" y="531844"/>
                      <a:pt x="532952" y="489101"/>
                      <a:pt x="532952" y="436582"/>
                    </a:cubicBezTo>
                    <a:cubicBezTo>
                      <a:pt x="532952" y="408678"/>
                      <a:pt x="520759" y="382108"/>
                      <a:pt x="499398" y="363979"/>
                    </a:cubicBezTo>
                    <a:cubicBezTo>
                      <a:pt x="494147" y="359625"/>
                      <a:pt x="491032" y="353049"/>
                      <a:pt x="490854" y="346207"/>
                    </a:cubicBezTo>
                    <a:cubicBezTo>
                      <a:pt x="489252" y="294399"/>
                      <a:pt x="447598" y="253876"/>
                      <a:pt x="395976" y="253876"/>
                    </a:cubicBezTo>
                    <a:cubicBezTo>
                      <a:pt x="382625" y="253876"/>
                      <a:pt x="371767" y="243035"/>
                      <a:pt x="371767" y="229528"/>
                    </a:cubicBezTo>
                    <a:cubicBezTo>
                      <a:pt x="371767" y="216020"/>
                      <a:pt x="382625" y="205090"/>
                      <a:pt x="395976" y="205090"/>
                    </a:cubicBezTo>
                    <a:cubicBezTo>
                      <a:pt x="433535" y="205090"/>
                      <a:pt x="468959" y="219575"/>
                      <a:pt x="495927" y="245879"/>
                    </a:cubicBezTo>
                    <a:cubicBezTo>
                      <a:pt x="520225" y="269517"/>
                      <a:pt x="535177" y="300441"/>
                      <a:pt x="538648" y="334032"/>
                    </a:cubicBezTo>
                    <a:cubicBezTo>
                      <a:pt x="565972" y="361047"/>
                      <a:pt x="581459" y="397748"/>
                      <a:pt x="581459" y="436582"/>
                    </a:cubicBezTo>
                    <a:cubicBezTo>
                      <a:pt x="581459" y="516026"/>
                      <a:pt x="517199" y="580542"/>
                      <a:pt x="438164" y="580542"/>
                    </a:cubicBezTo>
                    <a:lnTo>
                      <a:pt x="143384" y="580542"/>
                    </a:lnTo>
                    <a:cubicBezTo>
                      <a:pt x="64349" y="580542"/>
                      <a:pt x="0" y="516026"/>
                      <a:pt x="0" y="436582"/>
                    </a:cubicBezTo>
                    <a:cubicBezTo>
                      <a:pt x="0" y="407079"/>
                      <a:pt x="8811" y="378820"/>
                      <a:pt x="25544" y="354471"/>
                    </a:cubicBezTo>
                    <a:cubicBezTo>
                      <a:pt x="37737" y="336698"/>
                      <a:pt x="53669" y="322124"/>
                      <a:pt x="72004" y="311638"/>
                    </a:cubicBezTo>
                    <a:cubicBezTo>
                      <a:pt x="70936" y="304618"/>
                      <a:pt x="70491" y="297598"/>
                      <a:pt x="70491" y="290666"/>
                    </a:cubicBezTo>
                    <a:cubicBezTo>
                      <a:pt x="70491" y="211222"/>
                      <a:pt x="134840" y="146706"/>
                      <a:pt x="213875" y="146706"/>
                    </a:cubicBezTo>
                    <a:close/>
                    <a:moveTo>
                      <a:pt x="301555" y="0"/>
                    </a:moveTo>
                    <a:cubicBezTo>
                      <a:pt x="314815" y="0"/>
                      <a:pt x="325673" y="10930"/>
                      <a:pt x="325673" y="24259"/>
                    </a:cubicBezTo>
                    <a:lnTo>
                      <a:pt x="325673" y="369392"/>
                    </a:lnTo>
                    <a:lnTo>
                      <a:pt x="379960" y="313055"/>
                    </a:lnTo>
                    <a:cubicBezTo>
                      <a:pt x="389215" y="303458"/>
                      <a:pt x="404433" y="303191"/>
                      <a:pt x="414045" y="312522"/>
                    </a:cubicBezTo>
                    <a:cubicBezTo>
                      <a:pt x="423567" y="321763"/>
                      <a:pt x="423745" y="337225"/>
                      <a:pt x="414490" y="346822"/>
                    </a:cubicBezTo>
                    <a:lnTo>
                      <a:pt x="318642" y="446079"/>
                    </a:lnTo>
                    <a:cubicBezTo>
                      <a:pt x="314103" y="450788"/>
                      <a:pt x="307874" y="453454"/>
                      <a:pt x="301288" y="453454"/>
                    </a:cubicBezTo>
                    <a:cubicBezTo>
                      <a:pt x="294791" y="453454"/>
                      <a:pt x="288473" y="450788"/>
                      <a:pt x="284023" y="446079"/>
                    </a:cubicBezTo>
                    <a:lnTo>
                      <a:pt x="188086" y="346822"/>
                    </a:lnTo>
                    <a:cubicBezTo>
                      <a:pt x="178742" y="337225"/>
                      <a:pt x="179009" y="321941"/>
                      <a:pt x="188620" y="312522"/>
                    </a:cubicBezTo>
                    <a:cubicBezTo>
                      <a:pt x="198054" y="303191"/>
                      <a:pt x="213361" y="303458"/>
                      <a:pt x="222617" y="313055"/>
                    </a:cubicBezTo>
                    <a:lnTo>
                      <a:pt x="277437" y="369392"/>
                    </a:lnTo>
                    <a:lnTo>
                      <a:pt x="277437" y="24259"/>
                    </a:lnTo>
                    <a:cubicBezTo>
                      <a:pt x="277437" y="10930"/>
                      <a:pt x="288295" y="0"/>
                      <a:pt x="301555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sp>
        <p:nvSpPr>
          <p:cNvPr id="49" name="文本框 48"/>
          <p:cNvSpPr txBox="1"/>
          <p:nvPr/>
        </p:nvSpPr>
        <p:spPr>
          <a:xfrm>
            <a:off x="865924" y="575297"/>
            <a:ext cx="3295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ea typeface="微软雅黑" panose="020B0503020204020204" pitchFamily="34" charset="-122"/>
              </a:rPr>
              <a:t>未来的展望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0bbf6ee-5302-48d3-9896-179f06b8a4b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603964" y="1790162"/>
            <a:ext cx="8218751" cy="3692893"/>
            <a:chOff x="1578426" y="1913959"/>
            <a:chExt cx="9089743" cy="4084252"/>
          </a:xfrm>
        </p:grpSpPr>
        <p:sp>
          <p:nvSpPr>
            <p:cNvPr id="4" name="íŝḻîďe"/>
            <p:cNvSpPr/>
            <p:nvPr/>
          </p:nvSpPr>
          <p:spPr>
            <a:xfrm>
              <a:off x="5123094" y="2467233"/>
              <a:ext cx="1945812" cy="1923534"/>
            </a:xfrm>
            <a:custGeom>
              <a:avLst/>
              <a:gdLst/>
              <a:ahLst/>
              <a:cxnLst/>
              <a:rect l="l" t="t" r="r" b="b"/>
              <a:pathLst>
                <a:path w="146902" h="145220">
                  <a:moveTo>
                    <a:pt x="137410" y="123064"/>
                  </a:moveTo>
                  <a:cubicBezTo>
                    <a:pt x="137707" y="122915"/>
                    <a:pt x="138005" y="122915"/>
                    <a:pt x="138303" y="123064"/>
                  </a:cubicBezTo>
                  <a:lnTo>
                    <a:pt x="138303" y="123510"/>
                  </a:lnTo>
                  <a:cubicBezTo>
                    <a:pt x="138600" y="123510"/>
                    <a:pt x="138823" y="123510"/>
                    <a:pt x="138972" y="123510"/>
                  </a:cubicBezTo>
                  <a:cubicBezTo>
                    <a:pt x="139270" y="123659"/>
                    <a:pt x="139419" y="123808"/>
                    <a:pt x="139419" y="123957"/>
                  </a:cubicBezTo>
                  <a:cubicBezTo>
                    <a:pt x="138675" y="126636"/>
                    <a:pt x="137707" y="128868"/>
                    <a:pt x="136517" y="130654"/>
                  </a:cubicBezTo>
                  <a:cubicBezTo>
                    <a:pt x="134582" y="133035"/>
                    <a:pt x="133466" y="134226"/>
                    <a:pt x="133168" y="134226"/>
                  </a:cubicBezTo>
                  <a:cubicBezTo>
                    <a:pt x="132870" y="134226"/>
                    <a:pt x="132721" y="134003"/>
                    <a:pt x="132721" y="133556"/>
                  </a:cubicBezTo>
                  <a:cubicBezTo>
                    <a:pt x="132721" y="133556"/>
                    <a:pt x="132498" y="133408"/>
                    <a:pt x="132052" y="133110"/>
                  </a:cubicBezTo>
                  <a:cubicBezTo>
                    <a:pt x="131903" y="132812"/>
                    <a:pt x="131754" y="132440"/>
                    <a:pt x="131605" y="131994"/>
                  </a:cubicBezTo>
                  <a:cubicBezTo>
                    <a:pt x="131605" y="131547"/>
                    <a:pt x="131754" y="131026"/>
                    <a:pt x="132052" y="130431"/>
                  </a:cubicBezTo>
                  <a:cubicBezTo>
                    <a:pt x="134284" y="126561"/>
                    <a:pt x="135624" y="124403"/>
                    <a:pt x="136070" y="123957"/>
                  </a:cubicBezTo>
                  <a:cubicBezTo>
                    <a:pt x="136517" y="123362"/>
                    <a:pt x="136963" y="123064"/>
                    <a:pt x="137410" y="123064"/>
                  </a:cubicBezTo>
                  <a:close/>
                  <a:moveTo>
                    <a:pt x="7929" y="123064"/>
                  </a:moveTo>
                  <a:cubicBezTo>
                    <a:pt x="8078" y="122915"/>
                    <a:pt x="8376" y="122915"/>
                    <a:pt x="8822" y="123064"/>
                  </a:cubicBezTo>
                  <a:cubicBezTo>
                    <a:pt x="9269" y="123064"/>
                    <a:pt x="9715" y="123362"/>
                    <a:pt x="10162" y="123957"/>
                  </a:cubicBezTo>
                  <a:cubicBezTo>
                    <a:pt x="10608" y="124403"/>
                    <a:pt x="11947" y="126561"/>
                    <a:pt x="14180" y="130431"/>
                  </a:cubicBezTo>
                  <a:cubicBezTo>
                    <a:pt x="14478" y="131026"/>
                    <a:pt x="14626" y="131547"/>
                    <a:pt x="14626" y="131994"/>
                  </a:cubicBezTo>
                  <a:cubicBezTo>
                    <a:pt x="14329" y="132440"/>
                    <a:pt x="14105" y="132812"/>
                    <a:pt x="13957" y="133110"/>
                  </a:cubicBezTo>
                  <a:cubicBezTo>
                    <a:pt x="13659" y="133408"/>
                    <a:pt x="13510" y="133556"/>
                    <a:pt x="13510" y="133556"/>
                  </a:cubicBezTo>
                  <a:cubicBezTo>
                    <a:pt x="13510" y="134003"/>
                    <a:pt x="13361" y="134226"/>
                    <a:pt x="13064" y="134226"/>
                  </a:cubicBezTo>
                  <a:cubicBezTo>
                    <a:pt x="12766" y="134226"/>
                    <a:pt x="11650" y="133035"/>
                    <a:pt x="9715" y="130654"/>
                  </a:cubicBezTo>
                  <a:cubicBezTo>
                    <a:pt x="8524" y="128868"/>
                    <a:pt x="7557" y="126636"/>
                    <a:pt x="6813" y="123957"/>
                  </a:cubicBezTo>
                  <a:cubicBezTo>
                    <a:pt x="6813" y="123808"/>
                    <a:pt x="6962" y="123659"/>
                    <a:pt x="7259" y="123510"/>
                  </a:cubicBezTo>
                  <a:cubicBezTo>
                    <a:pt x="7408" y="123510"/>
                    <a:pt x="7631" y="123510"/>
                    <a:pt x="7929" y="123510"/>
                  </a:cubicBezTo>
                  <a:close/>
                  <a:moveTo>
                    <a:pt x="125578" y="80425"/>
                  </a:moveTo>
                  <a:cubicBezTo>
                    <a:pt x="127661" y="80127"/>
                    <a:pt x="129001" y="80350"/>
                    <a:pt x="129596" y="81094"/>
                  </a:cubicBezTo>
                  <a:lnTo>
                    <a:pt x="130936" y="82657"/>
                  </a:lnTo>
                  <a:cubicBezTo>
                    <a:pt x="132424" y="82062"/>
                    <a:pt x="133838" y="81913"/>
                    <a:pt x="135177" y="82211"/>
                  </a:cubicBezTo>
                  <a:cubicBezTo>
                    <a:pt x="136517" y="82657"/>
                    <a:pt x="137038" y="83699"/>
                    <a:pt x="136740" y="85336"/>
                  </a:cubicBezTo>
                  <a:cubicBezTo>
                    <a:pt x="131977" y="100814"/>
                    <a:pt x="125355" y="113613"/>
                    <a:pt x="116871" y="123734"/>
                  </a:cubicBezTo>
                  <a:cubicBezTo>
                    <a:pt x="106156" y="136831"/>
                    <a:pt x="99607" y="143379"/>
                    <a:pt x="97226" y="143379"/>
                  </a:cubicBezTo>
                  <a:cubicBezTo>
                    <a:pt x="95589" y="143379"/>
                    <a:pt x="94770" y="142263"/>
                    <a:pt x="94770" y="140030"/>
                  </a:cubicBezTo>
                  <a:cubicBezTo>
                    <a:pt x="94770" y="139286"/>
                    <a:pt x="93729" y="137947"/>
                    <a:pt x="91645" y="136012"/>
                  </a:cubicBezTo>
                  <a:cubicBezTo>
                    <a:pt x="90603" y="134970"/>
                    <a:pt x="90008" y="133408"/>
                    <a:pt x="89859" y="131324"/>
                  </a:cubicBezTo>
                  <a:cubicBezTo>
                    <a:pt x="89561" y="128347"/>
                    <a:pt x="90305" y="125371"/>
                    <a:pt x="92091" y="122394"/>
                  </a:cubicBezTo>
                  <a:cubicBezTo>
                    <a:pt x="106379" y="100070"/>
                    <a:pt x="114937" y="87568"/>
                    <a:pt x="117764" y="84890"/>
                  </a:cubicBezTo>
                  <a:cubicBezTo>
                    <a:pt x="120592" y="82211"/>
                    <a:pt x="123196" y="80722"/>
                    <a:pt x="125578" y="80425"/>
                  </a:cubicBezTo>
                  <a:close/>
                  <a:moveTo>
                    <a:pt x="22217" y="78416"/>
                  </a:moveTo>
                  <a:cubicBezTo>
                    <a:pt x="24747" y="78862"/>
                    <a:pt x="27351" y="80425"/>
                    <a:pt x="30030" y="83104"/>
                  </a:cubicBezTo>
                  <a:cubicBezTo>
                    <a:pt x="32858" y="85931"/>
                    <a:pt x="40597" y="98656"/>
                    <a:pt x="53247" y="121278"/>
                  </a:cubicBezTo>
                  <a:cubicBezTo>
                    <a:pt x="54884" y="124255"/>
                    <a:pt x="55554" y="127231"/>
                    <a:pt x="55256" y="130208"/>
                  </a:cubicBezTo>
                  <a:cubicBezTo>
                    <a:pt x="54959" y="132291"/>
                    <a:pt x="54215" y="133854"/>
                    <a:pt x="53024" y="134896"/>
                  </a:cubicBezTo>
                  <a:cubicBezTo>
                    <a:pt x="50940" y="136831"/>
                    <a:pt x="49899" y="138170"/>
                    <a:pt x="49899" y="138914"/>
                  </a:cubicBezTo>
                  <a:cubicBezTo>
                    <a:pt x="49750" y="141295"/>
                    <a:pt x="48857" y="142486"/>
                    <a:pt x="47220" y="142486"/>
                  </a:cubicBezTo>
                  <a:cubicBezTo>
                    <a:pt x="44838" y="142486"/>
                    <a:pt x="38588" y="135789"/>
                    <a:pt x="28467" y="122394"/>
                  </a:cubicBezTo>
                  <a:cubicBezTo>
                    <a:pt x="20728" y="111976"/>
                    <a:pt x="14924" y="98879"/>
                    <a:pt x="11055" y="83104"/>
                  </a:cubicBezTo>
                  <a:cubicBezTo>
                    <a:pt x="10906" y="81615"/>
                    <a:pt x="11501" y="80648"/>
                    <a:pt x="12840" y="80201"/>
                  </a:cubicBezTo>
                  <a:cubicBezTo>
                    <a:pt x="14180" y="79904"/>
                    <a:pt x="15594" y="80053"/>
                    <a:pt x="17082" y="80648"/>
                  </a:cubicBezTo>
                  <a:lnTo>
                    <a:pt x="17975" y="79085"/>
                  </a:lnTo>
                  <a:cubicBezTo>
                    <a:pt x="18868" y="78341"/>
                    <a:pt x="20282" y="78118"/>
                    <a:pt x="22217" y="78416"/>
                  </a:cubicBezTo>
                  <a:close/>
                  <a:moveTo>
                    <a:pt x="78027" y="58"/>
                  </a:moveTo>
                  <a:cubicBezTo>
                    <a:pt x="109430" y="1099"/>
                    <a:pt x="130340" y="15982"/>
                    <a:pt x="140758" y="44706"/>
                  </a:cubicBezTo>
                  <a:cubicBezTo>
                    <a:pt x="145818" y="59142"/>
                    <a:pt x="147753" y="73579"/>
                    <a:pt x="146563" y="88015"/>
                  </a:cubicBezTo>
                  <a:cubicBezTo>
                    <a:pt x="146265" y="90545"/>
                    <a:pt x="145744" y="92257"/>
                    <a:pt x="145000" y="93150"/>
                  </a:cubicBezTo>
                  <a:lnTo>
                    <a:pt x="143660" y="94266"/>
                  </a:lnTo>
                  <a:cubicBezTo>
                    <a:pt x="145744" y="105130"/>
                    <a:pt x="142693" y="115325"/>
                    <a:pt x="134507" y="124850"/>
                  </a:cubicBezTo>
                  <a:cubicBezTo>
                    <a:pt x="122750" y="138244"/>
                    <a:pt x="114490" y="145016"/>
                    <a:pt x="109728" y="145165"/>
                  </a:cubicBezTo>
                  <a:cubicBezTo>
                    <a:pt x="105560" y="145314"/>
                    <a:pt x="103402" y="145165"/>
                    <a:pt x="103254" y="144718"/>
                  </a:cubicBezTo>
                  <a:cubicBezTo>
                    <a:pt x="115755" y="131026"/>
                    <a:pt x="124238" y="120608"/>
                    <a:pt x="128703" y="113465"/>
                  </a:cubicBezTo>
                  <a:cubicBezTo>
                    <a:pt x="137186" y="98731"/>
                    <a:pt x="140907" y="88461"/>
                    <a:pt x="139865" y="82657"/>
                  </a:cubicBezTo>
                  <a:cubicBezTo>
                    <a:pt x="139865" y="82657"/>
                    <a:pt x="139865" y="81467"/>
                    <a:pt x="139865" y="79085"/>
                  </a:cubicBezTo>
                  <a:cubicBezTo>
                    <a:pt x="140163" y="76555"/>
                    <a:pt x="140088" y="74025"/>
                    <a:pt x="139642" y="71495"/>
                  </a:cubicBezTo>
                  <a:cubicBezTo>
                    <a:pt x="139047" y="63012"/>
                    <a:pt x="137335" y="55124"/>
                    <a:pt x="134507" y="47831"/>
                  </a:cubicBezTo>
                  <a:cubicBezTo>
                    <a:pt x="124982" y="25061"/>
                    <a:pt x="105635" y="13080"/>
                    <a:pt x="76464" y="11889"/>
                  </a:cubicBezTo>
                  <a:cubicBezTo>
                    <a:pt x="47443" y="10699"/>
                    <a:pt x="27128" y="22233"/>
                    <a:pt x="15519" y="46492"/>
                  </a:cubicBezTo>
                  <a:cubicBezTo>
                    <a:pt x="9864" y="58696"/>
                    <a:pt x="7111" y="71049"/>
                    <a:pt x="7259" y="83550"/>
                  </a:cubicBezTo>
                  <a:cubicBezTo>
                    <a:pt x="13361" y="101707"/>
                    <a:pt x="19761" y="115102"/>
                    <a:pt x="26458" y="123734"/>
                  </a:cubicBezTo>
                  <a:cubicBezTo>
                    <a:pt x="33453" y="132515"/>
                    <a:pt x="38588" y="138989"/>
                    <a:pt x="41862" y="143156"/>
                  </a:cubicBezTo>
                  <a:cubicBezTo>
                    <a:pt x="37844" y="145835"/>
                    <a:pt x="33676" y="145760"/>
                    <a:pt x="29360" y="142933"/>
                  </a:cubicBezTo>
                  <a:cubicBezTo>
                    <a:pt x="16859" y="134003"/>
                    <a:pt x="8599" y="123287"/>
                    <a:pt x="4580" y="110786"/>
                  </a:cubicBezTo>
                  <a:cubicBezTo>
                    <a:pt x="1604" y="100665"/>
                    <a:pt x="860" y="94787"/>
                    <a:pt x="2348" y="93150"/>
                  </a:cubicBezTo>
                  <a:cubicBezTo>
                    <a:pt x="1306" y="92108"/>
                    <a:pt x="637" y="89354"/>
                    <a:pt x="339" y="84890"/>
                  </a:cubicBezTo>
                  <a:cubicBezTo>
                    <a:pt x="-1149" y="71346"/>
                    <a:pt x="2274" y="56091"/>
                    <a:pt x="10608" y="39125"/>
                  </a:cubicBezTo>
                  <a:cubicBezTo>
                    <a:pt x="23705" y="12038"/>
                    <a:pt x="46178" y="-984"/>
                    <a:pt x="78027" y="58"/>
                  </a:cubicBez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5" name="íṣ1íḑé"/>
            <p:cNvGrpSpPr/>
            <p:nvPr/>
          </p:nvGrpSpPr>
          <p:grpSpPr>
            <a:xfrm>
              <a:off x="1578426" y="1915700"/>
              <a:ext cx="3148741" cy="3207912"/>
              <a:chOff x="921787" y="1915700"/>
              <a:chExt cx="3148741" cy="3207912"/>
            </a:xfrm>
          </p:grpSpPr>
          <p:grpSp>
            <p:nvGrpSpPr>
              <p:cNvPr id="27" name="iṡ1ïḋê"/>
              <p:cNvGrpSpPr/>
              <p:nvPr/>
            </p:nvGrpSpPr>
            <p:grpSpPr>
              <a:xfrm>
                <a:off x="921787" y="4214720"/>
                <a:ext cx="1964862" cy="758602"/>
                <a:chOff x="719139" y="2936509"/>
                <a:chExt cx="1964862" cy="758602"/>
              </a:xfrm>
            </p:grpSpPr>
            <p:sp>
              <p:nvSpPr>
                <p:cNvPr id="41" name="îṧḻîḋe"/>
                <p:cNvSpPr/>
                <p:nvPr/>
              </p:nvSpPr>
              <p:spPr>
                <a:xfrm>
                  <a:off x="1150433" y="3107794"/>
                  <a:ext cx="736614" cy="219173"/>
                </a:xfrm>
                <a:prstGeom prst="rect">
                  <a:avLst/>
                </a:prstGeom>
              </p:spPr>
              <p:txBody>
                <a:bodyPr wrap="none" lIns="0" tIns="0" rIns="0" bIns="0" anchor="ctr" anchorCtr="0">
                  <a:normAutofit/>
                </a:bodyPr>
                <a:lstStyle/>
                <a:p>
                  <a:pPr algn="r"/>
                  <a:r>
                    <a:rPr lang="zh-CN" altLang="en-US" sz="1100" b="1" dirty="0">
                      <a:solidFill>
                        <a:schemeClr val="dk1">
                          <a:lumMod val="100000"/>
                        </a:schemeClr>
                      </a:solidFill>
                      <a:effectLst/>
                      <a:ea typeface="微软雅黑" panose="020B0503020204020204" pitchFamily="34" charset="-122"/>
                    </a:rPr>
                    <a:t>关键词</a:t>
                  </a:r>
                  <a:endParaRPr lang="zh-CN" altLang="en-US" sz="1100" b="1" dirty="0">
                    <a:solidFill>
                      <a:schemeClr val="dk1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" name="iŝlîḓe"/>
                <p:cNvSpPr/>
                <p:nvPr/>
              </p:nvSpPr>
              <p:spPr>
                <a:xfrm>
                  <a:off x="2006463" y="2936509"/>
                  <a:ext cx="677537" cy="461024"/>
                </a:xfrm>
                <a:prstGeom prst="rect">
                  <a:avLst/>
                </a:prstGeom>
              </p:spPr>
              <p:txBody>
                <a:bodyPr wrap="square" lIns="0" tIns="0" rIns="0" bIns="0" anchor="b" anchorCtr="0">
                  <a:normAutofit fontScale="92500"/>
                </a:bodyPr>
                <a:lstStyle/>
                <a:p>
                  <a:r>
                    <a:rPr lang="en-US" sz="2800">
                      <a:solidFill>
                        <a:schemeClr val="accent3">
                          <a:lumMod val="100000"/>
                        </a:schemeClr>
                      </a:solidFill>
                      <a:effectLst/>
                      <a:latin typeface="Impact" panose="020B0806030902050204" pitchFamily="34" charset="0"/>
                    </a:rPr>
                    <a:t>45%</a:t>
                  </a:r>
                  <a:endParaRPr lang="en-US" sz="2800">
                    <a:solidFill>
                      <a:schemeClr val="accent3">
                        <a:lumMod val="100000"/>
                      </a:schemeClr>
                    </a:solidFill>
                    <a:effectLst/>
                    <a:latin typeface="Impact" panose="020B0806030902050204" pitchFamily="34" charset="0"/>
                  </a:endParaRPr>
                </a:p>
              </p:txBody>
            </p:sp>
            <p:sp>
              <p:nvSpPr>
                <p:cNvPr id="43" name="ïṥľiḑè"/>
                <p:cNvSpPr/>
                <p:nvPr/>
              </p:nvSpPr>
              <p:spPr>
                <a:xfrm>
                  <a:off x="719139" y="3408165"/>
                  <a:ext cx="1964862" cy="286946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 fontScale="925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  <a:effectLst/>
                      <a:ea typeface="微软雅黑" panose="020B0503020204020204" pitchFamily="34" charset="-122"/>
                    </a:rPr>
                    <a:t>此部分内容作为文字排版占位显示</a:t>
                  </a:r>
                  <a:endParaRPr lang="zh-CN" altLang="en-US" sz="1000" dirty="0">
                    <a:solidFill>
                      <a:schemeClr val="dk1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8" name="ïsḷíḋê"/>
              <p:cNvGrpSpPr/>
              <p:nvPr/>
            </p:nvGrpSpPr>
            <p:grpSpPr>
              <a:xfrm>
                <a:off x="921787" y="1915700"/>
                <a:ext cx="3148741" cy="1014984"/>
                <a:chOff x="921787" y="1915700"/>
                <a:chExt cx="3148741" cy="1014984"/>
              </a:xfrm>
            </p:grpSpPr>
            <p:grpSp>
              <p:nvGrpSpPr>
                <p:cNvPr id="33" name="í$lïďé"/>
                <p:cNvGrpSpPr/>
                <p:nvPr/>
              </p:nvGrpSpPr>
              <p:grpSpPr>
                <a:xfrm>
                  <a:off x="921787" y="2042150"/>
                  <a:ext cx="1964862" cy="758602"/>
                  <a:chOff x="719139" y="2936509"/>
                  <a:chExt cx="1964862" cy="758602"/>
                </a:xfrm>
              </p:grpSpPr>
              <p:sp>
                <p:nvSpPr>
                  <p:cNvPr id="38" name="ïšľíḑè"/>
                  <p:cNvSpPr/>
                  <p:nvPr/>
                </p:nvSpPr>
                <p:spPr>
                  <a:xfrm>
                    <a:off x="1150433" y="3107794"/>
                    <a:ext cx="736614" cy="219173"/>
                  </a:xfrm>
                  <a:prstGeom prst="rect">
                    <a:avLst/>
                  </a:prstGeom>
                </p:spPr>
                <p:txBody>
                  <a:bodyPr wrap="none" lIns="0" tIns="0" rIns="0" bIns="0" anchor="ctr" anchorCtr="0">
                    <a:normAutofit/>
                  </a:bodyPr>
                  <a:lstStyle/>
                  <a:p>
                    <a:pPr algn="r"/>
                    <a:r>
                      <a:rPr lang="zh-CN" altLang="en-US" sz="1100" b="1" dirty="0">
                        <a:solidFill>
                          <a:schemeClr val="dk1">
                            <a:lumMod val="100000"/>
                          </a:schemeClr>
                        </a:solidFill>
                        <a:effectLst/>
                        <a:ea typeface="微软雅黑" panose="020B0503020204020204" pitchFamily="34" charset="-122"/>
                      </a:rPr>
                      <a:t>关键词</a:t>
                    </a:r>
                    <a:endParaRPr lang="zh-CN" altLang="en-US" sz="1100" b="1" dirty="0">
                      <a:solidFill>
                        <a:schemeClr val="dk1">
                          <a:lumMod val="100000"/>
                        </a:schemeClr>
                      </a:solidFill>
                      <a:effectLst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9" name="íşļidê"/>
                  <p:cNvSpPr/>
                  <p:nvPr/>
                </p:nvSpPr>
                <p:spPr>
                  <a:xfrm>
                    <a:off x="2006463" y="2936509"/>
                    <a:ext cx="677537" cy="461024"/>
                  </a:xfrm>
                  <a:prstGeom prst="rect">
                    <a:avLst/>
                  </a:prstGeom>
                </p:spPr>
                <p:txBody>
                  <a:bodyPr wrap="square" lIns="0" tIns="0" rIns="0" bIns="0" anchor="b" anchorCtr="0">
                    <a:normAutofit lnSpcReduction="10000"/>
                  </a:bodyPr>
                  <a:lstStyle/>
                  <a:p>
                    <a:r>
                      <a:rPr lang="en-US" sz="2800">
                        <a:solidFill>
                          <a:schemeClr val="accent1">
                            <a:lumMod val="100000"/>
                          </a:schemeClr>
                        </a:solidFill>
                        <a:effectLst/>
                        <a:latin typeface="Impact" panose="020B0806030902050204" pitchFamily="34" charset="0"/>
                      </a:rPr>
                      <a:t>10%</a:t>
                    </a:r>
                    <a:endParaRPr lang="en-US" sz="2800">
                      <a:solidFill>
                        <a:schemeClr val="accent1">
                          <a:lumMod val="100000"/>
                        </a:schemeClr>
                      </a:solidFill>
                      <a:effectLst/>
                      <a:latin typeface="Impact" panose="020B0806030902050204" pitchFamily="34" charset="0"/>
                    </a:endParaRPr>
                  </a:p>
                </p:txBody>
              </p:sp>
              <p:sp>
                <p:nvSpPr>
                  <p:cNvPr id="40" name="îS1íde"/>
                  <p:cNvSpPr/>
                  <p:nvPr/>
                </p:nvSpPr>
                <p:spPr>
                  <a:xfrm>
                    <a:off x="719139" y="3408165"/>
                    <a:ext cx="1964862" cy="286946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 fontScale="92500"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>
                        <a:solidFill>
                          <a:schemeClr val="dk1">
                            <a:lumMod val="100000"/>
                          </a:schemeClr>
                        </a:solidFill>
                        <a:effectLst/>
                        <a:ea typeface="微软雅黑" panose="020B0503020204020204" pitchFamily="34" charset="-122"/>
                      </a:rPr>
                      <a:t>此部分内容作为文字排版占位显示</a:t>
                    </a:r>
                    <a:endPara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  <a:effectLst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34" name="ïṧḷïďé"/>
                <p:cNvGrpSpPr/>
                <p:nvPr/>
              </p:nvGrpSpPr>
              <p:grpSpPr>
                <a:xfrm>
                  <a:off x="3055544" y="1915700"/>
                  <a:ext cx="1014984" cy="1014984"/>
                  <a:chOff x="3057286" y="1915700"/>
                  <a:chExt cx="1014984" cy="1014984"/>
                </a:xfrm>
              </p:grpSpPr>
              <p:sp>
                <p:nvSpPr>
                  <p:cNvPr id="35" name="ïślîḍê"/>
                  <p:cNvSpPr/>
                  <p:nvPr/>
                </p:nvSpPr>
                <p:spPr>
                  <a:xfrm>
                    <a:off x="3059027" y="1917441"/>
                    <a:ext cx="1013243" cy="1013243"/>
                  </a:xfrm>
                  <a:prstGeom prst="ellipse">
                    <a:avLst/>
                  </a:prstGeom>
                  <a:noFill/>
                  <a:ln w="101600"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36" name="ïŝlíḍe"/>
                  <p:cNvSpPr/>
                  <p:nvPr/>
                </p:nvSpPr>
                <p:spPr>
                  <a:xfrm>
                    <a:off x="3057286" y="1915700"/>
                    <a:ext cx="1014984" cy="1014984"/>
                  </a:xfrm>
                  <a:prstGeom prst="arc">
                    <a:avLst>
                      <a:gd name="adj1" fmla="val 16200000"/>
                      <a:gd name="adj2" fmla="val 18256256"/>
                    </a:avLst>
                  </a:prstGeom>
                  <a:ln w="1016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37" name="îślîḑê"/>
                  <p:cNvSpPr/>
                  <p:nvPr/>
                </p:nvSpPr>
                <p:spPr>
                  <a:xfrm>
                    <a:off x="3333439" y="2181676"/>
                    <a:ext cx="459194" cy="479550"/>
                  </a:xfrm>
                  <a:custGeom>
                    <a:avLst/>
                    <a:gdLst>
                      <a:gd name="connsiteX0" fmla="*/ 293688 w 322263"/>
                      <a:gd name="connsiteY0" fmla="*/ 298450 h 336550"/>
                      <a:gd name="connsiteX1" fmla="*/ 293688 w 322263"/>
                      <a:gd name="connsiteY1" fmla="*/ 305019 h 336550"/>
                      <a:gd name="connsiteX2" fmla="*/ 261635 w 322263"/>
                      <a:gd name="connsiteY2" fmla="*/ 336550 h 336550"/>
                      <a:gd name="connsiteX3" fmla="*/ 241603 w 322263"/>
                      <a:gd name="connsiteY3" fmla="*/ 336550 h 336550"/>
                      <a:gd name="connsiteX4" fmla="*/ 209550 w 322263"/>
                      <a:gd name="connsiteY4" fmla="*/ 305019 h 336550"/>
                      <a:gd name="connsiteX5" fmla="*/ 209550 w 322263"/>
                      <a:gd name="connsiteY5" fmla="*/ 301078 h 336550"/>
                      <a:gd name="connsiteX6" fmla="*/ 277662 w 322263"/>
                      <a:gd name="connsiteY6" fmla="*/ 301078 h 336550"/>
                      <a:gd name="connsiteX7" fmla="*/ 293688 w 322263"/>
                      <a:gd name="connsiteY7" fmla="*/ 298450 h 336550"/>
                      <a:gd name="connsiteX8" fmla="*/ 28575 w 322263"/>
                      <a:gd name="connsiteY8" fmla="*/ 298450 h 336550"/>
                      <a:gd name="connsiteX9" fmla="*/ 44601 w 322263"/>
                      <a:gd name="connsiteY9" fmla="*/ 301078 h 336550"/>
                      <a:gd name="connsiteX10" fmla="*/ 112713 w 322263"/>
                      <a:gd name="connsiteY10" fmla="*/ 301078 h 336550"/>
                      <a:gd name="connsiteX11" fmla="*/ 112713 w 322263"/>
                      <a:gd name="connsiteY11" fmla="*/ 305019 h 336550"/>
                      <a:gd name="connsiteX12" fmla="*/ 80660 w 322263"/>
                      <a:gd name="connsiteY12" fmla="*/ 336550 h 336550"/>
                      <a:gd name="connsiteX13" fmla="*/ 60628 w 322263"/>
                      <a:gd name="connsiteY13" fmla="*/ 336550 h 336550"/>
                      <a:gd name="connsiteX14" fmla="*/ 28575 w 322263"/>
                      <a:gd name="connsiteY14" fmla="*/ 305019 h 336550"/>
                      <a:gd name="connsiteX15" fmla="*/ 28575 w 322263"/>
                      <a:gd name="connsiteY15" fmla="*/ 298450 h 336550"/>
                      <a:gd name="connsiteX16" fmla="*/ 233362 w 322263"/>
                      <a:gd name="connsiteY16" fmla="*/ 228600 h 336550"/>
                      <a:gd name="connsiteX17" fmla="*/ 273050 w 322263"/>
                      <a:gd name="connsiteY17" fmla="*/ 228600 h 336550"/>
                      <a:gd name="connsiteX18" fmla="*/ 273050 w 322263"/>
                      <a:gd name="connsiteY18" fmla="*/ 241300 h 336550"/>
                      <a:gd name="connsiteX19" fmla="*/ 233362 w 322263"/>
                      <a:gd name="connsiteY19" fmla="*/ 241300 h 336550"/>
                      <a:gd name="connsiteX20" fmla="*/ 49212 w 322263"/>
                      <a:gd name="connsiteY20" fmla="*/ 228600 h 336550"/>
                      <a:gd name="connsiteX21" fmla="*/ 88900 w 322263"/>
                      <a:gd name="connsiteY21" fmla="*/ 228600 h 336550"/>
                      <a:gd name="connsiteX22" fmla="*/ 88900 w 322263"/>
                      <a:gd name="connsiteY22" fmla="*/ 241300 h 336550"/>
                      <a:gd name="connsiteX23" fmla="*/ 49212 w 322263"/>
                      <a:gd name="connsiteY23" fmla="*/ 241300 h 336550"/>
                      <a:gd name="connsiteX24" fmla="*/ 228109 w 322263"/>
                      <a:gd name="connsiteY24" fmla="*/ 212725 h 336550"/>
                      <a:gd name="connsiteX25" fmla="*/ 217487 w 322263"/>
                      <a:gd name="connsiteY25" fmla="*/ 224912 h 336550"/>
                      <a:gd name="connsiteX26" fmla="*/ 217487 w 322263"/>
                      <a:gd name="connsiteY26" fmla="*/ 246577 h 336550"/>
                      <a:gd name="connsiteX27" fmla="*/ 228109 w 322263"/>
                      <a:gd name="connsiteY27" fmla="*/ 258763 h 336550"/>
                      <a:gd name="connsiteX28" fmla="*/ 278563 w 322263"/>
                      <a:gd name="connsiteY28" fmla="*/ 258763 h 336550"/>
                      <a:gd name="connsiteX29" fmla="*/ 290512 w 322263"/>
                      <a:gd name="connsiteY29" fmla="*/ 246577 h 336550"/>
                      <a:gd name="connsiteX30" fmla="*/ 290512 w 322263"/>
                      <a:gd name="connsiteY30" fmla="*/ 224912 h 336550"/>
                      <a:gd name="connsiteX31" fmla="*/ 278563 w 322263"/>
                      <a:gd name="connsiteY31" fmla="*/ 212725 h 336550"/>
                      <a:gd name="connsiteX32" fmla="*/ 228109 w 322263"/>
                      <a:gd name="connsiteY32" fmla="*/ 212725 h 336550"/>
                      <a:gd name="connsiteX33" fmla="*/ 43699 w 322263"/>
                      <a:gd name="connsiteY33" fmla="*/ 212725 h 336550"/>
                      <a:gd name="connsiteX34" fmla="*/ 31750 w 322263"/>
                      <a:gd name="connsiteY34" fmla="*/ 224912 h 336550"/>
                      <a:gd name="connsiteX35" fmla="*/ 31750 w 322263"/>
                      <a:gd name="connsiteY35" fmla="*/ 246577 h 336550"/>
                      <a:gd name="connsiteX36" fmla="*/ 43699 w 322263"/>
                      <a:gd name="connsiteY36" fmla="*/ 258763 h 336550"/>
                      <a:gd name="connsiteX37" fmla="*/ 94153 w 322263"/>
                      <a:gd name="connsiteY37" fmla="*/ 258763 h 336550"/>
                      <a:gd name="connsiteX38" fmla="*/ 104775 w 322263"/>
                      <a:gd name="connsiteY38" fmla="*/ 246577 h 336550"/>
                      <a:gd name="connsiteX39" fmla="*/ 104775 w 322263"/>
                      <a:gd name="connsiteY39" fmla="*/ 224912 h 336550"/>
                      <a:gd name="connsiteX40" fmla="*/ 94153 w 322263"/>
                      <a:gd name="connsiteY40" fmla="*/ 212725 h 336550"/>
                      <a:gd name="connsiteX41" fmla="*/ 43699 w 322263"/>
                      <a:gd name="connsiteY41" fmla="*/ 212725 h 336550"/>
                      <a:gd name="connsiteX42" fmla="*/ 44905 w 322263"/>
                      <a:gd name="connsiteY42" fmla="*/ 184150 h 336550"/>
                      <a:gd name="connsiteX43" fmla="*/ 277358 w 322263"/>
                      <a:gd name="connsiteY43" fmla="*/ 184150 h 336550"/>
                      <a:gd name="connsiteX44" fmla="*/ 322263 w 322263"/>
                      <a:gd name="connsiteY44" fmla="*/ 228893 h 336550"/>
                      <a:gd name="connsiteX45" fmla="*/ 322263 w 322263"/>
                      <a:gd name="connsiteY45" fmla="*/ 239421 h 336550"/>
                      <a:gd name="connsiteX46" fmla="*/ 277358 w 322263"/>
                      <a:gd name="connsiteY46" fmla="*/ 284163 h 336550"/>
                      <a:gd name="connsiteX47" fmla="*/ 44905 w 322263"/>
                      <a:gd name="connsiteY47" fmla="*/ 284163 h 336550"/>
                      <a:gd name="connsiteX48" fmla="*/ 0 w 322263"/>
                      <a:gd name="connsiteY48" fmla="*/ 239421 h 336550"/>
                      <a:gd name="connsiteX49" fmla="*/ 0 w 322263"/>
                      <a:gd name="connsiteY49" fmla="*/ 228893 h 336550"/>
                      <a:gd name="connsiteX50" fmla="*/ 44905 w 322263"/>
                      <a:gd name="connsiteY50" fmla="*/ 184150 h 336550"/>
                      <a:gd name="connsiteX51" fmla="*/ 100909 w 322263"/>
                      <a:gd name="connsiteY51" fmla="*/ 112712 h 336550"/>
                      <a:gd name="connsiteX52" fmla="*/ 221354 w 322263"/>
                      <a:gd name="connsiteY52" fmla="*/ 112712 h 336550"/>
                      <a:gd name="connsiteX53" fmla="*/ 242300 w 322263"/>
                      <a:gd name="connsiteY53" fmla="*/ 125563 h 336550"/>
                      <a:gd name="connsiteX54" fmla="*/ 259320 w 322263"/>
                      <a:gd name="connsiteY54" fmla="*/ 158977 h 336550"/>
                      <a:gd name="connsiteX55" fmla="*/ 254083 w 322263"/>
                      <a:gd name="connsiteY55" fmla="*/ 166687 h 336550"/>
                      <a:gd name="connsiteX56" fmla="*/ 68180 w 322263"/>
                      <a:gd name="connsiteY56" fmla="*/ 166687 h 336550"/>
                      <a:gd name="connsiteX57" fmla="*/ 62943 w 322263"/>
                      <a:gd name="connsiteY57" fmla="*/ 158977 h 336550"/>
                      <a:gd name="connsiteX58" fmla="*/ 79963 w 322263"/>
                      <a:gd name="connsiteY58" fmla="*/ 125563 h 336550"/>
                      <a:gd name="connsiteX59" fmla="*/ 100909 w 322263"/>
                      <a:gd name="connsiteY59" fmla="*/ 112712 h 336550"/>
                      <a:gd name="connsiteX60" fmla="*/ 209688 w 322263"/>
                      <a:gd name="connsiteY60" fmla="*/ 60325 h 336550"/>
                      <a:gd name="connsiteX61" fmla="*/ 222112 w 322263"/>
                      <a:gd name="connsiteY61" fmla="*/ 60325 h 336550"/>
                      <a:gd name="connsiteX62" fmla="*/ 231775 w 322263"/>
                      <a:gd name="connsiteY62" fmla="*/ 69850 h 336550"/>
                      <a:gd name="connsiteX63" fmla="*/ 222112 w 322263"/>
                      <a:gd name="connsiteY63" fmla="*/ 79375 h 336550"/>
                      <a:gd name="connsiteX64" fmla="*/ 209688 w 322263"/>
                      <a:gd name="connsiteY64" fmla="*/ 79375 h 336550"/>
                      <a:gd name="connsiteX65" fmla="*/ 200025 w 322263"/>
                      <a:gd name="connsiteY65" fmla="*/ 69850 h 336550"/>
                      <a:gd name="connsiteX66" fmla="*/ 209688 w 322263"/>
                      <a:gd name="connsiteY66" fmla="*/ 60325 h 336550"/>
                      <a:gd name="connsiteX67" fmla="*/ 101255 w 322263"/>
                      <a:gd name="connsiteY67" fmla="*/ 60325 h 336550"/>
                      <a:gd name="connsiteX68" fmla="*/ 113058 w 322263"/>
                      <a:gd name="connsiteY68" fmla="*/ 60325 h 336550"/>
                      <a:gd name="connsiteX69" fmla="*/ 122238 w 322263"/>
                      <a:gd name="connsiteY69" fmla="*/ 69850 h 336550"/>
                      <a:gd name="connsiteX70" fmla="*/ 113058 w 322263"/>
                      <a:gd name="connsiteY70" fmla="*/ 79375 h 336550"/>
                      <a:gd name="connsiteX71" fmla="*/ 101255 w 322263"/>
                      <a:gd name="connsiteY71" fmla="*/ 79375 h 336550"/>
                      <a:gd name="connsiteX72" fmla="*/ 92075 w 322263"/>
                      <a:gd name="connsiteY72" fmla="*/ 69850 h 336550"/>
                      <a:gd name="connsiteX73" fmla="*/ 101255 w 322263"/>
                      <a:gd name="connsiteY73" fmla="*/ 60325 h 336550"/>
                      <a:gd name="connsiteX74" fmla="*/ 161132 w 322263"/>
                      <a:gd name="connsiteY74" fmla="*/ 34925 h 336550"/>
                      <a:gd name="connsiteX75" fmla="*/ 195263 w 322263"/>
                      <a:gd name="connsiteY75" fmla="*/ 69920 h 336550"/>
                      <a:gd name="connsiteX76" fmla="*/ 195263 w 322263"/>
                      <a:gd name="connsiteY76" fmla="*/ 86071 h 336550"/>
                      <a:gd name="connsiteX77" fmla="*/ 184761 w 322263"/>
                      <a:gd name="connsiteY77" fmla="*/ 96838 h 336550"/>
                      <a:gd name="connsiteX78" fmla="*/ 137502 w 322263"/>
                      <a:gd name="connsiteY78" fmla="*/ 96838 h 336550"/>
                      <a:gd name="connsiteX79" fmla="*/ 127000 w 322263"/>
                      <a:gd name="connsiteY79" fmla="*/ 86071 h 336550"/>
                      <a:gd name="connsiteX80" fmla="*/ 127000 w 322263"/>
                      <a:gd name="connsiteY80" fmla="*/ 69920 h 336550"/>
                      <a:gd name="connsiteX81" fmla="*/ 161132 w 322263"/>
                      <a:gd name="connsiteY81" fmla="*/ 34925 h 336550"/>
                      <a:gd name="connsiteX82" fmla="*/ 196771 w 322263"/>
                      <a:gd name="connsiteY82" fmla="*/ 21272 h 336550"/>
                      <a:gd name="connsiteX83" fmla="*/ 210265 w 322263"/>
                      <a:gd name="connsiteY83" fmla="*/ 21272 h 336550"/>
                      <a:gd name="connsiteX84" fmla="*/ 210265 w 322263"/>
                      <a:gd name="connsiteY84" fmla="*/ 33972 h 336550"/>
                      <a:gd name="connsiteX85" fmla="*/ 204867 w 322263"/>
                      <a:gd name="connsiteY85" fmla="*/ 39052 h 336550"/>
                      <a:gd name="connsiteX86" fmla="*/ 196771 w 322263"/>
                      <a:gd name="connsiteY86" fmla="*/ 42862 h 336550"/>
                      <a:gd name="connsiteX87" fmla="*/ 190024 w 322263"/>
                      <a:gd name="connsiteY87" fmla="*/ 39052 h 336550"/>
                      <a:gd name="connsiteX88" fmla="*/ 190024 w 322263"/>
                      <a:gd name="connsiteY88" fmla="*/ 26352 h 336550"/>
                      <a:gd name="connsiteX89" fmla="*/ 196771 w 322263"/>
                      <a:gd name="connsiteY89" fmla="*/ 21272 h 336550"/>
                      <a:gd name="connsiteX90" fmla="*/ 111998 w 322263"/>
                      <a:gd name="connsiteY90" fmla="*/ 21272 h 336550"/>
                      <a:gd name="connsiteX91" fmla="*/ 125492 w 322263"/>
                      <a:gd name="connsiteY91" fmla="*/ 21272 h 336550"/>
                      <a:gd name="connsiteX92" fmla="*/ 132239 w 322263"/>
                      <a:gd name="connsiteY92" fmla="*/ 26352 h 336550"/>
                      <a:gd name="connsiteX93" fmla="*/ 132239 w 322263"/>
                      <a:gd name="connsiteY93" fmla="*/ 39052 h 336550"/>
                      <a:gd name="connsiteX94" fmla="*/ 125492 w 322263"/>
                      <a:gd name="connsiteY94" fmla="*/ 42862 h 336550"/>
                      <a:gd name="connsiteX95" fmla="*/ 117396 w 322263"/>
                      <a:gd name="connsiteY95" fmla="*/ 39052 h 336550"/>
                      <a:gd name="connsiteX96" fmla="*/ 111998 w 322263"/>
                      <a:gd name="connsiteY96" fmla="*/ 33972 h 336550"/>
                      <a:gd name="connsiteX97" fmla="*/ 111998 w 322263"/>
                      <a:gd name="connsiteY97" fmla="*/ 21272 h 336550"/>
                      <a:gd name="connsiteX98" fmla="*/ 161132 w 322263"/>
                      <a:gd name="connsiteY98" fmla="*/ 0 h 336550"/>
                      <a:gd name="connsiteX99" fmla="*/ 169863 w 322263"/>
                      <a:gd name="connsiteY99" fmla="*/ 9180 h 336550"/>
                      <a:gd name="connsiteX100" fmla="*/ 169863 w 322263"/>
                      <a:gd name="connsiteY100" fmla="*/ 20983 h 336550"/>
                      <a:gd name="connsiteX101" fmla="*/ 161132 w 322263"/>
                      <a:gd name="connsiteY101" fmla="*/ 30163 h 336550"/>
                      <a:gd name="connsiteX102" fmla="*/ 152400 w 322263"/>
                      <a:gd name="connsiteY102" fmla="*/ 20983 h 336550"/>
                      <a:gd name="connsiteX103" fmla="*/ 152400 w 322263"/>
                      <a:gd name="connsiteY103" fmla="*/ 9180 h 336550"/>
                      <a:gd name="connsiteX104" fmla="*/ 161132 w 322263"/>
                      <a:gd name="connsiteY104" fmla="*/ 0 h 3365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</a:cxnLst>
                    <a:rect l="l" t="t" r="r" b="b"/>
                    <a:pathLst>
                      <a:path w="322263" h="336550">
                        <a:moveTo>
                          <a:pt x="293688" y="298450"/>
                        </a:moveTo>
                        <a:cubicBezTo>
                          <a:pt x="293688" y="298450"/>
                          <a:pt x="293688" y="298450"/>
                          <a:pt x="293688" y="305019"/>
                        </a:cubicBezTo>
                        <a:cubicBezTo>
                          <a:pt x="293688" y="322099"/>
                          <a:pt x="280333" y="336550"/>
                          <a:pt x="261635" y="336550"/>
                        </a:cubicBezTo>
                        <a:cubicBezTo>
                          <a:pt x="261635" y="336550"/>
                          <a:pt x="261635" y="336550"/>
                          <a:pt x="241603" y="336550"/>
                        </a:cubicBezTo>
                        <a:cubicBezTo>
                          <a:pt x="224241" y="336550"/>
                          <a:pt x="209550" y="322099"/>
                          <a:pt x="209550" y="305019"/>
                        </a:cubicBezTo>
                        <a:cubicBezTo>
                          <a:pt x="209550" y="305019"/>
                          <a:pt x="209550" y="305019"/>
                          <a:pt x="209550" y="301078"/>
                        </a:cubicBezTo>
                        <a:lnTo>
                          <a:pt x="277662" y="301078"/>
                        </a:lnTo>
                        <a:cubicBezTo>
                          <a:pt x="283004" y="301078"/>
                          <a:pt x="289681" y="299764"/>
                          <a:pt x="293688" y="298450"/>
                        </a:cubicBezTo>
                        <a:close/>
                        <a:moveTo>
                          <a:pt x="28575" y="298450"/>
                        </a:moveTo>
                        <a:cubicBezTo>
                          <a:pt x="32582" y="299764"/>
                          <a:pt x="39259" y="301078"/>
                          <a:pt x="44601" y="301078"/>
                        </a:cubicBezTo>
                        <a:cubicBezTo>
                          <a:pt x="44601" y="301078"/>
                          <a:pt x="44601" y="301078"/>
                          <a:pt x="112713" y="301078"/>
                        </a:cubicBezTo>
                        <a:cubicBezTo>
                          <a:pt x="112713" y="301078"/>
                          <a:pt x="112713" y="301078"/>
                          <a:pt x="112713" y="305019"/>
                        </a:cubicBezTo>
                        <a:cubicBezTo>
                          <a:pt x="112713" y="322099"/>
                          <a:pt x="98022" y="336550"/>
                          <a:pt x="80660" y="336550"/>
                        </a:cubicBezTo>
                        <a:cubicBezTo>
                          <a:pt x="80660" y="336550"/>
                          <a:pt x="80660" y="336550"/>
                          <a:pt x="60628" y="336550"/>
                        </a:cubicBezTo>
                        <a:cubicBezTo>
                          <a:pt x="41930" y="336550"/>
                          <a:pt x="28575" y="322099"/>
                          <a:pt x="28575" y="305019"/>
                        </a:cubicBezTo>
                        <a:cubicBezTo>
                          <a:pt x="28575" y="305019"/>
                          <a:pt x="28575" y="305019"/>
                          <a:pt x="28575" y="298450"/>
                        </a:cubicBezTo>
                        <a:close/>
                        <a:moveTo>
                          <a:pt x="233362" y="228600"/>
                        </a:moveTo>
                        <a:lnTo>
                          <a:pt x="273050" y="228600"/>
                        </a:lnTo>
                        <a:lnTo>
                          <a:pt x="273050" y="241300"/>
                        </a:lnTo>
                        <a:lnTo>
                          <a:pt x="233362" y="241300"/>
                        </a:lnTo>
                        <a:close/>
                        <a:moveTo>
                          <a:pt x="49212" y="228600"/>
                        </a:moveTo>
                        <a:lnTo>
                          <a:pt x="88900" y="228600"/>
                        </a:lnTo>
                        <a:lnTo>
                          <a:pt x="88900" y="241300"/>
                        </a:lnTo>
                        <a:lnTo>
                          <a:pt x="49212" y="241300"/>
                        </a:lnTo>
                        <a:close/>
                        <a:moveTo>
                          <a:pt x="228109" y="212725"/>
                        </a:moveTo>
                        <a:cubicBezTo>
                          <a:pt x="222798" y="212725"/>
                          <a:pt x="217487" y="218141"/>
                          <a:pt x="217487" y="224912"/>
                        </a:cubicBezTo>
                        <a:cubicBezTo>
                          <a:pt x="217487" y="224912"/>
                          <a:pt x="217487" y="224912"/>
                          <a:pt x="217487" y="246577"/>
                        </a:cubicBezTo>
                        <a:cubicBezTo>
                          <a:pt x="217487" y="253347"/>
                          <a:pt x="222798" y="258763"/>
                          <a:pt x="228109" y="258763"/>
                        </a:cubicBezTo>
                        <a:cubicBezTo>
                          <a:pt x="228109" y="258763"/>
                          <a:pt x="228109" y="258763"/>
                          <a:pt x="278563" y="258763"/>
                        </a:cubicBezTo>
                        <a:cubicBezTo>
                          <a:pt x="285201" y="258763"/>
                          <a:pt x="290512" y="253347"/>
                          <a:pt x="290512" y="246577"/>
                        </a:cubicBezTo>
                        <a:lnTo>
                          <a:pt x="290512" y="224912"/>
                        </a:lnTo>
                        <a:cubicBezTo>
                          <a:pt x="290512" y="218141"/>
                          <a:pt x="285201" y="212725"/>
                          <a:pt x="278563" y="212725"/>
                        </a:cubicBezTo>
                        <a:cubicBezTo>
                          <a:pt x="278563" y="212725"/>
                          <a:pt x="278563" y="212725"/>
                          <a:pt x="228109" y="212725"/>
                        </a:cubicBezTo>
                        <a:close/>
                        <a:moveTo>
                          <a:pt x="43699" y="212725"/>
                        </a:moveTo>
                        <a:cubicBezTo>
                          <a:pt x="37061" y="212725"/>
                          <a:pt x="31750" y="218141"/>
                          <a:pt x="31750" y="224912"/>
                        </a:cubicBezTo>
                        <a:cubicBezTo>
                          <a:pt x="31750" y="224912"/>
                          <a:pt x="31750" y="224912"/>
                          <a:pt x="31750" y="246577"/>
                        </a:cubicBezTo>
                        <a:cubicBezTo>
                          <a:pt x="31750" y="253347"/>
                          <a:pt x="37061" y="258763"/>
                          <a:pt x="43699" y="258763"/>
                        </a:cubicBezTo>
                        <a:cubicBezTo>
                          <a:pt x="43699" y="258763"/>
                          <a:pt x="43699" y="258763"/>
                          <a:pt x="94153" y="258763"/>
                        </a:cubicBezTo>
                        <a:cubicBezTo>
                          <a:pt x="99464" y="258763"/>
                          <a:pt x="104775" y="253347"/>
                          <a:pt x="104775" y="246577"/>
                        </a:cubicBezTo>
                        <a:lnTo>
                          <a:pt x="104775" y="224912"/>
                        </a:lnTo>
                        <a:cubicBezTo>
                          <a:pt x="104775" y="218141"/>
                          <a:pt x="99464" y="212725"/>
                          <a:pt x="94153" y="212725"/>
                        </a:cubicBezTo>
                        <a:cubicBezTo>
                          <a:pt x="94153" y="212725"/>
                          <a:pt x="94153" y="212725"/>
                          <a:pt x="43699" y="212725"/>
                        </a:cubicBezTo>
                        <a:close/>
                        <a:moveTo>
                          <a:pt x="44905" y="184150"/>
                        </a:moveTo>
                        <a:cubicBezTo>
                          <a:pt x="44905" y="184150"/>
                          <a:pt x="44905" y="184150"/>
                          <a:pt x="277358" y="184150"/>
                        </a:cubicBezTo>
                        <a:cubicBezTo>
                          <a:pt x="302452" y="184150"/>
                          <a:pt x="322263" y="203890"/>
                          <a:pt x="322263" y="228893"/>
                        </a:cubicBezTo>
                        <a:cubicBezTo>
                          <a:pt x="322263" y="228893"/>
                          <a:pt x="322263" y="228893"/>
                          <a:pt x="322263" y="239421"/>
                        </a:cubicBezTo>
                        <a:cubicBezTo>
                          <a:pt x="322263" y="264424"/>
                          <a:pt x="302452" y="284163"/>
                          <a:pt x="277358" y="284163"/>
                        </a:cubicBezTo>
                        <a:cubicBezTo>
                          <a:pt x="277358" y="284163"/>
                          <a:pt x="277358" y="284163"/>
                          <a:pt x="44905" y="284163"/>
                        </a:cubicBezTo>
                        <a:cubicBezTo>
                          <a:pt x="19811" y="284163"/>
                          <a:pt x="0" y="264424"/>
                          <a:pt x="0" y="239421"/>
                        </a:cubicBezTo>
                        <a:cubicBezTo>
                          <a:pt x="0" y="239421"/>
                          <a:pt x="0" y="239421"/>
                          <a:pt x="0" y="228893"/>
                        </a:cubicBezTo>
                        <a:cubicBezTo>
                          <a:pt x="0" y="203890"/>
                          <a:pt x="19811" y="184150"/>
                          <a:pt x="44905" y="184150"/>
                        </a:cubicBezTo>
                        <a:close/>
                        <a:moveTo>
                          <a:pt x="100909" y="112712"/>
                        </a:moveTo>
                        <a:cubicBezTo>
                          <a:pt x="100909" y="112712"/>
                          <a:pt x="100909" y="112712"/>
                          <a:pt x="221354" y="112712"/>
                        </a:cubicBezTo>
                        <a:cubicBezTo>
                          <a:pt x="229209" y="112712"/>
                          <a:pt x="239682" y="119138"/>
                          <a:pt x="242300" y="125563"/>
                        </a:cubicBezTo>
                        <a:lnTo>
                          <a:pt x="259320" y="158977"/>
                        </a:lnTo>
                        <a:cubicBezTo>
                          <a:pt x="261938" y="162832"/>
                          <a:pt x="259320" y="166687"/>
                          <a:pt x="254083" y="166687"/>
                        </a:cubicBezTo>
                        <a:cubicBezTo>
                          <a:pt x="254083" y="166687"/>
                          <a:pt x="254083" y="166687"/>
                          <a:pt x="68180" y="166687"/>
                        </a:cubicBezTo>
                        <a:cubicBezTo>
                          <a:pt x="62943" y="166687"/>
                          <a:pt x="60325" y="162832"/>
                          <a:pt x="62943" y="158977"/>
                        </a:cubicBezTo>
                        <a:cubicBezTo>
                          <a:pt x="62943" y="158977"/>
                          <a:pt x="62943" y="158977"/>
                          <a:pt x="79963" y="125563"/>
                        </a:cubicBezTo>
                        <a:cubicBezTo>
                          <a:pt x="82581" y="119138"/>
                          <a:pt x="93054" y="112712"/>
                          <a:pt x="100909" y="112712"/>
                        </a:cubicBezTo>
                        <a:close/>
                        <a:moveTo>
                          <a:pt x="209688" y="60325"/>
                        </a:moveTo>
                        <a:cubicBezTo>
                          <a:pt x="209688" y="60325"/>
                          <a:pt x="209688" y="60325"/>
                          <a:pt x="222112" y="60325"/>
                        </a:cubicBezTo>
                        <a:cubicBezTo>
                          <a:pt x="227634" y="60325"/>
                          <a:pt x="231775" y="64407"/>
                          <a:pt x="231775" y="69850"/>
                        </a:cubicBezTo>
                        <a:cubicBezTo>
                          <a:pt x="231775" y="75293"/>
                          <a:pt x="227634" y="79375"/>
                          <a:pt x="222112" y="79375"/>
                        </a:cubicBezTo>
                        <a:cubicBezTo>
                          <a:pt x="222112" y="79375"/>
                          <a:pt x="222112" y="79375"/>
                          <a:pt x="209688" y="79375"/>
                        </a:cubicBezTo>
                        <a:cubicBezTo>
                          <a:pt x="204166" y="79375"/>
                          <a:pt x="200025" y="75293"/>
                          <a:pt x="200025" y="69850"/>
                        </a:cubicBezTo>
                        <a:cubicBezTo>
                          <a:pt x="200025" y="64407"/>
                          <a:pt x="204166" y="60325"/>
                          <a:pt x="209688" y="60325"/>
                        </a:cubicBezTo>
                        <a:close/>
                        <a:moveTo>
                          <a:pt x="101255" y="60325"/>
                        </a:moveTo>
                        <a:cubicBezTo>
                          <a:pt x="101255" y="60325"/>
                          <a:pt x="101255" y="60325"/>
                          <a:pt x="113058" y="60325"/>
                        </a:cubicBezTo>
                        <a:cubicBezTo>
                          <a:pt x="118304" y="60325"/>
                          <a:pt x="122238" y="64407"/>
                          <a:pt x="122238" y="69850"/>
                        </a:cubicBezTo>
                        <a:cubicBezTo>
                          <a:pt x="122238" y="75293"/>
                          <a:pt x="118304" y="79375"/>
                          <a:pt x="113058" y="79375"/>
                        </a:cubicBezTo>
                        <a:cubicBezTo>
                          <a:pt x="113058" y="79375"/>
                          <a:pt x="113058" y="79375"/>
                          <a:pt x="101255" y="79375"/>
                        </a:cubicBezTo>
                        <a:cubicBezTo>
                          <a:pt x="96009" y="79375"/>
                          <a:pt x="92075" y="75293"/>
                          <a:pt x="92075" y="69850"/>
                        </a:cubicBezTo>
                        <a:cubicBezTo>
                          <a:pt x="92075" y="64407"/>
                          <a:pt x="96009" y="60325"/>
                          <a:pt x="101255" y="60325"/>
                        </a:cubicBezTo>
                        <a:close/>
                        <a:moveTo>
                          <a:pt x="161132" y="34925"/>
                        </a:moveTo>
                        <a:cubicBezTo>
                          <a:pt x="179510" y="34925"/>
                          <a:pt x="195263" y="49731"/>
                          <a:pt x="195263" y="69920"/>
                        </a:cubicBezTo>
                        <a:lnTo>
                          <a:pt x="195263" y="86071"/>
                        </a:lnTo>
                        <a:cubicBezTo>
                          <a:pt x="195263" y="91455"/>
                          <a:pt x="190012" y="96838"/>
                          <a:pt x="184761" y="96838"/>
                        </a:cubicBezTo>
                        <a:cubicBezTo>
                          <a:pt x="184761" y="96838"/>
                          <a:pt x="184761" y="96838"/>
                          <a:pt x="137502" y="96838"/>
                        </a:cubicBezTo>
                        <a:cubicBezTo>
                          <a:pt x="132251" y="96838"/>
                          <a:pt x="127000" y="91455"/>
                          <a:pt x="127000" y="86071"/>
                        </a:cubicBezTo>
                        <a:cubicBezTo>
                          <a:pt x="127000" y="86071"/>
                          <a:pt x="127000" y="86071"/>
                          <a:pt x="127000" y="69920"/>
                        </a:cubicBezTo>
                        <a:cubicBezTo>
                          <a:pt x="127000" y="49731"/>
                          <a:pt x="142753" y="34925"/>
                          <a:pt x="161132" y="34925"/>
                        </a:cubicBezTo>
                        <a:close/>
                        <a:moveTo>
                          <a:pt x="196771" y="21272"/>
                        </a:moveTo>
                        <a:cubicBezTo>
                          <a:pt x="200819" y="17462"/>
                          <a:pt x="206217" y="17462"/>
                          <a:pt x="210265" y="21272"/>
                        </a:cubicBezTo>
                        <a:cubicBezTo>
                          <a:pt x="214313" y="25082"/>
                          <a:pt x="214313" y="30162"/>
                          <a:pt x="210265" y="33972"/>
                        </a:cubicBezTo>
                        <a:cubicBezTo>
                          <a:pt x="210265" y="33972"/>
                          <a:pt x="210265" y="33972"/>
                          <a:pt x="204867" y="39052"/>
                        </a:cubicBezTo>
                        <a:cubicBezTo>
                          <a:pt x="202168" y="41592"/>
                          <a:pt x="199470" y="42862"/>
                          <a:pt x="196771" y="42862"/>
                        </a:cubicBezTo>
                        <a:cubicBezTo>
                          <a:pt x="195421" y="42862"/>
                          <a:pt x="192723" y="41592"/>
                          <a:pt x="190024" y="39052"/>
                        </a:cubicBezTo>
                        <a:cubicBezTo>
                          <a:pt x="187325" y="36512"/>
                          <a:pt x="187325" y="30162"/>
                          <a:pt x="190024" y="26352"/>
                        </a:cubicBezTo>
                        <a:cubicBezTo>
                          <a:pt x="190024" y="26352"/>
                          <a:pt x="190024" y="26352"/>
                          <a:pt x="196771" y="21272"/>
                        </a:cubicBezTo>
                        <a:close/>
                        <a:moveTo>
                          <a:pt x="111998" y="21272"/>
                        </a:moveTo>
                        <a:cubicBezTo>
                          <a:pt x="116046" y="17462"/>
                          <a:pt x="121444" y="17462"/>
                          <a:pt x="125492" y="21272"/>
                        </a:cubicBezTo>
                        <a:cubicBezTo>
                          <a:pt x="125492" y="21272"/>
                          <a:pt x="125492" y="21272"/>
                          <a:pt x="132239" y="26352"/>
                        </a:cubicBezTo>
                        <a:cubicBezTo>
                          <a:pt x="134938" y="30162"/>
                          <a:pt x="134938" y="36512"/>
                          <a:pt x="132239" y="39052"/>
                        </a:cubicBezTo>
                        <a:cubicBezTo>
                          <a:pt x="129540" y="41592"/>
                          <a:pt x="126842" y="42862"/>
                          <a:pt x="125492" y="42862"/>
                        </a:cubicBezTo>
                        <a:cubicBezTo>
                          <a:pt x="122793" y="42862"/>
                          <a:pt x="120095" y="41592"/>
                          <a:pt x="117396" y="39052"/>
                        </a:cubicBezTo>
                        <a:lnTo>
                          <a:pt x="111998" y="33972"/>
                        </a:lnTo>
                        <a:cubicBezTo>
                          <a:pt x="107950" y="30162"/>
                          <a:pt x="107950" y="25082"/>
                          <a:pt x="111998" y="21272"/>
                        </a:cubicBezTo>
                        <a:close/>
                        <a:moveTo>
                          <a:pt x="161132" y="0"/>
                        </a:moveTo>
                        <a:cubicBezTo>
                          <a:pt x="166121" y="0"/>
                          <a:pt x="169863" y="3934"/>
                          <a:pt x="169863" y="9180"/>
                        </a:cubicBezTo>
                        <a:cubicBezTo>
                          <a:pt x="169863" y="9180"/>
                          <a:pt x="169863" y="9180"/>
                          <a:pt x="169863" y="20983"/>
                        </a:cubicBezTo>
                        <a:cubicBezTo>
                          <a:pt x="169863" y="26228"/>
                          <a:pt x="166121" y="30163"/>
                          <a:pt x="161132" y="30163"/>
                        </a:cubicBezTo>
                        <a:cubicBezTo>
                          <a:pt x="156142" y="30163"/>
                          <a:pt x="152400" y="26228"/>
                          <a:pt x="152400" y="20983"/>
                        </a:cubicBezTo>
                        <a:cubicBezTo>
                          <a:pt x="152400" y="20983"/>
                          <a:pt x="152400" y="20983"/>
                          <a:pt x="152400" y="9180"/>
                        </a:cubicBezTo>
                        <a:cubicBezTo>
                          <a:pt x="152400" y="3934"/>
                          <a:pt x="156142" y="0"/>
                          <a:pt x="161132" y="0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100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</a:p>
                </p:txBody>
              </p:sp>
            </p:grpSp>
          </p:grpSp>
          <p:grpSp>
            <p:nvGrpSpPr>
              <p:cNvPr id="29" name="íSľïḋè"/>
              <p:cNvGrpSpPr/>
              <p:nvPr/>
            </p:nvGrpSpPr>
            <p:grpSpPr>
              <a:xfrm>
                <a:off x="3055544" y="4108628"/>
                <a:ext cx="1014984" cy="1014984"/>
                <a:chOff x="3055544" y="4108628"/>
                <a:chExt cx="1014984" cy="1014984"/>
              </a:xfrm>
            </p:grpSpPr>
            <p:sp>
              <p:nvSpPr>
                <p:cNvPr id="30" name="îślíḋè"/>
                <p:cNvSpPr/>
                <p:nvPr/>
              </p:nvSpPr>
              <p:spPr>
                <a:xfrm>
                  <a:off x="3057285" y="4110369"/>
                  <a:ext cx="1013243" cy="1013243"/>
                </a:xfrm>
                <a:prstGeom prst="ellipse">
                  <a:avLst/>
                </a:prstGeom>
                <a:noFill/>
                <a:ln w="1016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1" name="íṧļíďê"/>
                <p:cNvSpPr/>
                <p:nvPr/>
              </p:nvSpPr>
              <p:spPr>
                <a:xfrm>
                  <a:off x="3055544" y="4108628"/>
                  <a:ext cx="1014984" cy="1014984"/>
                </a:xfrm>
                <a:prstGeom prst="arc">
                  <a:avLst>
                    <a:gd name="adj1" fmla="val 16200000"/>
                    <a:gd name="adj2" fmla="val 2942198"/>
                  </a:avLst>
                </a:prstGeom>
                <a:ln w="101600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2" name="iṡļídè"/>
                <p:cNvSpPr/>
                <p:nvPr/>
              </p:nvSpPr>
              <p:spPr>
                <a:xfrm>
                  <a:off x="3323259" y="4367517"/>
                  <a:ext cx="479554" cy="409760"/>
                </a:xfrm>
                <a:custGeom>
                  <a:avLst/>
                  <a:gdLst>
                    <a:gd name="connsiteX0" fmla="*/ 137328 w 338137"/>
                    <a:gd name="connsiteY0" fmla="*/ 214312 h 288925"/>
                    <a:gd name="connsiteX1" fmla="*/ 133350 w 338137"/>
                    <a:gd name="connsiteY1" fmla="*/ 218394 h 288925"/>
                    <a:gd name="connsiteX2" fmla="*/ 137328 w 338137"/>
                    <a:gd name="connsiteY2" fmla="*/ 223837 h 288925"/>
                    <a:gd name="connsiteX3" fmla="*/ 250023 w 338137"/>
                    <a:gd name="connsiteY3" fmla="*/ 223837 h 288925"/>
                    <a:gd name="connsiteX4" fmla="*/ 254000 w 338137"/>
                    <a:gd name="connsiteY4" fmla="*/ 218394 h 288925"/>
                    <a:gd name="connsiteX5" fmla="*/ 250023 w 338137"/>
                    <a:gd name="connsiteY5" fmla="*/ 214312 h 288925"/>
                    <a:gd name="connsiteX6" fmla="*/ 137328 w 338137"/>
                    <a:gd name="connsiteY6" fmla="*/ 214312 h 288925"/>
                    <a:gd name="connsiteX7" fmla="*/ 137328 w 338137"/>
                    <a:gd name="connsiteY7" fmla="*/ 196850 h 288925"/>
                    <a:gd name="connsiteX8" fmla="*/ 133350 w 338137"/>
                    <a:gd name="connsiteY8" fmla="*/ 200932 h 288925"/>
                    <a:gd name="connsiteX9" fmla="*/ 137328 w 338137"/>
                    <a:gd name="connsiteY9" fmla="*/ 206375 h 288925"/>
                    <a:gd name="connsiteX10" fmla="*/ 250023 w 338137"/>
                    <a:gd name="connsiteY10" fmla="*/ 206375 h 288925"/>
                    <a:gd name="connsiteX11" fmla="*/ 254000 w 338137"/>
                    <a:gd name="connsiteY11" fmla="*/ 200932 h 288925"/>
                    <a:gd name="connsiteX12" fmla="*/ 250023 w 338137"/>
                    <a:gd name="connsiteY12" fmla="*/ 196850 h 288925"/>
                    <a:gd name="connsiteX13" fmla="*/ 137328 w 338137"/>
                    <a:gd name="connsiteY13" fmla="*/ 196850 h 288925"/>
                    <a:gd name="connsiteX14" fmla="*/ 288925 w 338137"/>
                    <a:gd name="connsiteY14" fmla="*/ 187325 h 288925"/>
                    <a:gd name="connsiteX15" fmla="*/ 269875 w 338137"/>
                    <a:gd name="connsiteY15" fmla="*/ 206375 h 288925"/>
                    <a:gd name="connsiteX16" fmla="*/ 288925 w 338137"/>
                    <a:gd name="connsiteY16" fmla="*/ 225425 h 288925"/>
                    <a:gd name="connsiteX17" fmla="*/ 307975 w 338137"/>
                    <a:gd name="connsiteY17" fmla="*/ 206375 h 288925"/>
                    <a:gd name="connsiteX18" fmla="*/ 288925 w 338137"/>
                    <a:gd name="connsiteY18" fmla="*/ 187325 h 288925"/>
                    <a:gd name="connsiteX19" fmla="*/ 98425 w 338137"/>
                    <a:gd name="connsiteY19" fmla="*/ 187325 h 288925"/>
                    <a:gd name="connsiteX20" fmla="*/ 79375 w 338137"/>
                    <a:gd name="connsiteY20" fmla="*/ 206375 h 288925"/>
                    <a:gd name="connsiteX21" fmla="*/ 98425 w 338137"/>
                    <a:gd name="connsiteY21" fmla="*/ 225425 h 288925"/>
                    <a:gd name="connsiteX22" fmla="*/ 117475 w 338137"/>
                    <a:gd name="connsiteY22" fmla="*/ 206375 h 288925"/>
                    <a:gd name="connsiteX23" fmla="*/ 98425 w 338137"/>
                    <a:gd name="connsiteY23" fmla="*/ 187325 h 288925"/>
                    <a:gd name="connsiteX24" fmla="*/ 254922 w 338137"/>
                    <a:gd name="connsiteY24" fmla="*/ 127000 h 288925"/>
                    <a:gd name="connsiteX25" fmla="*/ 234950 w 338137"/>
                    <a:gd name="connsiteY25" fmla="*/ 147638 h 288925"/>
                    <a:gd name="connsiteX26" fmla="*/ 276225 w 338137"/>
                    <a:gd name="connsiteY26" fmla="*/ 147638 h 288925"/>
                    <a:gd name="connsiteX27" fmla="*/ 254922 w 338137"/>
                    <a:gd name="connsiteY27" fmla="*/ 127000 h 288925"/>
                    <a:gd name="connsiteX28" fmla="*/ 130590 w 338137"/>
                    <a:gd name="connsiteY28" fmla="*/ 100012 h 288925"/>
                    <a:gd name="connsiteX29" fmla="*/ 92075 w 338137"/>
                    <a:gd name="connsiteY29" fmla="*/ 147895 h 288925"/>
                    <a:gd name="connsiteX30" fmla="*/ 105356 w 338137"/>
                    <a:gd name="connsiteY30" fmla="*/ 147895 h 288925"/>
                    <a:gd name="connsiteX31" fmla="*/ 226214 w 338137"/>
                    <a:gd name="connsiteY31" fmla="*/ 147895 h 288925"/>
                    <a:gd name="connsiteX32" fmla="*/ 255432 w 338137"/>
                    <a:gd name="connsiteY32" fmla="*/ 117303 h 288925"/>
                    <a:gd name="connsiteX33" fmla="*/ 285979 w 338137"/>
                    <a:gd name="connsiteY33" fmla="*/ 147895 h 288925"/>
                    <a:gd name="connsiteX34" fmla="*/ 295275 w 338137"/>
                    <a:gd name="connsiteY34" fmla="*/ 149225 h 288925"/>
                    <a:gd name="connsiteX35" fmla="*/ 255432 w 338137"/>
                    <a:gd name="connsiteY35" fmla="*/ 100012 h 288925"/>
                    <a:gd name="connsiteX36" fmla="*/ 130590 w 338137"/>
                    <a:gd name="connsiteY36" fmla="*/ 100012 h 288925"/>
                    <a:gd name="connsiteX37" fmla="*/ 131008 w 338137"/>
                    <a:gd name="connsiteY37" fmla="*/ 85725 h 288925"/>
                    <a:gd name="connsiteX38" fmla="*/ 255022 w 338137"/>
                    <a:gd name="connsiteY38" fmla="*/ 85725 h 288925"/>
                    <a:gd name="connsiteX39" fmla="*/ 309113 w 338137"/>
                    <a:gd name="connsiteY39" fmla="*/ 153019 h 288925"/>
                    <a:gd name="connsiteX40" fmla="*/ 338137 w 338137"/>
                    <a:gd name="connsiteY40" fmla="*/ 207117 h 288925"/>
                    <a:gd name="connsiteX41" fmla="*/ 320986 w 338137"/>
                    <a:gd name="connsiteY41" fmla="*/ 251980 h 288925"/>
                    <a:gd name="connsiteX42" fmla="*/ 320986 w 338137"/>
                    <a:gd name="connsiteY42" fmla="*/ 288925 h 288925"/>
                    <a:gd name="connsiteX43" fmla="*/ 274811 w 338137"/>
                    <a:gd name="connsiteY43" fmla="*/ 288925 h 288925"/>
                    <a:gd name="connsiteX44" fmla="*/ 274811 w 338137"/>
                    <a:gd name="connsiteY44" fmla="*/ 266494 h 288925"/>
                    <a:gd name="connsiteX45" fmla="*/ 112538 w 338137"/>
                    <a:gd name="connsiteY45" fmla="*/ 266494 h 288925"/>
                    <a:gd name="connsiteX46" fmla="*/ 112538 w 338137"/>
                    <a:gd name="connsiteY46" fmla="*/ 288925 h 288925"/>
                    <a:gd name="connsiteX47" fmla="*/ 66363 w 338137"/>
                    <a:gd name="connsiteY47" fmla="*/ 288925 h 288925"/>
                    <a:gd name="connsiteX48" fmla="*/ 66363 w 338137"/>
                    <a:gd name="connsiteY48" fmla="*/ 251980 h 288925"/>
                    <a:gd name="connsiteX49" fmla="*/ 49212 w 338137"/>
                    <a:gd name="connsiteY49" fmla="*/ 207117 h 288925"/>
                    <a:gd name="connsiteX50" fmla="*/ 78237 w 338137"/>
                    <a:gd name="connsiteY50" fmla="*/ 153019 h 288925"/>
                    <a:gd name="connsiteX51" fmla="*/ 131008 w 338137"/>
                    <a:gd name="connsiteY51" fmla="*/ 85725 h 288925"/>
                    <a:gd name="connsiteX52" fmla="*/ 65088 w 338137"/>
                    <a:gd name="connsiteY52" fmla="*/ 0 h 288925"/>
                    <a:gd name="connsiteX53" fmla="*/ 69073 w 338137"/>
                    <a:gd name="connsiteY53" fmla="*/ 5220 h 288925"/>
                    <a:gd name="connsiteX54" fmla="*/ 69073 w 338137"/>
                    <a:gd name="connsiteY54" fmla="*/ 13050 h 288925"/>
                    <a:gd name="connsiteX55" fmla="*/ 130175 w 338137"/>
                    <a:gd name="connsiteY55" fmla="*/ 67859 h 288925"/>
                    <a:gd name="connsiteX56" fmla="*/ 69073 w 338137"/>
                    <a:gd name="connsiteY56" fmla="*/ 67859 h 288925"/>
                    <a:gd name="connsiteX57" fmla="*/ 69073 w 338137"/>
                    <a:gd name="connsiteY57" fmla="*/ 130499 h 288925"/>
                    <a:gd name="connsiteX58" fmla="*/ 62431 w 338137"/>
                    <a:gd name="connsiteY58" fmla="*/ 147463 h 288925"/>
                    <a:gd name="connsiteX59" fmla="*/ 45163 w 338137"/>
                    <a:gd name="connsiteY59" fmla="*/ 153988 h 288925"/>
                    <a:gd name="connsiteX60" fmla="*/ 43835 w 338137"/>
                    <a:gd name="connsiteY60" fmla="*/ 153988 h 288925"/>
                    <a:gd name="connsiteX61" fmla="*/ 18597 w 338137"/>
                    <a:gd name="connsiteY61" fmla="*/ 130499 h 288925"/>
                    <a:gd name="connsiteX62" fmla="*/ 23910 w 338137"/>
                    <a:gd name="connsiteY62" fmla="*/ 125279 h 288925"/>
                    <a:gd name="connsiteX63" fmla="*/ 27895 w 338137"/>
                    <a:gd name="connsiteY63" fmla="*/ 130499 h 288925"/>
                    <a:gd name="connsiteX64" fmla="*/ 43835 w 338137"/>
                    <a:gd name="connsiteY64" fmla="*/ 144853 h 288925"/>
                    <a:gd name="connsiteX65" fmla="*/ 45163 w 338137"/>
                    <a:gd name="connsiteY65" fmla="*/ 144853 h 288925"/>
                    <a:gd name="connsiteX66" fmla="*/ 55790 w 338137"/>
                    <a:gd name="connsiteY66" fmla="*/ 140938 h 288925"/>
                    <a:gd name="connsiteX67" fmla="*/ 59774 w 338137"/>
                    <a:gd name="connsiteY67" fmla="*/ 130499 h 288925"/>
                    <a:gd name="connsiteX68" fmla="*/ 59774 w 338137"/>
                    <a:gd name="connsiteY68" fmla="*/ 67859 h 288925"/>
                    <a:gd name="connsiteX69" fmla="*/ 0 w 338137"/>
                    <a:gd name="connsiteY69" fmla="*/ 67859 h 288925"/>
                    <a:gd name="connsiteX70" fmla="*/ 59774 w 338137"/>
                    <a:gd name="connsiteY70" fmla="*/ 13050 h 288925"/>
                    <a:gd name="connsiteX71" fmla="*/ 59774 w 338137"/>
                    <a:gd name="connsiteY71" fmla="*/ 5220 h 288925"/>
                    <a:gd name="connsiteX72" fmla="*/ 65088 w 338137"/>
                    <a:gd name="connsiteY72" fmla="*/ 0 h 288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</a:cxnLst>
                  <a:rect l="l" t="t" r="r" b="b"/>
                  <a:pathLst>
                    <a:path w="338137" h="288925">
                      <a:moveTo>
                        <a:pt x="137328" y="214312"/>
                      </a:moveTo>
                      <a:cubicBezTo>
                        <a:pt x="134676" y="214312"/>
                        <a:pt x="133350" y="215673"/>
                        <a:pt x="133350" y="218394"/>
                      </a:cubicBezTo>
                      <a:cubicBezTo>
                        <a:pt x="133350" y="221116"/>
                        <a:pt x="134676" y="223837"/>
                        <a:pt x="137328" y="223837"/>
                      </a:cubicBezTo>
                      <a:cubicBezTo>
                        <a:pt x="137328" y="223837"/>
                        <a:pt x="137328" y="223837"/>
                        <a:pt x="250023" y="223837"/>
                      </a:cubicBezTo>
                      <a:cubicBezTo>
                        <a:pt x="252674" y="223837"/>
                        <a:pt x="254000" y="221116"/>
                        <a:pt x="254000" y="218394"/>
                      </a:cubicBezTo>
                      <a:cubicBezTo>
                        <a:pt x="254000" y="215673"/>
                        <a:pt x="252674" y="214312"/>
                        <a:pt x="250023" y="214312"/>
                      </a:cubicBezTo>
                      <a:cubicBezTo>
                        <a:pt x="250023" y="214312"/>
                        <a:pt x="250023" y="214312"/>
                        <a:pt x="137328" y="214312"/>
                      </a:cubicBezTo>
                      <a:close/>
                      <a:moveTo>
                        <a:pt x="137328" y="196850"/>
                      </a:moveTo>
                      <a:cubicBezTo>
                        <a:pt x="134676" y="196850"/>
                        <a:pt x="133350" y="198211"/>
                        <a:pt x="133350" y="200932"/>
                      </a:cubicBezTo>
                      <a:cubicBezTo>
                        <a:pt x="133350" y="203654"/>
                        <a:pt x="134676" y="206375"/>
                        <a:pt x="137328" y="206375"/>
                      </a:cubicBezTo>
                      <a:cubicBezTo>
                        <a:pt x="137328" y="206375"/>
                        <a:pt x="137328" y="206375"/>
                        <a:pt x="250023" y="206375"/>
                      </a:cubicBezTo>
                      <a:cubicBezTo>
                        <a:pt x="252674" y="206375"/>
                        <a:pt x="254000" y="203654"/>
                        <a:pt x="254000" y="200932"/>
                      </a:cubicBezTo>
                      <a:cubicBezTo>
                        <a:pt x="254000" y="198211"/>
                        <a:pt x="252674" y="196850"/>
                        <a:pt x="250023" y="196850"/>
                      </a:cubicBezTo>
                      <a:cubicBezTo>
                        <a:pt x="250023" y="196850"/>
                        <a:pt x="250023" y="196850"/>
                        <a:pt x="137328" y="196850"/>
                      </a:cubicBezTo>
                      <a:close/>
                      <a:moveTo>
                        <a:pt x="288925" y="187325"/>
                      </a:moveTo>
                      <a:cubicBezTo>
                        <a:pt x="278404" y="187325"/>
                        <a:pt x="269875" y="195854"/>
                        <a:pt x="269875" y="206375"/>
                      </a:cubicBezTo>
                      <a:cubicBezTo>
                        <a:pt x="269875" y="216896"/>
                        <a:pt x="278404" y="225425"/>
                        <a:pt x="288925" y="225425"/>
                      </a:cubicBezTo>
                      <a:cubicBezTo>
                        <a:pt x="299446" y="225425"/>
                        <a:pt x="307975" y="216896"/>
                        <a:pt x="307975" y="206375"/>
                      </a:cubicBezTo>
                      <a:cubicBezTo>
                        <a:pt x="307975" y="195854"/>
                        <a:pt x="299446" y="187325"/>
                        <a:pt x="288925" y="187325"/>
                      </a:cubicBezTo>
                      <a:close/>
                      <a:moveTo>
                        <a:pt x="98425" y="187325"/>
                      </a:moveTo>
                      <a:cubicBezTo>
                        <a:pt x="87904" y="187325"/>
                        <a:pt x="79375" y="195854"/>
                        <a:pt x="79375" y="206375"/>
                      </a:cubicBezTo>
                      <a:cubicBezTo>
                        <a:pt x="79375" y="216896"/>
                        <a:pt x="87904" y="225425"/>
                        <a:pt x="98425" y="225425"/>
                      </a:cubicBezTo>
                      <a:cubicBezTo>
                        <a:pt x="108946" y="225425"/>
                        <a:pt x="117475" y="216896"/>
                        <a:pt x="117475" y="206375"/>
                      </a:cubicBezTo>
                      <a:cubicBezTo>
                        <a:pt x="117475" y="195854"/>
                        <a:pt x="108946" y="187325"/>
                        <a:pt x="98425" y="187325"/>
                      </a:cubicBezTo>
                      <a:close/>
                      <a:moveTo>
                        <a:pt x="254922" y="127000"/>
                      </a:moveTo>
                      <a:cubicBezTo>
                        <a:pt x="244270" y="127000"/>
                        <a:pt x="234950" y="136029"/>
                        <a:pt x="234950" y="147638"/>
                      </a:cubicBezTo>
                      <a:cubicBezTo>
                        <a:pt x="234950" y="147638"/>
                        <a:pt x="234950" y="147638"/>
                        <a:pt x="276225" y="147638"/>
                      </a:cubicBezTo>
                      <a:cubicBezTo>
                        <a:pt x="276225" y="136029"/>
                        <a:pt x="266905" y="127000"/>
                        <a:pt x="254922" y="127000"/>
                      </a:cubicBezTo>
                      <a:close/>
                      <a:moveTo>
                        <a:pt x="130590" y="100012"/>
                      </a:moveTo>
                      <a:cubicBezTo>
                        <a:pt x="113325" y="100012"/>
                        <a:pt x="98716" y="119963"/>
                        <a:pt x="92075" y="147895"/>
                      </a:cubicBezTo>
                      <a:cubicBezTo>
                        <a:pt x="96060" y="147895"/>
                        <a:pt x="101372" y="147895"/>
                        <a:pt x="105356" y="147895"/>
                      </a:cubicBezTo>
                      <a:cubicBezTo>
                        <a:pt x="105356" y="147895"/>
                        <a:pt x="105356" y="147895"/>
                        <a:pt x="226214" y="147895"/>
                      </a:cubicBezTo>
                      <a:cubicBezTo>
                        <a:pt x="226214" y="130604"/>
                        <a:pt x="239495" y="117303"/>
                        <a:pt x="255432" y="117303"/>
                      </a:cubicBezTo>
                      <a:cubicBezTo>
                        <a:pt x="272697" y="117303"/>
                        <a:pt x="285979" y="130604"/>
                        <a:pt x="285979" y="147895"/>
                      </a:cubicBezTo>
                      <a:cubicBezTo>
                        <a:pt x="288635" y="147895"/>
                        <a:pt x="292619" y="147895"/>
                        <a:pt x="295275" y="149225"/>
                      </a:cubicBezTo>
                      <a:cubicBezTo>
                        <a:pt x="288635" y="119963"/>
                        <a:pt x="274026" y="100012"/>
                        <a:pt x="255432" y="100012"/>
                      </a:cubicBezTo>
                      <a:cubicBezTo>
                        <a:pt x="255432" y="100012"/>
                        <a:pt x="255432" y="100012"/>
                        <a:pt x="130590" y="100012"/>
                      </a:cubicBezTo>
                      <a:close/>
                      <a:moveTo>
                        <a:pt x="131008" y="85725"/>
                      </a:moveTo>
                      <a:cubicBezTo>
                        <a:pt x="131008" y="85725"/>
                        <a:pt x="131008" y="85725"/>
                        <a:pt x="255022" y="85725"/>
                      </a:cubicBezTo>
                      <a:cubicBezTo>
                        <a:pt x="282727" y="85725"/>
                        <a:pt x="303836" y="114754"/>
                        <a:pt x="309113" y="153019"/>
                      </a:cubicBezTo>
                      <a:cubicBezTo>
                        <a:pt x="327583" y="163575"/>
                        <a:pt x="338137" y="183367"/>
                        <a:pt x="338137" y="207117"/>
                      </a:cubicBezTo>
                      <a:cubicBezTo>
                        <a:pt x="338137" y="224271"/>
                        <a:pt x="332860" y="240104"/>
                        <a:pt x="320986" y="251980"/>
                      </a:cubicBezTo>
                      <a:cubicBezTo>
                        <a:pt x="320986" y="251980"/>
                        <a:pt x="320986" y="251980"/>
                        <a:pt x="320986" y="288925"/>
                      </a:cubicBezTo>
                      <a:cubicBezTo>
                        <a:pt x="320986" y="288925"/>
                        <a:pt x="320986" y="288925"/>
                        <a:pt x="274811" y="288925"/>
                      </a:cubicBezTo>
                      <a:cubicBezTo>
                        <a:pt x="274811" y="288925"/>
                        <a:pt x="274811" y="288925"/>
                        <a:pt x="274811" y="266494"/>
                      </a:cubicBezTo>
                      <a:cubicBezTo>
                        <a:pt x="274811" y="266494"/>
                        <a:pt x="274811" y="266494"/>
                        <a:pt x="112538" y="266494"/>
                      </a:cubicBezTo>
                      <a:cubicBezTo>
                        <a:pt x="112538" y="266494"/>
                        <a:pt x="112538" y="266494"/>
                        <a:pt x="112538" y="288925"/>
                      </a:cubicBezTo>
                      <a:cubicBezTo>
                        <a:pt x="112538" y="288925"/>
                        <a:pt x="112538" y="288925"/>
                        <a:pt x="66363" y="288925"/>
                      </a:cubicBezTo>
                      <a:cubicBezTo>
                        <a:pt x="66363" y="288925"/>
                        <a:pt x="66363" y="288925"/>
                        <a:pt x="66363" y="251980"/>
                      </a:cubicBezTo>
                      <a:cubicBezTo>
                        <a:pt x="54489" y="240104"/>
                        <a:pt x="49212" y="224271"/>
                        <a:pt x="49212" y="207117"/>
                      </a:cubicBezTo>
                      <a:cubicBezTo>
                        <a:pt x="49212" y="183367"/>
                        <a:pt x="58447" y="163575"/>
                        <a:pt x="78237" y="153019"/>
                      </a:cubicBezTo>
                      <a:cubicBezTo>
                        <a:pt x="83514" y="114754"/>
                        <a:pt x="104623" y="85725"/>
                        <a:pt x="131008" y="85725"/>
                      </a:cubicBezTo>
                      <a:close/>
                      <a:moveTo>
                        <a:pt x="65088" y="0"/>
                      </a:moveTo>
                      <a:cubicBezTo>
                        <a:pt x="66416" y="0"/>
                        <a:pt x="69073" y="2610"/>
                        <a:pt x="69073" y="5220"/>
                      </a:cubicBezTo>
                      <a:cubicBezTo>
                        <a:pt x="69073" y="5220"/>
                        <a:pt x="69073" y="5220"/>
                        <a:pt x="69073" y="13050"/>
                      </a:cubicBezTo>
                      <a:cubicBezTo>
                        <a:pt x="99624" y="14355"/>
                        <a:pt x="124862" y="37845"/>
                        <a:pt x="130175" y="67859"/>
                      </a:cubicBezTo>
                      <a:lnTo>
                        <a:pt x="69073" y="67859"/>
                      </a:lnTo>
                      <a:cubicBezTo>
                        <a:pt x="69073" y="67859"/>
                        <a:pt x="69073" y="67859"/>
                        <a:pt x="69073" y="130499"/>
                      </a:cubicBezTo>
                      <a:cubicBezTo>
                        <a:pt x="69073" y="135718"/>
                        <a:pt x="66416" y="142243"/>
                        <a:pt x="62431" y="147463"/>
                      </a:cubicBezTo>
                      <a:cubicBezTo>
                        <a:pt x="57118" y="151378"/>
                        <a:pt x="51805" y="153988"/>
                        <a:pt x="45163" y="153988"/>
                      </a:cubicBezTo>
                      <a:cubicBezTo>
                        <a:pt x="45163" y="153988"/>
                        <a:pt x="45163" y="153988"/>
                        <a:pt x="43835" y="153988"/>
                      </a:cubicBezTo>
                      <a:cubicBezTo>
                        <a:pt x="30552" y="153988"/>
                        <a:pt x="18597" y="143548"/>
                        <a:pt x="18597" y="130499"/>
                      </a:cubicBezTo>
                      <a:cubicBezTo>
                        <a:pt x="18597" y="127889"/>
                        <a:pt x="21253" y="125279"/>
                        <a:pt x="23910" y="125279"/>
                      </a:cubicBezTo>
                      <a:cubicBezTo>
                        <a:pt x="26567" y="125279"/>
                        <a:pt x="27895" y="127889"/>
                        <a:pt x="27895" y="130499"/>
                      </a:cubicBezTo>
                      <a:cubicBezTo>
                        <a:pt x="27895" y="138328"/>
                        <a:pt x="35865" y="144853"/>
                        <a:pt x="43835" y="144853"/>
                      </a:cubicBezTo>
                      <a:cubicBezTo>
                        <a:pt x="43835" y="144853"/>
                        <a:pt x="43835" y="144853"/>
                        <a:pt x="45163" y="144853"/>
                      </a:cubicBezTo>
                      <a:cubicBezTo>
                        <a:pt x="49148" y="144853"/>
                        <a:pt x="53133" y="143548"/>
                        <a:pt x="55790" y="140938"/>
                      </a:cubicBezTo>
                      <a:cubicBezTo>
                        <a:pt x="58446" y="138328"/>
                        <a:pt x="59774" y="134413"/>
                        <a:pt x="59774" y="130499"/>
                      </a:cubicBezTo>
                      <a:cubicBezTo>
                        <a:pt x="59774" y="130499"/>
                        <a:pt x="59774" y="130499"/>
                        <a:pt x="59774" y="67859"/>
                      </a:cubicBezTo>
                      <a:cubicBezTo>
                        <a:pt x="59774" y="67859"/>
                        <a:pt x="59774" y="67859"/>
                        <a:pt x="0" y="67859"/>
                      </a:cubicBezTo>
                      <a:cubicBezTo>
                        <a:pt x="3985" y="37845"/>
                        <a:pt x="29223" y="14355"/>
                        <a:pt x="59774" y="13050"/>
                      </a:cubicBezTo>
                      <a:cubicBezTo>
                        <a:pt x="59774" y="13050"/>
                        <a:pt x="59774" y="13050"/>
                        <a:pt x="59774" y="5220"/>
                      </a:cubicBezTo>
                      <a:cubicBezTo>
                        <a:pt x="59774" y="2610"/>
                        <a:pt x="62431" y="0"/>
                        <a:pt x="65088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6" name="ïślïdè"/>
            <p:cNvGrpSpPr/>
            <p:nvPr/>
          </p:nvGrpSpPr>
          <p:grpSpPr>
            <a:xfrm>
              <a:off x="7464833" y="1913959"/>
              <a:ext cx="3203336" cy="3209653"/>
              <a:chOff x="7710155" y="1913959"/>
              <a:chExt cx="3203336" cy="3209653"/>
            </a:xfrm>
          </p:grpSpPr>
          <p:grpSp>
            <p:nvGrpSpPr>
              <p:cNvPr id="9" name="îşľiḑe"/>
              <p:cNvGrpSpPr/>
              <p:nvPr/>
            </p:nvGrpSpPr>
            <p:grpSpPr>
              <a:xfrm>
                <a:off x="7710155" y="1913959"/>
                <a:ext cx="3203336" cy="1014984"/>
                <a:chOff x="8119730" y="1913959"/>
                <a:chExt cx="3203336" cy="1014984"/>
              </a:xfrm>
            </p:grpSpPr>
            <p:grpSp>
              <p:nvGrpSpPr>
                <p:cNvPr id="19" name="îšlîḓê"/>
                <p:cNvGrpSpPr/>
                <p:nvPr/>
              </p:nvGrpSpPr>
              <p:grpSpPr>
                <a:xfrm>
                  <a:off x="9358204" y="2042150"/>
                  <a:ext cx="1964862" cy="758602"/>
                  <a:chOff x="9134714" y="4931590"/>
                  <a:chExt cx="1964862" cy="758602"/>
                </a:xfrm>
              </p:grpSpPr>
              <p:sp>
                <p:nvSpPr>
                  <p:cNvPr id="24" name="ïṡļíḍê"/>
                  <p:cNvSpPr/>
                  <p:nvPr/>
                </p:nvSpPr>
                <p:spPr>
                  <a:xfrm>
                    <a:off x="9817231" y="5102875"/>
                    <a:ext cx="736614" cy="219173"/>
                  </a:xfrm>
                  <a:prstGeom prst="rect">
                    <a:avLst/>
                  </a:prstGeom>
                </p:spPr>
                <p:txBody>
                  <a:bodyPr wrap="none" lIns="0" tIns="0" rIns="0" bIns="0" anchor="ctr" anchorCtr="0">
                    <a:normAutofit/>
                  </a:bodyPr>
                  <a:lstStyle/>
                  <a:p>
                    <a:r>
                      <a:rPr lang="zh-CN" altLang="en-US" sz="1100" b="1" dirty="0">
                        <a:solidFill>
                          <a:schemeClr val="dk1">
                            <a:lumMod val="100000"/>
                          </a:schemeClr>
                        </a:solidFill>
                        <a:effectLst/>
                        <a:ea typeface="微软雅黑" panose="020B0503020204020204" pitchFamily="34" charset="-122"/>
                      </a:rPr>
                      <a:t>关键词</a:t>
                    </a:r>
                    <a:endParaRPr lang="zh-CN" altLang="en-US" sz="1100" b="1" dirty="0">
                      <a:solidFill>
                        <a:schemeClr val="dk1">
                          <a:lumMod val="100000"/>
                        </a:schemeClr>
                      </a:solidFill>
                      <a:effectLst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5" name="išļîḍê"/>
                  <p:cNvSpPr/>
                  <p:nvPr/>
                </p:nvSpPr>
                <p:spPr>
                  <a:xfrm>
                    <a:off x="9134714" y="4931590"/>
                    <a:ext cx="677537" cy="461024"/>
                  </a:xfrm>
                  <a:prstGeom prst="rect">
                    <a:avLst/>
                  </a:prstGeom>
                </p:spPr>
                <p:txBody>
                  <a:bodyPr wrap="square" lIns="0" tIns="0" rIns="0" bIns="0" anchor="ctr" anchorCtr="0">
                    <a:normAutofit fontScale="92500"/>
                  </a:bodyPr>
                  <a:lstStyle/>
                  <a:p>
                    <a:r>
                      <a:rPr lang="en-US" sz="2800">
                        <a:solidFill>
                          <a:schemeClr val="accent2">
                            <a:lumMod val="100000"/>
                          </a:schemeClr>
                        </a:solidFill>
                        <a:latin typeface="Impact" panose="020B0806030902050204" pitchFamily="34" charset="0"/>
                      </a:rPr>
                      <a:t>25%</a:t>
                    </a:r>
                    <a:endParaRPr lang="en-US" sz="2800">
                      <a:solidFill>
                        <a:schemeClr val="accent2">
                          <a:lumMod val="100000"/>
                        </a:schemeClr>
                      </a:solidFill>
                      <a:latin typeface="Impact" panose="020B0806030902050204" pitchFamily="34" charset="0"/>
                    </a:endParaRPr>
                  </a:p>
                </p:txBody>
              </p:sp>
              <p:sp>
                <p:nvSpPr>
                  <p:cNvPr id="26" name="îsľiďé"/>
                  <p:cNvSpPr/>
                  <p:nvPr/>
                </p:nvSpPr>
                <p:spPr>
                  <a:xfrm>
                    <a:off x="9134714" y="5403246"/>
                    <a:ext cx="1964862" cy="286946"/>
                  </a:xfrm>
                  <a:prstGeom prst="rect">
                    <a:avLst/>
                  </a:prstGeom>
                </p:spPr>
                <p:txBody>
                  <a:bodyPr wrap="square" lIns="0" tIns="0" rIns="0" bIns="0" anchor="ctr" anchorCtr="0">
                    <a:normAutofit fontScale="92500"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>
                        <a:solidFill>
                          <a:schemeClr val="dk1">
                            <a:lumMod val="100000"/>
                          </a:schemeClr>
                        </a:solidFill>
                        <a:effectLst/>
                        <a:ea typeface="微软雅黑" panose="020B0503020204020204" pitchFamily="34" charset="-122"/>
                      </a:rPr>
                      <a:t>此部分内容作为文字排版占位显示</a:t>
                    </a:r>
                    <a:endPara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  <a:effectLst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20" name="íṥḷíḑé"/>
                <p:cNvGrpSpPr/>
                <p:nvPr/>
              </p:nvGrpSpPr>
              <p:grpSpPr>
                <a:xfrm>
                  <a:off x="8119730" y="1913959"/>
                  <a:ext cx="1014984" cy="1014984"/>
                  <a:chOff x="8119730" y="1913959"/>
                  <a:chExt cx="1014984" cy="1014984"/>
                </a:xfrm>
              </p:grpSpPr>
              <p:sp>
                <p:nvSpPr>
                  <p:cNvPr id="21" name="ïṡḻïdé"/>
                  <p:cNvSpPr/>
                  <p:nvPr/>
                </p:nvSpPr>
                <p:spPr>
                  <a:xfrm>
                    <a:off x="8121471" y="1915700"/>
                    <a:ext cx="1013243" cy="1013243"/>
                  </a:xfrm>
                  <a:prstGeom prst="ellipse">
                    <a:avLst/>
                  </a:prstGeom>
                  <a:noFill/>
                  <a:ln w="101600"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22" name="íṩḷîḍê"/>
                  <p:cNvSpPr/>
                  <p:nvPr/>
                </p:nvSpPr>
                <p:spPr>
                  <a:xfrm>
                    <a:off x="8119730" y="1913959"/>
                    <a:ext cx="1014984" cy="1014984"/>
                  </a:xfrm>
                  <a:prstGeom prst="arc">
                    <a:avLst>
                      <a:gd name="adj1" fmla="val 16200000"/>
                      <a:gd name="adj2" fmla="val 22079"/>
                    </a:avLst>
                  </a:prstGeom>
                  <a:ln w="1016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23" name="íṩ1ïḑè"/>
                  <p:cNvSpPr/>
                  <p:nvPr/>
                </p:nvSpPr>
                <p:spPr>
                  <a:xfrm>
                    <a:off x="8417873" y="2181676"/>
                    <a:ext cx="479554" cy="475502"/>
                  </a:xfrm>
                  <a:custGeom>
                    <a:avLst/>
                    <a:gdLst>
                      <a:gd name="connsiteX0" fmla="*/ 192254 w 338138"/>
                      <a:gd name="connsiteY0" fmla="*/ 135421 h 335282"/>
                      <a:gd name="connsiteX1" fmla="*/ 152810 w 338138"/>
                      <a:gd name="connsiteY1" fmla="*/ 151158 h 335282"/>
                      <a:gd name="connsiteX2" fmla="*/ 152810 w 338138"/>
                      <a:gd name="connsiteY2" fmla="*/ 229842 h 335282"/>
                      <a:gd name="connsiteX3" fmla="*/ 232697 w 338138"/>
                      <a:gd name="connsiteY3" fmla="*/ 229842 h 335282"/>
                      <a:gd name="connsiteX4" fmla="*/ 232697 w 338138"/>
                      <a:gd name="connsiteY4" fmla="*/ 151158 h 335282"/>
                      <a:gd name="connsiteX5" fmla="*/ 192254 w 338138"/>
                      <a:gd name="connsiteY5" fmla="*/ 135421 h 335282"/>
                      <a:gd name="connsiteX6" fmla="*/ 238125 w 338138"/>
                      <a:gd name="connsiteY6" fmla="*/ 69850 h 335282"/>
                      <a:gd name="connsiteX7" fmla="*/ 225425 w 338138"/>
                      <a:gd name="connsiteY7" fmla="*/ 80963 h 335282"/>
                      <a:gd name="connsiteX8" fmla="*/ 238125 w 338138"/>
                      <a:gd name="connsiteY8" fmla="*/ 92076 h 335282"/>
                      <a:gd name="connsiteX9" fmla="*/ 250825 w 338138"/>
                      <a:gd name="connsiteY9" fmla="*/ 80963 h 335282"/>
                      <a:gd name="connsiteX10" fmla="*/ 238125 w 338138"/>
                      <a:gd name="connsiteY10" fmla="*/ 69850 h 335282"/>
                      <a:gd name="connsiteX11" fmla="*/ 214313 w 338138"/>
                      <a:gd name="connsiteY11" fmla="*/ 57150 h 335282"/>
                      <a:gd name="connsiteX12" fmla="*/ 263526 w 338138"/>
                      <a:gd name="connsiteY12" fmla="*/ 57150 h 335282"/>
                      <a:gd name="connsiteX13" fmla="*/ 263526 w 338138"/>
                      <a:gd name="connsiteY13" fmla="*/ 106363 h 335282"/>
                      <a:gd name="connsiteX14" fmla="*/ 214313 w 338138"/>
                      <a:gd name="connsiteY14" fmla="*/ 106363 h 335282"/>
                      <a:gd name="connsiteX15" fmla="*/ 49213 w 338138"/>
                      <a:gd name="connsiteY15" fmla="*/ 57150 h 335282"/>
                      <a:gd name="connsiteX16" fmla="*/ 195263 w 338138"/>
                      <a:gd name="connsiteY16" fmla="*/ 57150 h 335282"/>
                      <a:gd name="connsiteX17" fmla="*/ 195263 w 338138"/>
                      <a:gd name="connsiteY17" fmla="*/ 106363 h 335282"/>
                      <a:gd name="connsiteX18" fmla="*/ 49213 w 338138"/>
                      <a:gd name="connsiteY18" fmla="*/ 106363 h 335282"/>
                      <a:gd name="connsiteX19" fmla="*/ 22225 w 338138"/>
                      <a:gd name="connsiteY19" fmla="*/ 28575 h 335282"/>
                      <a:gd name="connsiteX20" fmla="*/ 22225 w 338138"/>
                      <a:gd name="connsiteY20" fmla="*/ 269875 h 335282"/>
                      <a:gd name="connsiteX21" fmla="*/ 241853 w 338138"/>
                      <a:gd name="connsiteY21" fmla="*/ 269875 h 335282"/>
                      <a:gd name="connsiteX22" fmla="*/ 247114 w 338138"/>
                      <a:gd name="connsiteY22" fmla="*/ 259384 h 335282"/>
                      <a:gd name="connsiteX23" fmla="*/ 233962 w 338138"/>
                      <a:gd name="connsiteY23" fmla="*/ 248892 h 335282"/>
                      <a:gd name="connsiteX24" fmla="*/ 155054 w 338138"/>
                      <a:gd name="connsiteY24" fmla="*/ 251515 h 335282"/>
                      <a:gd name="connsiteX25" fmla="*/ 49843 w 338138"/>
                      <a:gd name="connsiteY25" fmla="*/ 251515 h 335282"/>
                      <a:gd name="connsiteX26" fmla="*/ 49843 w 338138"/>
                      <a:gd name="connsiteY26" fmla="*/ 231844 h 335282"/>
                      <a:gd name="connsiteX27" fmla="*/ 135327 w 338138"/>
                      <a:gd name="connsiteY27" fmla="*/ 231844 h 335282"/>
                      <a:gd name="connsiteX28" fmla="*/ 122175 w 338138"/>
                      <a:gd name="connsiteY28" fmla="*/ 201682 h 335282"/>
                      <a:gd name="connsiteX29" fmla="*/ 49843 w 338138"/>
                      <a:gd name="connsiteY29" fmla="*/ 201682 h 335282"/>
                      <a:gd name="connsiteX30" fmla="*/ 49843 w 338138"/>
                      <a:gd name="connsiteY30" fmla="*/ 183322 h 335282"/>
                      <a:gd name="connsiteX31" fmla="*/ 120860 w 338138"/>
                      <a:gd name="connsiteY31" fmla="*/ 183322 h 335282"/>
                      <a:gd name="connsiteX32" fmla="*/ 131381 w 338138"/>
                      <a:gd name="connsiteY32" fmla="*/ 153159 h 335282"/>
                      <a:gd name="connsiteX33" fmla="*/ 49843 w 338138"/>
                      <a:gd name="connsiteY33" fmla="*/ 153159 h 335282"/>
                      <a:gd name="connsiteX34" fmla="*/ 49843 w 338138"/>
                      <a:gd name="connsiteY34" fmla="*/ 134800 h 335282"/>
                      <a:gd name="connsiteX35" fmla="*/ 147163 w 338138"/>
                      <a:gd name="connsiteY35" fmla="*/ 134800 h 335282"/>
                      <a:gd name="connsiteX36" fmla="*/ 243168 w 338138"/>
                      <a:gd name="connsiteY36" fmla="*/ 138734 h 335282"/>
                      <a:gd name="connsiteX37" fmla="*/ 251059 w 338138"/>
                      <a:gd name="connsiteY37" fmla="*/ 231844 h 335282"/>
                      <a:gd name="connsiteX38" fmla="*/ 264210 w 338138"/>
                      <a:gd name="connsiteY38" fmla="*/ 243647 h 335282"/>
                      <a:gd name="connsiteX39" fmla="*/ 272101 w 338138"/>
                      <a:gd name="connsiteY39" fmla="*/ 238401 h 335282"/>
                      <a:gd name="connsiteX40" fmla="*/ 290513 w 338138"/>
                      <a:gd name="connsiteY40" fmla="*/ 256761 h 335282"/>
                      <a:gd name="connsiteX41" fmla="*/ 290513 w 338138"/>
                      <a:gd name="connsiteY41" fmla="*/ 28575 h 335282"/>
                      <a:gd name="connsiteX42" fmla="*/ 22225 w 338138"/>
                      <a:gd name="connsiteY42" fmla="*/ 28575 h 335282"/>
                      <a:gd name="connsiteX43" fmla="*/ 0 w 338138"/>
                      <a:gd name="connsiteY43" fmla="*/ 0 h 335282"/>
                      <a:gd name="connsiteX44" fmla="*/ 311721 w 338138"/>
                      <a:gd name="connsiteY44" fmla="*/ 0 h 335282"/>
                      <a:gd name="connsiteX45" fmla="*/ 311721 w 338138"/>
                      <a:gd name="connsiteY45" fmla="*/ 278479 h 335282"/>
                      <a:gd name="connsiteX46" fmla="*/ 338138 w 338138"/>
                      <a:gd name="connsiteY46" fmla="*/ 304875 h 335282"/>
                      <a:gd name="connsiteX47" fmla="*/ 330213 w 338138"/>
                      <a:gd name="connsiteY47" fmla="*/ 325992 h 335282"/>
                      <a:gd name="connsiteX48" fmla="*/ 307759 w 338138"/>
                      <a:gd name="connsiteY48" fmla="*/ 335230 h 335282"/>
                      <a:gd name="connsiteX49" fmla="*/ 262850 w 338138"/>
                      <a:gd name="connsiteY49" fmla="*/ 291677 h 335282"/>
                      <a:gd name="connsiteX50" fmla="*/ 0 w 338138"/>
                      <a:gd name="connsiteY50" fmla="*/ 291677 h 335282"/>
                      <a:gd name="connsiteX51" fmla="*/ 0 w 338138"/>
                      <a:gd name="connsiteY51" fmla="*/ 0 h 3352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</a:cxnLst>
                    <a:rect l="l" t="t" r="r" b="b"/>
                    <a:pathLst>
                      <a:path w="338138" h="335282">
                        <a:moveTo>
                          <a:pt x="192254" y="135421"/>
                        </a:moveTo>
                        <a:cubicBezTo>
                          <a:pt x="177774" y="135421"/>
                          <a:pt x="163461" y="140666"/>
                          <a:pt x="152810" y="151158"/>
                        </a:cubicBezTo>
                        <a:cubicBezTo>
                          <a:pt x="130175" y="173452"/>
                          <a:pt x="130175" y="207548"/>
                          <a:pt x="152810" y="229842"/>
                        </a:cubicBezTo>
                        <a:cubicBezTo>
                          <a:pt x="174113" y="250825"/>
                          <a:pt x="210062" y="250825"/>
                          <a:pt x="232697" y="229842"/>
                        </a:cubicBezTo>
                        <a:cubicBezTo>
                          <a:pt x="254000" y="207548"/>
                          <a:pt x="254000" y="173452"/>
                          <a:pt x="232697" y="151158"/>
                        </a:cubicBezTo>
                        <a:cubicBezTo>
                          <a:pt x="221379" y="140666"/>
                          <a:pt x="206733" y="135421"/>
                          <a:pt x="192254" y="135421"/>
                        </a:cubicBezTo>
                        <a:close/>
                        <a:moveTo>
                          <a:pt x="238125" y="69850"/>
                        </a:moveTo>
                        <a:cubicBezTo>
                          <a:pt x="231111" y="69850"/>
                          <a:pt x="225425" y="74825"/>
                          <a:pt x="225425" y="80963"/>
                        </a:cubicBezTo>
                        <a:cubicBezTo>
                          <a:pt x="225425" y="87101"/>
                          <a:pt x="231111" y="92076"/>
                          <a:pt x="238125" y="92076"/>
                        </a:cubicBezTo>
                        <a:cubicBezTo>
                          <a:pt x="245139" y="92076"/>
                          <a:pt x="250825" y="87101"/>
                          <a:pt x="250825" y="80963"/>
                        </a:cubicBezTo>
                        <a:cubicBezTo>
                          <a:pt x="250825" y="74825"/>
                          <a:pt x="245139" y="69850"/>
                          <a:pt x="238125" y="69850"/>
                        </a:cubicBezTo>
                        <a:close/>
                        <a:moveTo>
                          <a:pt x="214313" y="57150"/>
                        </a:moveTo>
                        <a:lnTo>
                          <a:pt x="263526" y="57150"/>
                        </a:lnTo>
                        <a:lnTo>
                          <a:pt x="263526" y="106363"/>
                        </a:lnTo>
                        <a:lnTo>
                          <a:pt x="214313" y="106363"/>
                        </a:lnTo>
                        <a:close/>
                        <a:moveTo>
                          <a:pt x="49213" y="57150"/>
                        </a:moveTo>
                        <a:lnTo>
                          <a:pt x="195263" y="57150"/>
                        </a:lnTo>
                        <a:lnTo>
                          <a:pt x="195263" y="106363"/>
                        </a:lnTo>
                        <a:lnTo>
                          <a:pt x="49213" y="106363"/>
                        </a:lnTo>
                        <a:close/>
                        <a:moveTo>
                          <a:pt x="22225" y="28575"/>
                        </a:moveTo>
                        <a:cubicBezTo>
                          <a:pt x="22225" y="28575"/>
                          <a:pt x="22225" y="28575"/>
                          <a:pt x="22225" y="269875"/>
                        </a:cubicBezTo>
                        <a:lnTo>
                          <a:pt x="241853" y="269875"/>
                        </a:lnTo>
                        <a:cubicBezTo>
                          <a:pt x="241853" y="269875"/>
                          <a:pt x="241853" y="269875"/>
                          <a:pt x="247114" y="259384"/>
                        </a:cubicBezTo>
                        <a:cubicBezTo>
                          <a:pt x="247114" y="259384"/>
                          <a:pt x="247114" y="259384"/>
                          <a:pt x="233962" y="248892"/>
                        </a:cubicBezTo>
                        <a:cubicBezTo>
                          <a:pt x="210289" y="264629"/>
                          <a:pt x="178726" y="265941"/>
                          <a:pt x="155054" y="251515"/>
                        </a:cubicBezTo>
                        <a:cubicBezTo>
                          <a:pt x="155054" y="251515"/>
                          <a:pt x="155054" y="251515"/>
                          <a:pt x="49843" y="251515"/>
                        </a:cubicBezTo>
                        <a:cubicBezTo>
                          <a:pt x="49843" y="251515"/>
                          <a:pt x="49843" y="251515"/>
                          <a:pt x="49843" y="231844"/>
                        </a:cubicBezTo>
                        <a:cubicBezTo>
                          <a:pt x="49843" y="231844"/>
                          <a:pt x="49843" y="231844"/>
                          <a:pt x="135327" y="231844"/>
                        </a:cubicBezTo>
                        <a:cubicBezTo>
                          <a:pt x="128751" y="222664"/>
                          <a:pt x="123490" y="213484"/>
                          <a:pt x="122175" y="201682"/>
                        </a:cubicBezTo>
                        <a:cubicBezTo>
                          <a:pt x="122175" y="201682"/>
                          <a:pt x="122175" y="201682"/>
                          <a:pt x="49843" y="201682"/>
                        </a:cubicBezTo>
                        <a:cubicBezTo>
                          <a:pt x="49843" y="201682"/>
                          <a:pt x="49843" y="201682"/>
                          <a:pt x="49843" y="183322"/>
                        </a:cubicBezTo>
                        <a:cubicBezTo>
                          <a:pt x="49843" y="183322"/>
                          <a:pt x="49843" y="183322"/>
                          <a:pt x="120860" y="183322"/>
                        </a:cubicBezTo>
                        <a:cubicBezTo>
                          <a:pt x="122175" y="172831"/>
                          <a:pt x="124806" y="162339"/>
                          <a:pt x="131381" y="153159"/>
                        </a:cubicBezTo>
                        <a:cubicBezTo>
                          <a:pt x="131381" y="153159"/>
                          <a:pt x="131381" y="153159"/>
                          <a:pt x="49843" y="153159"/>
                        </a:cubicBezTo>
                        <a:cubicBezTo>
                          <a:pt x="49843" y="153159"/>
                          <a:pt x="49843" y="153159"/>
                          <a:pt x="49843" y="134800"/>
                        </a:cubicBezTo>
                        <a:cubicBezTo>
                          <a:pt x="49843" y="134800"/>
                          <a:pt x="49843" y="134800"/>
                          <a:pt x="147163" y="134800"/>
                        </a:cubicBezTo>
                        <a:cubicBezTo>
                          <a:pt x="174781" y="111194"/>
                          <a:pt x="216865" y="112506"/>
                          <a:pt x="243168" y="138734"/>
                        </a:cubicBezTo>
                        <a:cubicBezTo>
                          <a:pt x="269471" y="164962"/>
                          <a:pt x="270786" y="202993"/>
                          <a:pt x="251059" y="231844"/>
                        </a:cubicBezTo>
                        <a:cubicBezTo>
                          <a:pt x="251059" y="231844"/>
                          <a:pt x="251059" y="231844"/>
                          <a:pt x="264210" y="243647"/>
                        </a:cubicBezTo>
                        <a:cubicBezTo>
                          <a:pt x="264210" y="243647"/>
                          <a:pt x="264210" y="243647"/>
                          <a:pt x="272101" y="238401"/>
                        </a:cubicBezTo>
                        <a:cubicBezTo>
                          <a:pt x="272101" y="238401"/>
                          <a:pt x="272101" y="238401"/>
                          <a:pt x="290513" y="256761"/>
                        </a:cubicBezTo>
                        <a:cubicBezTo>
                          <a:pt x="290513" y="256761"/>
                          <a:pt x="290513" y="256761"/>
                          <a:pt x="290513" y="28575"/>
                        </a:cubicBezTo>
                        <a:cubicBezTo>
                          <a:pt x="290513" y="28575"/>
                          <a:pt x="290513" y="28575"/>
                          <a:pt x="22225" y="28575"/>
                        </a:cubicBezTo>
                        <a:close/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311721" y="0"/>
                        </a:cubicBezTo>
                        <a:cubicBezTo>
                          <a:pt x="311721" y="0"/>
                          <a:pt x="311721" y="0"/>
                          <a:pt x="311721" y="278479"/>
                        </a:cubicBezTo>
                        <a:cubicBezTo>
                          <a:pt x="311721" y="278479"/>
                          <a:pt x="311721" y="278479"/>
                          <a:pt x="338138" y="304875"/>
                        </a:cubicBezTo>
                        <a:cubicBezTo>
                          <a:pt x="338138" y="304875"/>
                          <a:pt x="338138" y="316753"/>
                          <a:pt x="330213" y="325992"/>
                        </a:cubicBezTo>
                        <a:cubicBezTo>
                          <a:pt x="320967" y="336550"/>
                          <a:pt x="307759" y="335230"/>
                          <a:pt x="307759" y="335230"/>
                        </a:cubicBezTo>
                        <a:cubicBezTo>
                          <a:pt x="307759" y="335230"/>
                          <a:pt x="307759" y="335230"/>
                          <a:pt x="262850" y="291677"/>
                        </a:cubicBezTo>
                        <a:cubicBezTo>
                          <a:pt x="262850" y="291677"/>
                          <a:pt x="262850" y="291677"/>
                          <a:pt x="0" y="291677"/>
                        </a:cubicBezTo>
                        <a:cubicBezTo>
                          <a:pt x="0" y="291677"/>
                          <a:pt x="0" y="29167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100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</a:p>
                </p:txBody>
              </p:sp>
            </p:grpSp>
          </p:grpSp>
          <p:grpSp>
            <p:nvGrpSpPr>
              <p:cNvPr id="10" name="ïsļíḑe"/>
              <p:cNvGrpSpPr/>
              <p:nvPr/>
            </p:nvGrpSpPr>
            <p:grpSpPr>
              <a:xfrm>
                <a:off x="7710155" y="4108628"/>
                <a:ext cx="3203336" cy="1014984"/>
                <a:chOff x="8119730" y="4108628"/>
                <a:chExt cx="3203336" cy="1014984"/>
              </a:xfrm>
            </p:grpSpPr>
            <p:grpSp>
              <p:nvGrpSpPr>
                <p:cNvPr id="11" name="íSḷiḍe"/>
                <p:cNvGrpSpPr/>
                <p:nvPr/>
              </p:nvGrpSpPr>
              <p:grpSpPr>
                <a:xfrm>
                  <a:off x="9358204" y="4226640"/>
                  <a:ext cx="1964862" cy="758602"/>
                  <a:chOff x="9134714" y="4931590"/>
                  <a:chExt cx="1964862" cy="758602"/>
                </a:xfrm>
              </p:grpSpPr>
              <p:sp>
                <p:nvSpPr>
                  <p:cNvPr id="16" name="í$ḻíḍè"/>
                  <p:cNvSpPr/>
                  <p:nvPr/>
                </p:nvSpPr>
                <p:spPr>
                  <a:xfrm>
                    <a:off x="9817231" y="5102875"/>
                    <a:ext cx="736614" cy="219173"/>
                  </a:xfrm>
                  <a:prstGeom prst="rect">
                    <a:avLst/>
                  </a:prstGeom>
                </p:spPr>
                <p:txBody>
                  <a:bodyPr wrap="none" lIns="0" tIns="0" rIns="0" bIns="0" anchor="ctr" anchorCtr="0">
                    <a:normAutofit/>
                  </a:bodyPr>
                  <a:lstStyle/>
                  <a:p>
                    <a:r>
                      <a:rPr lang="zh-CN" altLang="en-US" sz="1100" b="1" dirty="0">
                        <a:solidFill>
                          <a:schemeClr val="dk1">
                            <a:lumMod val="100000"/>
                          </a:schemeClr>
                        </a:solidFill>
                        <a:effectLst/>
                        <a:ea typeface="微软雅黑" panose="020B0503020204020204" pitchFamily="34" charset="-122"/>
                      </a:rPr>
                      <a:t>关键词</a:t>
                    </a:r>
                    <a:endParaRPr lang="zh-CN" altLang="en-US" sz="1100" b="1" dirty="0">
                      <a:solidFill>
                        <a:schemeClr val="dk1">
                          <a:lumMod val="100000"/>
                        </a:schemeClr>
                      </a:solidFill>
                      <a:effectLst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7" name="ïšľïḓê"/>
                  <p:cNvSpPr/>
                  <p:nvPr/>
                </p:nvSpPr>
                <p:spPr>
                  <a:xfrm>
                    <a:off x="9134714" y="4931590"/>
                    <a:ext cx="677537" cy="461024"/>
                  </a:xfrm>
                  <a:prstGeom prst="rect">
                    <a:avLst/>
                  </a:prstGeom>
                </p:spPr>
                <p:txBody>
                  <a:bodyPr wrap="square" lIns="0" tIns="0" rIns="0" bIns="0" anchor="ctr" anchorCtr="0">
                    <a:normAutofit lnSpcReduction="10000"/>
                  </a:bodyPr>
                  <a:lstStyle/>
                  <a:p>
                    <a:r>
                      <a:rPr lang="en-US" sz="2800">
                        <a:solidFill>
                          <a:schemeClr val="accent4">
                            <a:lumMod val="100000"/>
                          </a:schemeClr>
                        </a:solidFill>
                        <a:effectLst/>
                        <a:latin typeface="Impact" panose="020B0806030902050204" pitchFamily="34" charset="0"/>
                      </a:rPr>
                      <a:t>70%</a:t>
                    </a:r>
                    <a:endParaRPr lang="en-US" sz="2800">
                      <a:solidFill>
                        <a:schemeClr val="accent4">
                          <a:lumMod val="100000"/>
                        </a:schemeClr>
                      </a:solidFill>
                      <a:effectLst/>
                      <a:latin typeface="Impact" panose="020B0806030902050204" pitchFamily="34" charset="0"/>
                    </a:endParaRPr>
                  </a:p>
                </p:txBody>
              </p:sp>
              <p:sp>
                <p:nvSpPr>
                  <p:cNvPr id="18" name="íşļïḍê"/>
                  <p:cNvSpPr/>
                  <p:nvPr/>
                </p:nvSpPr>
                <p:spPr>
                  <a:xfrm>
                    <a:off x="9134714" y="5403246"/>
                    <a:ext cx="1964862" cy="286946"/>
                  </a:xfrm>
                  <a:prstGeom prst="rect">
                    <a:avLst/>
                  </a:prstGeom>
                </p:spPr>
                <p:txBody>
                  <a:bodyPr wrap="square" lIns="0" tIns="0" rIns="0" bIns="0" anchor="ctr" anchorCtr="0">
                    <a:normAutofit fontScale="92500"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>
                        <a:solidFill>
                          <a:schemeClr val="dk1">
                            <a:lumMod val="100000"/>
                          </a:schemeClr>
                        </a:solidFill>
                        <a:effectLst/>
                        <a:ea typeface="微软雅黑" panose="020B0503020204020204" pitchFamily="34" charset="-122"/>
                      </a:rPr>
                      <a:t>此部分内容作为文字排版占位显示</a:t>
                    </a:r>
                    <a:endPara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  <a:effectLst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12" name="îṥlïḋê"/>
                <p:cNvGrpSpPr/>
                <p:nvPr/>
              </p:nvGrpSpPr>
              <p:grpSpPr>
                <a:xfrm>
                  <a:off x="8119730" y="4108628"/>
                  <a:ext cx="1014984" cy="1014984"/>
                  <a:chOff x="8119730" y="4108628"/>
                  <a:chExt cx="1014984" cy="1014984"/>
                </a:xfrm>
              </p:grpSpPr>
              <p:sp>
                <p:nvSpPr>
                  <p:cNvPr id="13" name="íşlide"/>
                  <p:cNvSpPr/>
                  <p:nvPr/>
                </p:nvSpPr>
                <p:spPr>
                  <a:xfrm>
                    <a:off x="8121471" y="4110369"/>
                    <a:ext cx="1013243" cy="1013243"/>
                  </a:xfrm>
                  <a:prstGeom prst="ellipse">
                    <a:avLst/>
                  </a:prstGeom>
                  <a:noFill/>
                  <a:ln w="101600"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4" name="iṥľîde"/>
                  <p:cNvSpPr/>
                  <p:nvPr/>
                </p:nvSpPr>
                <p:spPr>
                  <a:xfrm>
                    <a:off x="8119730" y="4108628"/>
                    <a:ext cx="1014984" cy="1014984"/>
                  </a:xfrm>
                  <a:prstGeom prst="arc">
                    <a:avLst>
                      <a:gd name="adj1" fmla="val 16200000"/>
                      <a:gd name="adj2" fmla="val 8711261"/>
                    </a:avLst>
                  </a:prstGeom>
                  <a:ln w="101600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5" name="îṧľiḓé"/>
                  <p:cNvSpPr/>
                  <p:nvPr/>
                </p:nvSpPr>
                <p:spPr>
                  <a:xfrm>
                    <a:off x="8456437" y="4373878"/>
                    <a:ext cx="341570" cy="479552"/>
                  </a:xfrm>
                  <a:custGeom>
                    <a:avLst/>
                    <a:gdLst>
                      <a:gd name="connsiteX0" fmla="*/ 65297 w 239713"/>
                      <a:gd name="connsiteY0" fmla="*/ 242888 h 336550"/>
                      <a:gd name="connsiteX1" fmla="*/ 176003 w 239713"/>
                      <a:gd name="connsiteY1" fmla="*/ 242888 h 336550"/>
                      <a:gd name="connsiteX2" fmla="*/ 190500 w 239713"/>
                      <a:gd name="connsiteY2" fmla="*/ 257856 h 336550"/>
                      <a:gd name="connsiteX3" fmla="*/ 176003 w 239713"/>
                      <a:gd name="connsiteY3" fmla="*/ 271463 h 336550"/>
                      <a:gd name="connsiteX4" fmla="*/ 65297 w 239713"/>
                      <a:gd name="connsiteY4" fmla="*/ 271463 h 336550"/>
                      <a:gd name="connsiteX5" fmla="*/ 50800 w 239713"/>
                      <a:gd name="connsiteY5" fmla="*/ 257856 h 336550"/>
                      <a:gd name="connsiteX6" fmla="*/ 65297 w 239713"/>
                      <a:gd name="connsiteY6" fmla="*/ 242888 h 336550"/>
                      <a:gd name="connsiteX7" fmla="*/ 65297 w 239713"/>
                      <a:gd name="connsiteY7" fmla="*/ 173038 h 336550"/>
                      <a:gd name="connsiteX8" fmla="*/ 176003 w 239713"/>
                      <a:gd name="connsiteY8" fmla="*/ 173038 h 336550"/>
                      <a:gd name="connsiteX9" fmla="*/ 190500 w 239713"/>
                      <a:gd name="connsiteY9" fmla="*/ 187326 h 336550"/>
                      <a:gd name="connsiteX10" fmla="*/ 176003 w 239713"/>
                      <a:gd name="connsiteY10" fmla="*/ 201613 h 336550"/>
                      <a:gd name="connsiteX11" fmla="*/ 65297 w 239713"/>
                      <a:gd name="connsiteY11" fmla="*/ 201613 h 336550"/>
                      <a:gd name="connsiteX12" fmla="*/ 50800 w 239713"/>
                      <a:gd name="connsiteY12" fmla="*/ 187326 h 336550"/>
                      <a:gd name="connsiteX13" fmla="*/ 65297 w 239713"/>
                      <a:gd name="connsiteY13" fmla="*/ 173038 h 336550"/>
                      <a:gd name="connsiteX14" fmla="*/ 65297 w 239713"/>
                      <a:gd name="connsiteY14" fmla="*/ 101600 h 336550"/>
                      <a:gd name="connsiteX15" fmla="*/ 176003 w 239713"/>
                      <a:gd name="connsiteY15" fmla="*/ 101600 h 336550"/>
                      <a:gd name="connsiteX16" fmla="*/ 190500 w 239713"/>
                      <a:gd name="connsiteY16" fmla="*/ 115888 h 336550"/>
                      <a:gd name="connsiteX17" fmla="*/ 176003 w 239713"/>
                      <a:gd name="connsiteY17" fmla="*/ 130175 h 336550"/>
                      <a:gd name="connsiteX18" fmla="*/ 65297 w 239713"/>
                      <a:gd name="connsiteY18" fmla="*/ 130175 h 336550"/>
                      <a:gd name="connsiteX19" fmla="*/ 50800 w 239713"/>
                      <a:gd name="connsiteY19" fmla="*/ 115888 h 336550"/>
                      <a:gd name="connsiteX20" fmla="*/ 65297 w 239713"/>
                      <a:gd name="connsiteY20" fmla="*/ 101600 h 336550"/>
                      <a:gd name="connsiteX21" fmla="*/ 31221 w 239713"/>
                      <a:gd name="connsiteY21" fmla="*/ 66675 h 336550"/>
                      <a:gd name="connsiteX22" fmla="*/ 28575 w 239713"/>
                      <a:gd name="connsiteY22" fmla="*/ 70614 h 336550"/>
                      <a:gd name="connsiteX23" fmla="*/ 28575 w 239713"/>
                      <a:gd name="connsiteY23" fmla="*/ 306937 h 336550"/>
                      <a:gd name="connsiteX24" fmla="*/ 31221 w 239713"/>
                      <a:gd name="connsiteY24" fmla="*/ 309563 h 336550"/>
                      <a:gd name="connsiteX25" fmla="*/ 208492 w 239713"/>
                      <a:gd name="connsiteY25" fmla="*/ 309563 h 336550"/>
                      <a:gd name="connsiteX26" fmla="*/ 211138 w 239713"/>
                      <a:gd name="connsiteY26" fmla="*/ 306937 h 336550"/>
                      <a:gd name="connsiteX27" fmla="*/ 211138 w 239713"/>
                      <a:gd name="connsiteY27" fmla="*/ 70614 h 336550"/>
                      <a:gd name="connsiteX28" fmla="*/ 208492 w 239713"/>
                      <a:gd name="connsiteY28" fmla="*/ 66675 h 336550"/>
                      <a:gd name="connsiteX29" fmla="*/ 31221 w 239713"/>
                      <a:gd name="connsiteY29" fmla="*/ 66675 h 336550"/>
                      <a:gd name="connsiteX30" fmla="*/ 105753 w 239713"/>
                      <a:gd name="connsiteY30" fmla="*/ 28575 h 336550"/>
                      <a:gd name="connsiteX31" fmla="*/ 103188 w 239713"/>
                      <a:gd name="connsiteY31" fmla="*/ 31221 h 336550"/>
                      <a:gd name="connsiteX32" fmla="*/ 103188 w 239713"/>
                      <a:gd name="connsiteY32" fmla="*/ 36513 h 336550"/>
                      <a:gd name="connsiteX33" fmla="*/ 136526 w 239713"/>
                      <a:gd name="connsiteY33" fmla="*/ 36513 h 336550"/>
                      <a:gd name="connsiteX34" fmla="*/ 136526 w 239713"/>
                      <a:gd name="connsiteY34" fmla="*/ 31221 h 336550"/>
                      <a:gd name="connsiteX35" fmla="*/ 133962 w 239713"/>
                      <a:gd name="connsiteY35" fmla="*/ 28575 h 336550"/>
                      <a:gd name="connsiteX36" fmla="*/ 105753 w 239713"/>
                      <a:gd name="connsiteY36" fmla="*/ 28575 h 336550"/>
                      <a:gd name="connsiteX37" fmla="*/ 105368 w 239713"/>
                      <a:gd name="connsiteY37" fmla="*/ 0 h 336550"/>
                      <a:gd name="connsiteX38" fmla="*/ 134345 w 239713"/>
                      <a:gd name="connsiteY38" fmla="*/ 0 h 336550"/>
                      <a:gd name="connsiteX39" fmla="*/ 165955 w 239713"/>
                      <a:gd name="connsiteY39" fmla="*/ 31552 h 336550"/>
                      <a:gd name="connsiteX40" fmla="*/ 165955 w 239713"/>
                      <a:gd name="connsiteY40" fmla="*/ 36810 h 336550"/>
                      <a:gd name="connsiteX41" fmla="*/ 208103 w 239713"/>
                      <a:gd name="connsiteY41" fmla="*/ 36810 h 336550"/>
                      <a:gd name="connsiteX42" fmla="*/ 239713 w 239713"/>
                      <a:gd name="connsiteY42" fmla="*/ 68362 h 336550"/>
                      <a:gd name="connsiteX43" fmla="*/ 239713 w 239713"/>
                      <a:gd name="connsiteY43" fmla="*/ 304998 h 336550"/>
                      <a:gd name="connsiteX44" fmla="*/ 206786 w 239713"/>
                      <a:gd name="connsiteY44" fmla="*/ 336550 h 336550"/>
                      <a:gd name="connsiteX45" fmla="*/ 31610 w 239713"/>
                      <a:gd name="connsiteY45" fmla="*/ 336550 h 336550"/>
                      <a:gd name="connsiteX46" fmla="*/ 0 w 239713"/>
                      <a:gd name="connsiteY46" fmla="*/ 304998 h 336550"/>
                      <a:gd name="connsiteX47" fmla="*/ 0 w 239713"/>
                      <a:gd name="connsiteY47" fmla="*/ 68362 h 336550"/>
                      <a:gd name="connsiteX48" fmla="*/ 31610 w 239713"/>
                      <a:gd name="connsiteY48" fmla="*/ 36810 h 336550"/>
                      <a:gd name="connsiteX49" fmla="*/ 73758 w 239713"/>
                      <a:gd name="connsiteY49" fmla="*/ 36810 h 336550"/>
                      <a:gd name="connsiteX50" fmla="*/ 73758 w 239713"/>
                      <a:gd name="connsiteY50" fmla="*/ 31552 h 336550"/>
                      <a:gd name="connsiteX51" fmla="*/ 105368 w 239713"/>
                      <a:gd name="connsiteY51" fmla="*/ 0 h 3365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</a:cxnLst>
                    <a:rect l="l" t="t" r="r" b="b"/>
                    <a:pathLst>
                      <a:path w="239713" h="336550">
                        <a:moveTo>
                          <a:pt x="65297" y="242888"/>
                        </a:moveTo>
                        <a:cubicBezTo>
                          <a:pt x="65297" y="242888"/>
                          <a:pt x="65297" y="242888"/>
                          <a:pt x="176003" y="242888"/>
                        </a:cubicBezTo>
                        <a:cubicBezTo>
                          <a:pt x="183911" y="242888"/>
                          <a:pt x="190500" y="249692"/>
                          <a:pt x="190500" y="257856"/>
                        </a:cubicBezTo>
                        <a:cubicBezTo>
                          <a:pt x="190500" y="266020"/>
                          <a:pt x="183911" y="271463"/>
                          <a:pt x="176003" y="271463"/>
                        </a:cubicBezTo>
                        <a:cubicBezTo>
                          <a:pt x="176003" y="271463"/>
                          <a:pt x="176003" y="271463"/>
                          <a:pt x="65297" y="271463"/>
                        </a:cubicBezTo>
                        <a:cubicBezTo>
                          <a:pt x="57390" y="271463"/>
                          <a:pt x="50800" y="266020"/>
                          <a:pt x="50800" y="257856"/>
                        </a:cubicBezTo>
                        <a:cubicBezTo>
                          <a:pt x="50800" y="249692"/>
                          <a:pt x="57390" y="242888"/>
                          <a:pt x="65297" y="242888"/>
                        </a:cubicBezTo>
                        <a:close/>
                        <a:moveTo>
                          <a:pt x="65297" y="173038"/>
                        </a:moveTo>
                        <a:cubicBezTo>
                          <a:pt x="65297" y="173038"/>
                          <a:pt x="65297" y="173038"/>
                          <a:pt x="176003" y="173038"/>
                        </a:cubicBezTo>
                        <a:cubicBezTo>
                          <a:pt x="183911" y="173038"/>
                          <a:pt x="190500" y="179532"/>
                          <a:pt x="190500" y="187326"/>
                        </a:cubicBezTo>
                        <a:cubicBezTo>
                          <a:pt x="190500" y="195119"/>
                          <a:pt x="183911" y="201613"/>
                          <a:pt x="176003" y="201613"/>
                        </a:cubicBezTo>
                        <a:cubicBezTo>
                          <a:pt x="176003" y="201613"/>
                          <a:pt x="176003" y="201613"/>
                          <a:pt x="65297" y="201613"/>
                        </a:cubicBezTo>
                        <a:cubicBezTo>
                          <a:pt x="57390" y="201613"/>
                          <a:pt x="50800" y="195119"/>
                          <a:pt x="50800" y="187326"/>
                        </a:cubicBezTo>
                        <a:cubicBezTo>
                          <a:pt x="50800" y="179532"/>
                          <a:pt x="57390" y="173038"/>
                          <a:pt x="65297" y="173038"/>
                        </a:cubicBezTo>
                        <a:close/>
                        <a:moveTo>
                          <a:pt x="65297" y="101600"/>
                        </a:moveTo>
                        <a:cubicBezTo>
                          <a:pt x="65297" y="101600"/>
                          <a:pt x="65297" y="101600"/>
                          <a:pt x="176003" y="101600"/>
                        </a:cubicBezTo>
                        <a:cubicBezTo>
                          <a:pt x="183911" y="101600"/>
                          <a:pt x="190500" y="108094"/>
                          <a:pt x="190500" y="115888"/>
                        </a:cubicBezTo>
                        <a:cubicBezTo>
                          <a:pt x="190500" y="123681"/>
                          <a:pt x="183911" y="130175"/>
                          <a:pt x="176003" y="130175"/>
                        </a:cubicBezTo>
                        <a:cubicBezTo>
                          <a:pt x="176003" y="130175"/>
                          <a:pt x="176003" y="130175"/>
                          <a:pt x="65297" y="130175"/>
                        </a:cubicBezTo>
                        <a:cubicBezTo>
                          <a:pt x="57390" y="130175"/>
                          <a:pt x="50800" y="123681"/>
                          <a:pt x="50800" y="115888"/>
                        </a:cubicBezTo>
                        <a:cubicBezTo>
                          <a:pt x="50800" y="108094"/>
                          <a:pt x="57390" y="101600"/>
                          <a:pt x="65297" y="101600"/>
                        </a:cubicBezTo>
                        <a:close/>
                        <a:moveTo>
                          <a:pt x="31221" y="66675"/>
                        </a:moveTo>
                        <a:cubicBezTo>
                          <a:pt x="29898" y="66675"/>
                          <a:pt x="28575" y="67988"/>
                          <a:pt x="28575" y="70614"/>
                        </a:cubicBezTo>
                        <a:cubicBezTo>
                          <a:pt x="28575" y="70614"/>
                          <a:pt x="28575" y="70614"/>
                          <a:pt x="28575" y="306937"/>
                        </a:cubicBezTo>
                        <a:cubicBezTo>
                          <a:pt x="28575" y="308250"/>
                          <a:pt x="29898" y="309563"/>
                          <a:pt x="31221" y="309563"/>
                        </a:cubicBezTo>
                        <a:cubicBezTo>
                          <a:pt x="31221" y="309563"/>
                          <a:pt x="31221" y="309563"/>
                          <a:pt x="208492" y="309563"/>
                        </a:cubicBezTo>
                        <a:cubicBezTo>
                          <a:pt x="209815" y="309563"/>
                          <a:pt x="211138" y="308250"/>
                          <a:pt x="211138" y="306937"/>
                        </a:cubicBezTo>
                        <a:lnTo>
                          <a:pt x="211138" y="70614"/>
                        </a:lnTo>
                        <a:cubicBezTo>
                          <a:pt x="211138" y="67988"/>
                          <a:pt x="209815" y="66675"/>
                          <a:pt x="208492" y="66675"/>
                        </a:cubicBezTo>
                        <a:cubicBezTo>
                          <a:pt x="208492" y="66675"/>
                          <a:pt x="208492" y="66675"/>
                          <a:pt x="31221" y="66675"/>
                        </a:cubicBezTo>
                        <a:close/>
                        <a:moveTo>
                          <a:pt x="105753" y="28575"/>
                        </a:moveTo>
                        <a:cubicBezTo>
                          <a:pt x="104470" y="28575"/>
                          <a:pt x="103188" y="29898"/>
                          <a:pt x="103188" y="31221"/>
                        </a:cubicBezTo>
                        <a:cubicBezTo>
                          <a:pt x="103188" y="31221"/>
                          <a:pt x="103188" y="31221"/>
                          <a:pt x="103188" y="36513"/>
                        </a:cubicBezTo>
                        <a:cubicBezTo>
                          <a:pt x="103188" y="36513"/>
                          <a:pt x="103188" y="36513"/>
                          <a:pt x="136526" y="36513"/>
                        </a:cubicBezTo>
                        <a:cubicBezTo>
                          <a:pt x="136526" y="36513"/>
                          <a:pt x="136526" y="36513"/>
                          <a:pt x="136526" y="31221"/>
                        </a:cubicBezTo>
                        <a:cubicBezTo>
                          <a:pt x="136526" y="29898"/>
                          <a:pt x="135244" y="28575"/>
                          <a:pt x="133962" y="28575"/>
                        </a:cubicBezTo>
                        <a:cubicBezTo>
                          <a:pt x="133962" y="28575"/>
                          <a:pt x="133962" y="28575"/>
                          <a:pt x="105753" y="28575"/>
                        </a:cubicBezTo>
                        <a:close/>
                        <a:moveTo>
                          <a:pt x="105368" y="0"/>
                        </a:moveTo>
                        <a:cubicBezTo>
                          <a:pt x="105368" y="0"/>
                          <a:pt x="105368" y="0"/>
                          <a:pt x="134345" y="0"/>
                        </a:cubicBezTo>
                        <a:cubicBezTo>
                          <a:pt x="151467" y="0"/>
                          <a:pt x="165955" y="14461"/>
                          <a:pt x="165955" y="31552"/>
                        </a:cubicBezTo>
                        <a:cubicBezTo>
                          <a:pt x="165955" y="31552"/>
                          <a:pt x="165955" y="31552"/>
                          <a:pt x="165955" y="36810"/>
                        </a:cubicBezTo>
                        <a:cubicBezTo>
                          <a:pt x="165955" y="36810"/>
                          <a:pt x="165955" y="36810"/>
                          <a:pt x="208103" y="36810"/>
                        </a:cubicBezTo>
                        <a:cubicBezTo>
                          <a:pt x="225225" y="36810"/>
                          <a:pt x="239713" y="51271"/>
                          <a:pt x="239713" y="68362"/>
                        </a:cubicBezTo>
                        <a:cubicBezTo>
                          <a:pt x="239713" y="68362"/>
                          <a:pt x="239713" y="68362"/>
                          <a:pt x="239713" y="304998"/>
                        </a:cubicBezTo>
                        <a:cubicBezTo>
                          <a:pt x="238396" y="322089"/>
                          <a:pt x="223908" y="336550"/>
                          <a:pt x="206786" y="336550"/>
                        </a:cubicBezTo>
                        <a:cubicBezTo>
                          <a:pt x="206786" y="336550"/>
                          <a:pt x="206786" y="336550"/>
                          <a:pt x="31610" y="336550"/>
                        </a:cubicBezTo>
                        <a:cubicBezTo>
                          <a:pt x="14488" y="336550"/>
                          <a:pt x="0" y="322089"/>
                          <a:pt x="0" y="304998"/>
                        </a:cubicBezTo>
                        <a:cubicBezTo>
                          <a:pt x="0" y="304998"/>
                          <a:pt x="0" y="304998"/>
                          <a:pt x="0" y="68362"/>
                        </a:cubicBezTo>
                        <a:cubicBezTo>
                          <a:pt x="0" y="51271"/>
                          <a:pt x="14488" y="36810"/>
                          <a:pt x="31610" y="36810"/>
                        </a:cubicBezTo>
                        <a:cubicBezTo>
                          <a:pt x="31610" y="36810"/>
                          <a:pt x="31610" y="36810"/>
                          <a:pt x="73758" y="36810"/>
                        </a:cubicBezTo>
                        <a:cubicBezTo>
                          <a:pt x="73758" y="36810"/>
                          <a:pt x="73758" y="36810"/>
                          <a:pt x="73758" y="31552"/>
                        </a:cubicBezTo>
                        <a:cubicBezTo>
                          <a:pt x="73758" y="14461"/>
                          <a:pt x="88246" y="0"/>
                          <a:pt x="105368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100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</a:p>
                </p:txBody>
              </p:sp>
            </p:grpSp>
          </p:grpSp>
        </p:grpSp>
        <p:sp>
          <p:nvSpPr>
            <p:cNvPr id="7" name="ïṣ1îḋè"/>
            <p:cNvSpPr/>
            <p:nvPr/>
          </p:nvSpPr>
          <p:spPr>
            <a:xfrm>
              <a:off x="4732147" y="5446457"/>
              <a:ext cx="2754518" cy="551754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（建议使用主题字体）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  <a:ea typeface="微软雅黑" panose="020B0503020204020204" pitchFamily="34" charset="-122"/>
              </a:endParaRPr>
            </a:p>
          </p:txBody>
        </p:sp>
        <p:sp>
          <p:nvSpPr>
            <p:cNvPr id="8" name="iṩḷiḋé"/>
            <p:cNvSpPr/>
            <p:nvPr/>
          </p:nvSpPr>
          <p:spPr>
            <a:xfrm>
              <a:off x="4732147" y="5123612"/>
              <a:ext cx="2754518" cy="2768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>
                      <a:lumMod val="100000"/>
                    </a:schemeClr>
                  </a:solidFill>
                </a14:hiddenFill>
              </a:ext>
            </a:extLst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zh-CN" altLang="en-US" sz="1200" b="1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标题文本预设</a:t>
              </a:r>
              <a:endParaRPr lang="zh-CN" altLang="en-US" sz="1200" b="1" dirty="0">
                <a:solidFill>
                  <a:schemeClr val="dk1">
                    <a:lumMod val="100000"/>
                  </a:schemeClr>
                </a:solidFill>
                <a:effectLst/>
                <a:ea typeface="微软雅黑" panose="020B0503020204020204" pitchFamily="34" charset="-122"/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865924" y="575297"/>
            <a:ext cx="3295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ea typeface="微软雅黑" panose="020B0503020204020204" pitchFamily="34" charset="-122"/>
              </a:rPr>
              <a:t>未来的展望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 rot="16200000">
            <a:off x="3073106" y="-2262808"/>
            <a:ext cx="5237405" cy="11383617"/>
            <a:chOff x="2554310" y="-9201739"/>
            <a:chExt cx="7083379" cy="16297509"/>
          </a:xfrm>
        </p:grpSpPr>
        <p:sp>
          <p:nvSpPr>
            <p:cNvPr id="3" name="五边形 2"/>
            <p:cNvSpPr/>
            <p:nvPr/>
          </p:nvSpPr>
          <p:spPr>
            <a:xfrm rot="5400000">
              <a:off x="-810188" y="-5837240"/>
              <a:ext cx="13812376" cy="7083378"/>
            </a:xfrm>
            <a:prstGeom prst="homePlate">
              <a:avLst>
                <a:gd name="adj" fmla="val 25977"/>
              </a:avLst>
            </a:prstGeom>
            <a:solidFill>
              <a:srgbClr val="EAB1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" name="燕尾形 3"/>
            <p:cNvSpPr/>
            <p:nvPr/>
          </p:nvSpPr>
          <p:spPr>
            <a:xfrm rot="5400000">
              <a:off x="4142300" y="1600381"/>
              <a:ext cx="3907399" cy="7083379"/>
            </a:xfrm>
            <a:prstGeom prst="chevron">
              <a:avLst>
                <a:gd name="adj" fmla="val 48514"/>
              </a:avLst>
            </a:prstGeom>
            <a:solidFill>
              <a:srgbClr val="EAB1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322124" y="2497976"/>
            <a:ext cx="900353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b="1" dirty="0" smtClean="0">
                <a:solidFill>
                  <a:schemeClr val="bg1">
                    <a:lumMod val="95000"/>
                  </a:schemeClr>
                </a:solidFill>
                <a:ea typeface="微软雅黑" panose="020B0503020204020204" pitchFamily="34" charset="-122"/>
              </a:rPr>
              <a:t>谢 谢 观 看</a:t>
            </a:r>
            <a:endParaRPr lang="zh-CN" altLang="en-US" sz="11500" b="1" dirty="0">
              <a:solidFill>
                <a:schemeClr val="bg1">
                  <a:lumMod val="95000"/>
                </a:schemeClr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ags/tag1.xml><?xml version="1.0" encoding="utf-8"?>
<p:tagLst xmlns:p="http://schemas.openxmlformats.org/presentationml/2006/main">
  <p:tag name="ISLIDE.DIAGRAM" val="af305e01-499c-4e9a-afc5-7673c0460813"/>
</p:tagLst>
</file>

<file path=ppt/tags/tag2.xml><?xml version="1.0" encoding="utf-8"?>
<p:tagLst xmlns:p="http://schemas.openxmlformats.org/presentationml/2006/main">
  <p:tag name="ISLIDE.DIAGRAM" val="9b553135-f870-453a-973c-4f55c4b03942"/>
</p:tagLst>
</file>

<file path=ppt/tags/tag3.xml><?xml version="1.0" encoding="utf-8"?>
<p:tagLst xmlns:p="http://schemas.openxmlformats.org/presentationml/2006/main">
  <p:tag name="ISLIDE.DIAGRAM" val="94fc8038-ec28-45df-82f9-d400d1f986fd"/>
</p:tagLst>
</file>

<file path=ppt/tags/tag4.xml><?xml version="1.0" encoding="utf-8"?>
<p:tagLst xmlns:p="http://schemas.openxmlformats.org/presentationml/2006/main">
  <p:tag name="ISLIDE.DIAGRAM" val="9a451fff-7dcc-4831-a372-bebb1361dc99"/>
</p:tagLst>
</file>

<file path=ppt/tags/tag5.xml><?xml version="1.0" encoding="utf-8"?>
<p:tagLst xmlns:p="http://schemas.openxmlformats.org/presentationml/2006/main">
  <p:tag name="ISLIDE.DIAGRAM" val="6c60ef93-c9d5-442d-9745-d0369d2ffe34"/>
</p:tagLst>
</file>

<file path=ppt/tags/tag6.xml><?xml version="1.0" encoding="utf-8"?>
<p:tagLst xmlns:p="http://schemas.openxmlformats.org/presentationml/2006/main">
  <p:tag name="ISLIDE.DIAGRAM" val="1803f5d7-378f-452d-8b6d-47926b2fd7c0"/>
</p:tagLst>
</file>

<file path=ppt/tags/tag7.xml><?xml version="1.0" encoding="utf-8"?>
<p:tagLst xmlns:p="http://schemas.openxmlformats.org/presentationml/2006/main">
  <p:tag name="ISLIDE.DIAGRAM" val="96b2ef6b-f68d-4cc0-aeb9-9ce797ccbbae"/>
</p:tagLst>
</file>

<file path=ppt/tags/tag8.xml><?xml version="1.0" encoding="utf-8"?>
<p:tagLst xmlns:p="http://schemas.openxmlformats.org/presentationml/2006/main">
  <p:tag name="ISLIDE.DIAGRAM" val="d9a5986c-2def-49b2-87d8-2c6d907ec72d"/>
</p:tagLst>
</file>

<file path=ppt/tags/tag9.xml><?xml version="1.0" encoding="utf-8"?>
<p:tagLst xmlns:p="http://schemas.openxmlformats.org/presentationml/2006/main">
  <p:tag name="ISLIDE.DIAGRAM" val="f1c983d8-3ca3-42e1-ac0a-fb1dfe9de0b7"/>
</p:tagLst>
</file>

<file path=ppt/tags/tag10.xml><?xml version="1.0" encoding="utf-8"?>
<p:tagLst xmlns:p="http://schemas.openxmlformats.org/presentationml/2006/main">
  <p:tag name="ISLIDE.DIAGRAM" val="81c37637-6ce9-47c1-8b1d-b34f508fef5f"/>
</p:tagLst>
</file>

<file path=ppt/tags/tag11.xml><?xml version="1.0" encoding="utf-8"?>
<p:tagLst xmlns:p="http://schemas.openxmlformats.org/presentationml/2006/main">
  <p:tag name="ISLIDE.DIAGRAM" val="00d071f8-1eab-4aa2-8982-a6771706aaff"/>
</p:tagLst>
</file>

<file path=ppt/tags/tag12.xml><?xml version="1.0" encoding="utf-8"?>
<p:tagLst xmlns:p="http://schemas.openxmlformats.org/presentationml/2006/main">
  <p:tag name="ISLIDE.DIAGRAM" val="31d7650e-4c9a-4c24-946e-5632f1beed72"/>
</p:tagLst>
</file>

<file path=ppt/tags/tag13.xml><?xml version="1.0" encoding="utf-8"?>
<p:tagLst xmlns:p="http://schemas.openxmlformats.org/presentationml/2006/main">
  <p:tag name="ISLIDE.DIAGRAM" val="37e1396b-a132-4dd0-8501-23bb8afc754c"/>
</p:tagLst>
</file>

<file path=ppt/tags/tag14.xml><?xml version="1.0" encoding="utf-8"?>
<p:tagLst xmlns:p="http://schemas.openxmlformats.org/presentationml/2006/main">
  <p:tag name="ISLIDE.DIAGRAM" val="94978b88-80d1-4c30-b34d-1e3e7df9ccf3"/>
</p:tagLst>
</file>

<file path=ppt/tags/tag15.xml><?xml version="1.0" encoding="utf-8"?>
<p:tagLst xmlns:p="http://schemas.openxmlformats.org/presentationml/2006/main">
  <p:tag name="ISLIDE.DIAGRAM" val="1e9491f3-5455-4815-a315-2051f47db515"/>
</p:tagLst>
</file>

<file path=ppt/tags/tag16.xml><?xml version="1.0" encoding="utf-8"?>
<p:tagLst xmlns:p="http://schemas.openxmlformats.org/presentationml/2006/main">
  <p:tag name="ISLIDE.DIAGRAM" val="34563594-4c72-49a2-a3fa-a6c2578e9979"/>
</p:tagLst>
</file>

<file path=ppt/tags/tag17.xml><?xml version="1.0" encoding="utf-8"?>
<p:tagLst xmlns:p="http://schemas.openxmlformats.org/presentationml/2006/main">
  <p:tag name="ISLIDE.DIAGRAM" val="c0bbf6ee-5302-48d3-9896-179f06b8a4b6"/>
</p:tagLst>
</file>

<file path=ppt/tags/tag18.xml><?xml version="1.0" encoding="utf-8"?>
<p:tagLst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Theme">
  <a:themeElements>
    <a:clrScheme name="自定义 2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47654"/>
      </a:accent1>
      <a:accent2>
        <a:srgbClr val="9E561A"/>
      </a:accent2>
      <a:accent3>
        <a:srgbClr val="EEA944"/>
      </a:accent3>
      <a:accent4>
        <a:srgbClr val="D88122"/>
      </a:accent4>
      <a:accent5>
        <a:srgbClr val="894105"/>
      </a:accent5>
      <a:accent6>
        <a:srgbClr val="C66E2C"/>
      </a:accent6>
      <a:hlink>
        <a:srgbClr val="B47654"/>
      </a:hlink>
      <a:folHlink>
        <a:srgbClr val="BFBFBF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B47654"/>
    </a:accent1>
    <a:accent2>
      <a:srgbClr val="9E561A"/>
    </a:accent2>
    <a:accent3>
      <a:srgbClr val="EEA944"/>
    </a:accent3>
    <a:accent4>
      <a:srgbClr val="D88122"/>
    </a:accent4>
    <a:accent5>
      <a:srgbClr val="894105"/>
    </a:accent5>
    <a:accent6>
      <a:srgbClr val="C66E2C"/>
    </a:accent6>
    <a:hlink>
      <a:srgbClr val="B47654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B47654"/>
    </a:accent1>
    <a:accent2>
      <a:srgbClr val="9E561A"/>
    </a:accent2>
    <a:accent3>
      <a:srgbClr val="EEA944"/>
    </a:accent3>
    <a:accent4>
      <a:srgbClr val="D88122"/>
    </a:accent4>
    <a:accent5>
      <a:srgbClr val="894105"/>
    </a:accent5>
    <a:accent6>
      <a:srgbClr val="C66E2C"/>
    </a:accent6>
    <a:hlink>
      <a:srgbClr val="B47654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B47654"/>
    </a:accent1>
    <a:accent2>
      <a:srgbClr val="9E561A"/>
    </a:accent2>
    <a:accent3>
      <a:srgbClr val="EEA944"/>
    </a:accent3>
    <a:accent4>
      <a:srgbClr val="D88122"/>
    </a:accent4>
    <a:accent5>
      <a:srgbClr val="894105"/>
    </a:accent5>
    <a:accent6>
      <a:srgbClr val="C66E2C"/>
    </a:accent6>
    <a:hlink>
      <a:srgbClr val="B47654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B47654"/>
    </a:accent1>
    <a:accent2>
      <a:srgbClr val="9E561A"/>
    </a:accent2>
    <a:accent3>
      <a:srgbClr val="EEA944"/>
    </a:accent3>
    <a:accent4>
      <a:srgbClr val="D88122"/>
    </a:accent4>
    <a:accent5>
      <a:srgbClr val="894105"/>
    </a:accent5>
    <a:accent6>
      <a:srgbClr val="C66E2C"/>
    </a:accent6>
    <a:hlink>
      <a:srgbClr val="B47654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B47654"/>
    </a:accent1>
    <a:accent2>
      <a:srgbClr val="9E561A"/>
    </a:accent2>
    <a:accent3>
      <a:srgbClr val="EEA944"/>
    </a:accent3>
    <a:accent4>
      <a:srgbClr val="D88122"/>
    </a:accent4>
    <a:accent5>
      <a:srgbClr val="894105"/>
    </a:accent5>
    <a:accent6>
      <a:srgbClr val="C66E2C"/>
    </a:accent6>
    <a:hlink>
      <a:srgbClr val="B47654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B47654"/>
    </a:accent1>
    <a:accent2>
      <a:srgbClr val="9E561A"/>
    </a:accent2>
    <a:accent3>
      <a:srgbClr val="EEA944"/>
    </a:accent3>
    <a:accent4>
      <a:srgbClr val="D88122"/>
    </a:accent4>
    <a:accent5>
      <a:srgbClr val="894105"/>
    </a:accent5>
    <a:accent6>
      <a:srgbClr val="C66E2C"/>
    </a:accent6>
    <a:hlink>
      <a:srgbClr val="B47654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B47654"/>
    </a:accent1>
    <a:accent2>
      <a:srgbClr val="9E561A"/>
    </a:accent2>
    <a:accent3>
      <a:srgbClr val="EEA944"/>
    </a:accent3>
    <a:accent4>
      <a:srgbClr val="D88122"/>
    </a:accent4>
    <a:accent5>
      <a:srgbClr val="894105"/>
    </a:accent5>
    <a:accent6>
      <a:srgbClr val="C66E2C"/>
    </a:accent6>
    <a:hlink>
      <a:srgbClr val="B47654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B47654"/>
    </a:accent1>
    <a:accent2>
      <a:srgbClr val="9E561A"/>
    </a:accent2>
    <a:accent3>
      <a:srgbClr val="EEA944"/>
    </a:accent3>
    <a:accent4>
      <a:srgbClr val="D88122"/>
    </a:accent4>
    <a:accent5>
      <a:srgbClr val="894105"/>
    </a:accent5>
    <a:accent6>
      <a:srgbClr val="C66E2C"/>
    </a:accent6>
    <a:hlink>
      <a:srgbClr val="B47654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B47654"/>
    </a:accent1>
    <a:accent2>
      <a:srgbClr val="9E561A"/>
    </a:accent2>
    <a:accent3>
      <a:srgbClr val="EEA944"/>
    </a:accent3>
    <a:accent4>
      <a:srgbClr val="D88122"/>
    </a:accent4>
    <a:accent5>
      <a:srgbClr val="894105"/>
    </a:accent5>
    <a:accent6>
      <a:srgbClr val="C66E2C"/>
    </a:accent6>
    <a:hlink>
      <a:srgbClr val="B47654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B47654"/>
    </a:accent1>
    <a:accent2>
      <a:srgbClr val="9E561A"/>
    </a:accent2>
    <a:accent3>
      <a:srgbClr val="EEA944"/>
    </a:accent3>
    <a:accent4>
      <a:srgbClr val="D88122"/>
    </a:accent4>
    <a:accent5>
      <a:srgbClr val="894105"/>
    </a:accent5>
    <a:accent6>
      <a:srgbClr val="C66E2C"/>
    </a:accent6>
    <a:hlink>
      <a:srgbClr val="B47654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B47654"/>
    </a:accent1>
    <a:accent2>
      <a:srgbClr val="9E561A"/>
    </a:accent2>
    <a:accent3>
      <a:srgbClr val="EEA944"/>
    </a:accent3>
    <a:accent4>
      <a:srgbClr val="D88122"/>
    </a:accent4>
    <a:accent5>
      <a:srgbClr val="894105"/>
    </a:accent5>
    <a:accent6>
      <a:srgbClr val="C66E2C"/>
    </a:accent6>
    <a:hlink>
      <a:srgbClr val="B47654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B47654"/>
    </a:accent1>
    <a:accent2>
      <a:srgbClr val="9E561A"/>
    </a:accent2>
    <a:accent3>
      <a:srgbClr val="EEA944"/>
    </a:accent3>
    <a:accent4>
      <a:srgbClr val="D88122"/>
    </a:accent4>
    <a:accent5>
      <a:srgbClr val="894105"/>
    </a:accent5>
    <a:accent6>
      <a:srgbClr val="C66E2C"/>
    </a:accent6>
    <a:hlink>
      <a:srgbClr val="B47654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B47654"/>
    </a:accent1>
    <a:accent2>
      <a:srgbClr val="9E561A"/>
    </a:accent2>
    <a:accent3>
      <a:srgbClr val="EEA944"/>
    </a:accent3>
    <a:accent4>
      <a:srgbClr val="D88122"/>
    </a:accent4>
    <a:accent5>
      <a:srgbClr val="894105"/>
    </a:accent5>
    <a:accent6>
      <a:srgbClr val="C66E2C"/>
    </a:accent6>
    <a:hlink>
      <a:srgbClr val="B47654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B47654"/>
    </a:accent1>
    <a:accent2>
      <a:srgbClr val="9E561A"/>
    </a:accent2>
    <a:accent3>
      <a:srgbClr val="EEA944"/>
    </a:accent3>
    <a:accent4>
      <a:srgbClr val="D88122"/>
    </a:accent4>
    <a:accent5>
      <a:srgbClr val="894105"/>
    </a:accent5>
    <a:accent6>
      <a:srgbClr val="C66E2C"/>
    </a:accent6>
    <a:hlink>
      <a:srgbClr val="B47654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B47654"/>
    </a:accent1>
    <a:accent2>
      <a:srgbClr val="9E561A"/>
    </a:accent2>
    <a:accent3>
      <a:srgbClr val="EEA944"/>
    </a:accent3>
    <a:accent4>
      <a:srgbClr val="D88122"/>
    </a:accent4>
    <a:accent5>
      <a:srgbClr val="894105"/>
    </a:accent5>
    <a:accent6>
      <a:srgbClr val="C66E2C"/>
    </a:accent6>
    <a:hlink>
      <a:srgbClr val="B47654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B47654"/>
    </a:accent1>
    <a:accent2>
      <a:srgbClr val="9E561A"/>
    </a:accent2>
    <a:accent3>
      <a:srgbClr val="EEA944"/>
    </a:accent3>
    <a:accent4>
      <a:srgbClr val="D88122"/>
    </a:accent4>
    <a:accent5>
      <a:srgbClr val="894105"/>
    </a:accent5>
    <a:accent6>
      <a:srgbClr val="C66E2C"/>
    </a:accent6>
    <a:hlink>
      <a:srgbClr val="B47654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B47654"/>
    </a:accent1>
    <a:accent2>
      <a:srgbClr val="9E561A"/>
    </a:accent2>
    <a:accent3>
      <a:srgbClr val="EEA944"/>
    </a:accent3>
    <a:accent4>
      <a:srgbClr val="D88122"/>
    </a:accent4>
    <a:accent5>
      <a:srgbClr val="894105"/>
    </a:accent5>
    <a:accent6>
      <a:srgbClr val="C66E2C"/>
    </a:accent6>
    <a:hlink>
      <a:srgbClr val="B47654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B47654"/>
    </a:accent1>
    <a:accent2>
      <a:srgbClr val="9E561A"/>
    </a:accent2>
    <a:accent3>
      <a:srgbClr val="EEA944"/>
    </a:accent3>
    <a:accent4>
      <a:srgbClr val="D88122"/>
    </a:accent4>
    <a:accent5>
      <a:srgbClr val="894105"/>
    </a:accent5>
    <a:accent6>
      <a:srgbClr val="C66E2C"/>
    </a:accent6>
    <a:hlink>
      <a:srgbClr val="B47654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B47654"/>
    </a:accent1>
    <a:accent2>
      <a:srgbClr val="9E561A"/>
    </a:accent2>
    <a:accent3>
      <a:srgbClr val="EEA944"/>
    </a:accent3>
    <a:accent4>
      <a:srgbClr val="D88122"/>
    </a:accent4>
    <a:accent5>
      <a:srgbClr val="894105"/>
    </a:accent5>
    <a:accent6>
      <a:srgbClr val="C66E2C"/>
    </a:accent6>
    <a:hlink>
      <a:srgbClr val="B47654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B47654"/>
    </a:accent1>
    <a:accent2>
      <a:srgbClr val="9E561A"/>
    </a:accent2>
    <a:accent3>
      <a:srgbClr val="EEA944"/>
    </a:accent3>
    <a:accent4>
      <a:srgbClr val="D88122"/>
    </a:accent4>
    <a:accent5>
      <a:srgbClr val="894105"/>
    </a:accent5>
    <a:accent6>
      <a:srgbClr val="C66E2C"/>
    </a:accent6>
    <a:hlink>
      <a:srgbClr val="B47654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B47654"/>
    </a:accent1>
    <a:accent2>
      <a:srgbClr val="9E561A"/>
    </a:accent2>
    <a:accent3>
      <a:srgbClr val="EEA944"/>
    </a:accent3>
    <a:accent4>
      <a:srgbClr val="D88122"/>
    </a:accent4>
    <a:accent5>
      <a:srgbClr val="894105"/>
    </a:accent5>
    <a:accent6>
      <a:srgbClr val="C66E2C"/>
    </a:accent6>
    <a:hlink>
      <a:srgbClr val="B47654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B47654"/>
    </a:accent1>
    <a:accent2>
      <a:srgbClr val="9E561A"/>
    </a:accent2>
    <a:accent3>
      <a:srgbClr val="EEA944"/>
    </a:accent3>
    <a:accent4>
      <a:srgbClr val="D88122"/>
    </a:accent4>
    <a:accent5>
      <a:srgbClr val="894105"/>
    </a:accent5>
    <a:accent6>
      <a:srgbClr val="C66E2C"/>
    </a:accent6>
    <a:hlink>
      <a:srgbClr val="B47654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B47654"/>
    </a:accent1>
    <a:accent2>
      <a:srgbClr val="9E561A"/>
    </a:accent2>
    <a:accent3>
      <a:srgbClr val="EEA944"/>
    </a:accent3>
    <a:accent4>
      <a:srgbClr val="D88122"/>
    </a:accent4>
    <a:accent5>
      <a:srgbClr val="894105"/>
    </a:accent5>
    <a:accent6>
      <a:srgbClr val="C66E2C"/>
    </a:accent6>
    <a:hlink>
      <a:srgbClr val="B47654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B47654"/>
    </a:accent1>
    <a:accent2>
      <a:srgbClr val="9E561A"/>
    </a:accent2>
    <a:accent3>
      <a:srgbClr val="EEA944"/>
    </a:accent3>
    <a:accent4>
      <a:srgbClr val="D88122"/>
    </a:accent4>
    <a:accent5>
      <a:srgbClr val="894105"/>
    </a:accent5>
    <a:accent6>
      <a:srgbClr val="C66E2C"/>
    </a:accent6>
    <a:hlink>
      <a:srgbClr val="B47654"/>
    </a:hlink>
    <a:folHlink>
      <a:srgbClr val="BFBFBF"/>
    </a:folHlink>
  </a:clrScheme>
</a:themeOverride>
</file>

<file path=ppt/theme/themeOverride2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B47654"/>
    </a:accent1>
    <a:accent2>
      <a:srgbClr val="9E561A"/>
    </a:accent2>
    <a:accent3>
      <a:srgbClr val="EEA944"/>
    </a:accent3>
    <a:accent4>
      <a:srgbClr val="D88122"/>
    </a:accent4>
    <a:accent5>
      <a:srgbClr val="894105"/>
    </a:accent5>
    <a:accent6>
      <a:srgbClr val="C66E2C"/>
    </a:accent6>
    <a:hlink>
      <a:srgbClr val="B47654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2873</Words>
  <Application>WPS 演示</Application>
  <PresentationFormat>宽屏</PresentationFormat>
  <Paragraphs>465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Arial</vt:lpstr>
      <vt:lpstr>宋体</vt:lpstr>
      <vt:lpstr>Wingdings</vt:lpstr>
      <vt:lpstr>微软雅黑</vt:lpstr>
      <vt:lpstr>Impact</vt:lpstr>
      <vt:lpstr>Calibri</vt:lpstr>
      <vt:lpstr>Arial Unicode MS</vt:lpstr>
      <vt:lpstr>Calibri Light</vt:lpstr>
      <vt:lpstr>等线 Light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拉普耶鲁</cp:lastModifiedBy>
  <cp:revision>24</cp:revision>
  <dcterms:created xsi:type="dcterms:W3CDTF">2017-08-18T03:02:00Z</dcterms:created>
  <dcterms:modified xsi:type="dcterms:W3CDTF">2020-07-31T08:10:45Z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2052-11.1.0.9739</vt:lpwstr>
  </property>
</Properties>
</file>