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 id="2147483660" r:id="rId3"/>
  </p:sldMasterIdLst>
  <p:notesMasterIdLst>
    <p:notesMasterId r:id="rId5"/>
  </p:notesMasterIdLst>
  <p:handoutMasterIdLst>
    <p:handoutMasterId r:id="rId32"/>
  </p:handoutMasterIdLst>
  <p:sldIdLst>
    <p:sldId id="256" r:id="rId4"/>
    <p:sldId id="288" r:id="rId6"/>
    <p:sldId id="289" r:id="rId7"/>
    <p:sldId id="260" r:id="rId8"/>
    <p:sldId id="277" r:id="rId9"/>
    <p:sldId id="265" r:id="rId10"/>
    <p:sldId id="281" r:id="rId11"/>
    <p:sldId id="264" r:id="rId12"/>
    <p:sldId id="290" r:id="rId13"/>
    <p:sldId id="272" r:id="rId14"/>
    <p:sldId id="268" r:id="rId15"/>
    <p:sldId id="285" r:id="rId16"/>
    <p:sldId id="287" r:id="rId17"/>
    <p:sldId id="273" r:id="rId18"/>
    <p:sldId id="291" r:id="rId19"/>
    <p:sldId id="280" r:id="rId20"/>
    <p:sldId id="275" r:id="rId21"/>
    <p:sldId id="283" r:id="rId22"/>
    <p:sldId id="284" r:id="rId23"/>
    <p:sldId id="257" r:id="rId24"/>
    <p:sldId id="292" r:id="rId25"/>
    <p:sldId id="258" r:id="rId26"/>
    <p:sldId id="259" r:id="rId27"/>
    <p:sldId id="262" r:id="rId28"/>
    <p:sldId id="274" r:id="rId29"/>
    <p:sldId id="286" r:id="rId30"/>
    <p:sldId id="293" r:id="rId31"/>
  </p:sldIdLst>
  <p:sldSz cx="9144000" cy="5143500" type="screen16x9"/>
  <p:notesSz cx="6858000" cy="9144000"/>
  <p:custShowLst>
    <p:custShow name="自定义放映 1" id="0">
      <p:sldLst>
        <p:sld r:id="rId4"/>
        <p:sld r:id="rId19"/>
      </p:sldLst>
    </p:custShow>
  </p:custShow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E1623"/>
    <a:srgbClr val="4890DE"/>
    <a:srgbClr val="001655"/>
    <a:srgbClr val="002050"/>
    <a:srgbClr val="FDD903"/>
    <a:srgbClr val="DC3C00"/>
    <a:srgbClr val="70D34D"/>
    <a:srgbClr val="126ABA"/>
    <a:srgbClr val="0000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7" autoAdjust="0"/>
    <p:restoredTop sz="81791" autoAdjust="0"/>
  </p:normalViewPr>
  <p:slideViewPr>
    <p:cSldViewPr>
      <p:cViewPr varScale="1">
        <p:scale>
          <a:sx n="147" d="100"/>
          <a:sy n="147" d="100"/>
        </p:scale>
        <p:origin x="-594" y="-102"/>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r>
              <a:rPr lang="zh-CN" altLang="en-US"/>
              <a:t>单击此处添加标题</a:t>
            </a:r>
            <a:endParaRPr lang="zh-CN" altLang="en-US"/>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smtClean="0"/>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3A930D33-079D-4CA9-A1E7-7078CAC5F2F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18" name="图片 17"/>
          <p:cNvPicPr>
            <a:picLocks noChangeAspect="1"/>
          </p:cNvPicPr>
          <p:nvPr userDrawn="1"/>
        </p:nvPicPr>
        <p:blipFill rotWithShape="1">
          <a:blip r:embed="rId2" cstate="screen"/>
          <a:srcRect/>
          <a:stretch>
            <a:fillRect/>
          </a:stretch>
        </p:blipFill>
        <p:spPr>
          <a:xfrm>
            <a:off x="0" y="0"/>
            <a:ext cx="9144000" cy="5162482"/>
          </a:xfrm>
          <a:prstGeom prst="rect">
            <a:avLst/>
          </a:prstGeom>
        </p:spPr>
      </p:pic>
      <p:sp>
        <p:nvSpPr>
          <p:cNvPr id="7" name="矩形 6"/>
          <p:cNvSpPr/>
          <p:nvPr userDrawn="1"/>
        </p:nvSpPr>
        <p:spPr>
          <a:xfrm>
            <a:off x="0" y="514404"/>
            <a:ext cx="9144000" cy="44956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userDrawn="1"/>
        </p:nvSpPr>
        <p:spPr>
          <a:xfrm>
            <a:off x="228714" y="50794"/>
            <a:ext cx="2749471"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anose="020B0604020202020204" pitchFamily="34" charset="0"/>
        </a:defRPr>
      </a:lvl2pPr>
      <a:lvl3pPr algn="l" rtl="0" eaLnBrk="0" fontAlgn="base" hangingPunct="0">
        <a:spcBef>
          <a:spcPct val="0"/>
        </a:spcBef>
        <a:spcAft>
          <a:spcPct val="0"/>
        </a:spcAft>
        <a:defRPr sz="4000" b="1">
          <a:solidFill>
            <a:schemeClr val="tx2"/>
          </a:solidFill>
          <a:latin typeface="Arial" panose="020B0604020202020204" pitchFamily="34" charset="0"/>
        </a:defRPr>
      </a:lvl3pPr>
      <a:lvl4pPr algn="l" rtl="0" eaLnBrk="0" fontAlgn="base" hangingPunct="0">
        <a:spcBef>
          <a:spcPct val="0"/>
        </a:spcBef>
        <a:spcAft>
          <a:spcPct val="0"/>
        </a:spcAft>
        <a:defRPr sz="4000" b="1">
          <a:solidFill>
            <a:schemeClr val="tx2"/>
          </a:solidFill>
          <a:latin typeface="Arial" panose="020B0604020202020204" pitchFamily="34" charset="0"/>
        </a:defRPr>
      </a:lvl4pPr>
      <a:lvl5pPr algn="l" rtl="0" eaLnBrk="0" fontAlgn="base" hangingPunct="0">
        <a:spcBef>
          <a:spcPct val="0"/>
        </a:spcBef>
        <a:spcAft>
          <a:spcPct val="0"/>
        </a:spcAft>
        <a:defRPr sz="4000" b="1">
          <a:solidFill>
            <a:schemeClr val="tx2"/>
          </a:solidFill>
          <a:latin typeface="Arial" panose="020B0604020202020204" pitchFamily="34" charset="0"/>
        </a:defRPr>
      </a:lvl5pPr>
      <a:lvl6pPr marL="457200" algn="l" rtl="0" eaLnBrk="0" fontAlgn="base" hangingPunct="0">
        <a:spcBef>
          <a:spcPct val="0"/>
        </a:spcBef>
        <a:spcAft>
          <a:spcPct val="0"/>
        </a:spcAft>
        <a:defRPr sz="4000" b="1">
          <a:solidFill>
            <a:schemeClr val="tx2"/>
          </a:solidFill>
          <a:latin typeface="Arial" panose="020B0604020202020204" pitchFamily="34" charset="0"/>
        </a:defRPr>
      </a:lvl6pPr>
      <a:lvl7pPr marL="914400" algn="l" rtl="0" eaLnBrk="0" fontAlgn="base" hangingPunct="0">
        <a:spcBef>
          <a:spcPct val="0"/>
        </a:spcBef>
        <a:spcAft>
          <a:spcPct val="0"/>
        </a:spcAft>
        <a:defRPr sz="4000" b="1">
          <a:solidFill>
            <a:schemeClr val="tx2"/>
          </a:solidFill>
          <a:latin typeface="Arial" panose="020B0604020202020204" pitchFamily="34" charset="0"/>
        </a:defRPr>
      </a:lvl7pPr>
      <a:lvl8pPr marL="1371600" algn="l" rtl="0" eaLnBrk="0" fontAlgn="base" hangingPunct="0">
        <a:spcBef>
          <a:spcPct val="0"/>
        </a:spcBef>
        <a:spcAft>
          <a:spcPct val="0"/>
        </a:spcAft>
        <a:defRPr sz="4000" b="1">
          <a:solidFill>
            <a:schemeClr val="tx2"/>
          </a:solidFill>
          <a:latin typeface="Arial" panose="020B0604020202020204" pitchFamily="34" charset="0"/>
        </a:defRPr>
      </a:lvl8pPr>
      <a:lvl9pPr marL="1828800" algn="l" rtl="0" eaLnBrk="0" fontAlgn="base" hangingPunct="0">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2274D81-BE9C-4C9D-8371-8BC208C7A872}"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ED5F6FF-76A1-4CE1-A727-BAA53E4938F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tags" Target="../tags/tag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8.jpe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11.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13.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7.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7.xml"/><Relationship Id="rId6" Type="http://schemas.openxmlformats.org/officeDocument/2006/relationships/tags" Target="../tags/tag7.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video" Target="../media/media1.mp3"/><Relationship Id="rId2" Type="http://schemas.openxmlformats.org/officeDocument/2006/relationships/image" Target="../media/image3.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33834"/>
            <a:ext cx="9143245" cy="1828649"/>
          </a:xfrm>
          <a:prstGeom prst="rect">
            <a:avLst/>
          </a:prstGeom>
        </p:spPr>
      </p:pic>
      <p:pic>
        <p:nvPicPr>
          <p:cNvPr id="8" name="Wise Hand - Timeless - 纯音乐版.mp3">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4536559" y="-723806"/>
            <a:ext cx="609600" cy="609600"/>
          </a:xfrm>
          <a:prstGeom prst="rect">
            <a:avLst/>
          </a:prstGeom>
        </p:spPr>
      </p:pic>
      <p:sp>
        <p:nvSpPr>
          <p:cNvPr id="2" name="文本框 1"/>
          <p:cNvSpPr txBox="1"/>
          <p:nvPr/>
        </p:nvSpPr>
        <p:spPr>
          <a:xfrm>
            <a:off x="1675637" y="3638522"/>
            <a:ext cx="5791970" cy="769441"/>
          </a:xfrm>
          <a:prstGeom prst="rect">
            <a:avLst/>
          </a:prstGeom>
          <a:noFill/>
        </p:spPr>
        <p:txBody>
          <a:bodyPr wrap="none" rtlCol="0">
            <a:spAutoFit/>
          </a:bodyPr>
          <a:lstStyle/>
          <a:p>
            <a:r>
              <a:rPr lang="zh-CN" altLang="en-US" sz="4400" b="1" dirty="0" smtClean="0">
                <a:solidFill>
                  <a:srgbClr val="4890DE"/>
                </a:solidFill>
                <a:latin typeface="微软雅黑" panose="020B0503020204020204" pitchFamily="34" charset="-122"/>
                <a:ea typeface="微软雅黑" panose="020B0503020204020204" pitchFamily="34" charset="-122"/>
              </a:rPr>
              <a:t>汽车销售服务</a:t>
            </a:r>
            <a:r>
              <a:rPr lang="en-US" altLang="zh-CN" sz="4400" b="1" dirty="0" smtClean="0">
                <a:solidFill>
                  <a:srgbClr val="4890DE"/>
                </a:solidFill>
                <a:latin typeface="微软雅黑" panose="020B0503020204020204" pitchFamily="34" charset="-122"/>
                <a:ea typeface="微软雅黑" panose="020B0503020204020204" pitchFamily="34" charset="-122"/>
              </a:rPr>
              <a:t>PPT</a:t>
            </a:r>
            <a:r>
              <a:rPr lang="zh-CN" altLang="en-US" sz="4400" b="1" dirty="0" smtClean="0">
                <a:solidFill>
                  <a:srgbClr val="4890DE"/>
                </a:solidFill>
                <a:latin typeface="微软雅黑" panose="020B0503020204020204" pitchFamily="34" charset="-122"/>
                <a:ea typeface="微软雅黑" panose="020B0503020204020204" pitchFamily="34" charset="-122"/>
              </a:rPr>
              <a:t>模板</a:t>
            </a:r>
            <a:endParaRPr lang="zh-CN" altLang="en-US" sz="4400" b="1" dirty="0">
              <a:solidFill>
                <a:srgbClr val="4890D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762473" y="4391445"/>
            <a:ext cx="3618298" cy="523220"/>
          </a:xfrm>
          <a:prstGeom prst="rect">
            <a:avLst/>
          </a:prstGeom>
          <a:noFill/>
        </p:spPr>
        <p:txBody>
          <a:bodyPr wrap="none" rtlCol="0">
            <a:spAutoFit/>
          </a:bodyPr>
          <a:lstStyle/>
          <a:p>
            <a:r>
              <a:rPr lang="en-US" altLang="zh-CN" sz="2800" b="1" dirty="0" smtClean="0">
                <a:solidFill>
                  <a:srgbClr val="4890DE"/>
                </a:solidFill>
                <a:latin typeface="微软雅黑" panose="020B0503020204020204" pitchFamily="34" charset="-122"/>
                <a:ea typeface="微软雅黑" panose="020B0503020204020204" pitchFamily="34" charset="-122"/>
              </a:rPr>
              <a:t>2019POWERPOINT</a:t>
            </a:r>
            <a:endParaRPr lang="en-US" altLang="zh-CN" sz="2800" b="1" dirty="0">
              <a:solidFill>
                <a:srgbClr val="4890DE"/>
              </a:solidFill>
              <a:latin typeface="微软雅黑" panose="020B0503020204020204" pitchFamily="34" charset="-122"/>
              <a:ea typeface="微软雅黑" panose="020B0503020204020204" pitchFamily="3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21" presetClass="entr" presetSubtype="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heel(1)">
                                      <p:cBhvr>
                                        <p:cTn id="9" dur="2000"/>
                                        <p:tgtEl>
                                          <p:spTgt spid="3"/>
                                        </p:tgtEl>
                                      </p:cBhvr>
                                    </p:animEffect>
                                  </p:childTnLst>
                                </p:cTn>
                              </p:par>
                            </p:childTnLst>
                          </p:cTn>
                        </p:par>
                        <p:par>
                          <p:cTn id="10" fill="hold">
                            <p:stCondLst>
                              <p:cond delay="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500"/>
                            </p:stCondLst>
                            <p:childTnLst>
                              <p:par>
                                <p:cTn id="15" presetID="2" presetClass="entr" presetSubtype="4" decel="12000" fill="hold" grpId="0" nodeType="afterEffect">
                                  <p:stCondLst>
                                    <p:cond delay="0"/>
                                  </p:stCondLst>
                                  <p:iterate type="lt">
                                    <p:tmPct val="14000"/>
                                  </p:iterate>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700"/>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3" repeatCount="indefinite" fill="hold" display="0">
                  <p:stCondLst>
                    <p:cond delay="indefinite"/>
                  </p:stCondLst>
                  <p:endCondLst>
                    <p:cond evt="onStopAudio" delay="0">
                      <p:tgtEl>
                        <p:sldTgt/>
                      </p:tgtEl>
                    </p:cond>
                  </p:endCondLst>
                </p:cTn>
                <p:tgtEl>
                  <p:spTgt spid="8"/>
                </p:tgtEl>
              </p:cMediaNode>
            </p:video>
          </p:childTnLst>
        </p:cTn>
      </p:par>
    </p:tnLst>
    <p:bldLst>
      <p:bldP spid="2"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sp>
        <p:nvSpPr>
          <p:cNvPr id="4" name="矩形 3"/>
          <p:cNvSpPr/>
          <p:nvPr/>
        </p:nvSpPr>
        <p:spPr bwMode="auto">
          <a:xfrm>
            <a:off x="-12782" y="0"/>
            <a:ext cx="4749732" cy="5143500"/>
          </a:xfrm>
          <a:custGeom>
            <a:avLst/>
            <a:gdLst>
              <a:gd name="connsiteX0" fmla="*/ 0 w 2590732"/>
              <a:gd name="connsiteY0" fmla="*/ 0 h 5143500"/>
              <a:gd name="connsiteX1" fmla="*/ 2590732 w 2590732"/>
              <a:gd name="connsiteY1" fmla="*/ 0 h 5143500"/>
              <a:gd name="connsiteX2" fmla="*/ 2590732 w 2590732"/>
              <a:gd name="connsiteY2" fmla="*/ 5143500 h 5143500"/>
              <a:gd name="connsiteX3" fmla="*/ 0 w 2590732"/>
              <a:gd name="connsiteY3" fmla="*/ 5143500 h 5143500"/>
              <a:gd name="connsiteX4" fmla="*/ 0 w 2590732"/>
              <a:gd name="connsiteY4" fmla="*/ 0 h 5143500"/>
              <a:gd name="connsiteX0-1" fmla="*/ 0 w 4749732"/>
              <a:gd name="connsiteY0-2" fmla="*/ 0 h 5143500"/>
              <a:gd name="connsiteX1-3" fmla="*/ 2590732 w 4749732"/>
              <a:gd name="connsiteY1-4" fmla="*/ 0 h 5143500"/>
              <a:gd name="connsiteX2-5" fmla="*/ 4749732 w 4749732"/>
              <a:gd name="connsiteY2-6" fmla="*/ 5143500 h 5143500"/>
              <a:gd name="connsiteX3-7" fmla="*/ 0 w 4749732"/>
              <a:gd name="connsiteY3-8" fmla="*/ 5143500 h 5143500"/>
              <a:gd name="connsiteX4-9" fmla="*/ 0 w 4749732"/>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749732" h="5143500">
                <a:moveTo>
                  <a:pt x="0" y="0"/>
                </a:moveTo>
                <a:lnTo>
                  <a:pt x="2590732" y="0"/>
                </a:lnTo>
                <a:lnTo>
                  <a:pt x="4749732" y="5143500"/>
                </a:lnTo>
                <a:lnTo>
                  <a:pt x="0" y="5143500"/>
                </a:lnTo>
                <a:lnTo>
                  <a:pt x="0" y="0"/>
                </a:lnTo>
                <a:close/>
              </a:path>
            </a:pathLst>
          </a:custGeom>
          <a:solidFill>
            <a:srgbClr val="0E1623">
              <a:alpha val="61000"/>
            </a:srgbClr>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nvGrpSpPr>
          <p:cNvPr id="10" name="组合 9"/>
          <p:cNvGrpSpPr/>
          <p:nvPr/>
        </p:nvGrpSpPr>
        <p:grpSpPr>
          <a:xfrm>
            <a:off x="2743248" y="895394"/>
            <a:ext cx="612068" cy="612068"/>
            <a:chOff x="3707904" y="1851670"/>
            <a:chExt cx="612068" cy="612068"/>
          </a:xfrm>
          <a:scene3d>
            <a:camera prst="orthographicFront">
              <a:rot lat="0" lon="0" rev="0"/>
            </a:camera>
            <a:lightRig rig="glow" dir="t">
              <a:rot lat="0" lon="0" rev="4800000"/>
            </a:lightRig>
          </a:scene3d>
        </p:grpSpPr>
        <p:sp>
          <p:nvSpPr>
            <p:cNvPr id="11" name="椭圆 10"/>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TextBox 53"/>
            <p:cNvSpPr txBox="1"/>
            <p:nvPr/>
          </p:nvSpPr>
          <p:spPr>
            <a:xfrm>
              <a:off x="3762907" y="2003815"/>
              <a:ext cx="502061"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3066751" y="1776738"/>
            <a:ext cx="612068" cy="612068"/>
            <a:chOff x="3707904" y="1851670"/>
            <a:chExt cx="612068" cy="612068"/>
          </a:xfrm>
          <a:scene3d>
            <a:camera prst="orthographicFront">
              <a:rot lat="0" lon="0" rev="0"/>
            </a:camera>
            <a:lightRig rig="glow" dir="t">
              <a:rot lat="0" lon="0" rev="4800000"/>
            </a:lightRig>
          </a:scene3d>
        </p:grpSpPr>
        <p:sp>
          <p:nvSpPr>
            <p:cNvPr id="14" name="椭圆 13"/>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TextBox 53"/>
            <p:cNvSpPr txBox="1"/>
            <p:nvPr/>
          </p:nvSpPr>
          <p:spPr>
            <a:xfrm>
              <a:off x="3762907" y="2003815"/>
              <a:ext cx="502061"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3380714" y="2631988"/>
            <a:ext cx="612068" cy="612068"/>
            <a:chOff x="3707904" y="1851670"/>
            <a:chExt cx="612068" cy="612068"/>
          </a:xfrm>
          <a:scene3d>
            <a:camera prst="orthographicFront">
              <a:rot lat="0" lon="0" rev="0"/>
            </a:camera>
            <a:lightRig rig="glow" dir="t">
              <a:rot lat="0" lon="0" rev="4800000"/>
            </a:lightRig>
          </a:scene3d>
        </p:grpSpPr>
        <p:sp>
          <p:nvSpPr>
            <p:cNvPr id="17" name="椭圆 16"/>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TextBox 53"/>
            <p:cNvSpPr txBox="1"/>
            <p:nvPr/>
          </p:nvSpPr>
          <p:spPr>
            <a:xfrm>
              <a:off x="3762907" y="2003815"/>
              <a:ext cx="502061"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3770219" y="3581710"/>
            <a:ext cx="612068" cy="612068"/>
            <a:chOff x="3707904" y="1851670"/>
            <a:chExt cx="612068" cy="612068"/>
          </a:xfrm>
          <a:scene3d>
            <a:camera prst="orthographicFront">
              <a:rot lat="0" lon="0" rev="0"/>
            </a:camera>
            <a:lightRig rig="glow" dir="t">
              <a:rot lat="0" lon="0" rev="4800000"/>
            </a:lightRig>
          </a:scene3d>
        </p:grpSpPr>
        <p:sp>
          <p:nvSpPr>
            <p:cNvPr id="20" name="椭圆 19"/>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TextBox 53"/>
            <p:cNvSpPr txBox="1"/>
            <p:nvPr/>
          </p:nvSpPr>
          <p:spPr>
            <a:xfrm>
              <a:off x="3762907" y="2003815"/>
              <a:ext cx="502061"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 name="文本框 4"/>
          <p:cNvSpPr txBox="1"/>
          <p:nvPr/>
        </p:nvSpPr>
        <p:spPr>
          <a:xfrm>
            <a:off x="3410319" y="922372"/>
            <a:ext cx="2749471"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733822" y="1844744"/>
            <a:ext cx="2749471"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4076253" y="2695498"/>
            <a:ext cx="1171575" cy="39878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   旗舰店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4444690" y="3686296"/>
            <a:ext cx="2749471"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sp>
        <p:nvSpPr>
          <p:cNvPr id="2" name="矩形 1"/>
          <p:cNvSpPr/>
          <p:nvPr/>
        </p:nvSpPr>
        <p:spPr bwMode="auto">
          <a:xfrm>
            <a:off x="0" y="1201428"/>
            <a:ext cx="6857940" cy="2589490"/>
          </a:xfrm>
          <a:prstGeom prst="rect">
            <a:avLst/>
          </a:prstGeom>
          <a:solidFill>
            <a:srgbClr val="0E1623">
              <a:alpha val="61000"/>
            </a:srgbClr>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endParaRPr lang="zh-CN" altLang="en-US"/>
          </a:p>
        </p:txBody>
      </p:sp>
      <p:grpSp>
        <p:nvGrpSpPr>
          <p:cNvPr id="10" name="组合 9"/>
          <p:cNvGrpSpPr/>
          <p:nvPr/>
        </p:nvGrpSpPr>
        <p:grpSpPr>
          <a:xfrm>
            <a:off x="3307183" y="1327449"/>
            <a:ext cx="895665" cy="895665"/>
            <a:chOff x="3707904" y="1851670"/>
            <a:chExt cx="612068" cy="612068"/>
          </a:xfrm>
          <a:scene3d>
            <a:camera prst="orthographicFront">
              <a:rot lat="0" lon="0" rev="0"/>
            </a:camera>
            <a:lightRig rig="glow" dir="t">
              <a:rot lat="0" lon="0" rev="4800000"/>
            </a:lightRig>
          </a:scene3d>
        </p:grpSpPr>
        <p:sp>
          <p:nvSpPr>
            <p:cNvPr id="11" name="椭圆 10"/>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TextBox 53"/>
            <p:cNvSpPr txBox="1"/>
            <p:nvPr/>
          </p:nvSpPr>
          <p:spPr>
            <a:xfrm>
              <a:off x="3777761" y="2003815"/>
              <a:ext cx="472354" cy="399616"/>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 name="文本框 4"/>
          <p:cNvSpPr txBox="1"/>
          <p:nvPr/>
        </p:nvSpPr>
        <p:spPr>
          <a:xfrm>
            <a:off x="1867320" y="2823828"/>
            <a:ext cx="3775393"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944538" y="2319631"/>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第一部分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弦形 20"/>
          <p:cNvSpPr/>
          <p:nvPr/>
        </p:nvSpPr>
        <p:spPr>
          <a:xfrm rot="4326166">
            <a:off x="3236748" y="1516201"/>
            <a:ext cx="975794" cy="1668903"/>
          </a:xfrm>
          <a:custGeom>
            <a:avLst/>
            <a:gdLst>
              <a:gd name="connsiteX0" fmla="*/ 148 w 975942"/>
              <a:gd name="connsiteY0" fmla="*/ 827023 h 2179550"/>
              <a:gd name="connsiteX1" fmla="*/ 431111 w 975942"/>
              <a:gd name="connsiteY1" fmla="*/ 510647 h 2179550"/>
              <a:gd name="connsiteX2" fmla="*/ 975942 w 975942"/>
              <a:gd name="connsiteY2" fmla="*/ 2179550 h 2179550"/>
              <a:gd name="connsiteX3" fmla="*/ 68316 w 975942"/>
              <a:gd name="connsiteY3" fmla="*/ 1269935 h 2179550"/>
              <a:gd name="connsiteX4" fmla="*/ 148 w 975942"/>
              <a:gd name="connsiteY4" fmla="*/ 827023 h 2179550"/>
              <a:gd name="connsiteX5" fmla="*/ 250587 w 975942"/>
              <a:gd name="connsiteY5" fmla="*/ 21907 h 2179550"/>
              <a:gd name="connsiteX6" fmla="*/ 264405 w 975942"/>
              <a:gd name="connsiteY6" fmla="*/ 0 h 2179550"/>
              <a:gd name="connsiteX7" fmla="*/ 265195 w 975942"/>
              <a:gd name="connsiteY7" fmla="*/ 2419 h 2179550"/>
              <a:gd name="connsiteX8" fmla="*/ 250587 w 975942"/>
              <a:gd name="connsiteY8" fmla="*/ 21907 h 2179550"/>
              <a:gd name="connsiteX9" fmla="*/ 163901 w 975942"/>
              <a:gd name="connsiteY9" fmla="*/ 164768 h 2179550"/>
              <a:gd name="connsiteX10" fmla="*/ 204512 w 975942"/>
              <a:gd name="connsiteY10" fmla="*/ 94955 h 2179550"/>
              <a:gd name="connsiteX11" fmla="*/ 163901 w 975942"/>
              <a:gd name="connsiteY11" fmla="*/ 164768 h 2179550"/>
              <a:gd name="connsiteX12" fmla="*/ 27227 w 975942"/>
              <a:gd name="connsiteY12" fmla="*/ 553402 h 2179550"/>
              <a:gd name="connsiteX13" fmla="*/ 12414 w 975942"/>
              <a:gd name="connsiteY13" fmla="*/ 636081 h 2179550"/>
              <a:gd name="connsiteX14" fmla="*/ 27227 w 975942"/>
              <a:gd name="connsiteY14" fmla="*/ 553402 h 2179550"/>
              <a:gd name="connsiteX15" fmla="*/ 95042 w 975942"/>
              <a:gd name="connsiteY15" fmla="*/ 315745 h 2179550"/>
              <a:gd name="connsiteX16" fmla="*/ 127799 w 975942"/>
              <a:gd name="connsiteY16" fmla="*/ 240524 h 2179550"/>
              <a:gd name="connsiteX17" fmla="*/ 95042 w 975942"/>
              <a:gd name="connsiteY17" fmla="*/ 315745 h 2179550"/>
              <a:gd name="connsiteX18" fmla="*/ 49395 w 975942"/>
              <a:gd name="connsiteY18" fmla="*/ 450037 h 2179550"/>
              <a:gd name="connsiteX19" fmla="*/ 68428 w 975942"/>
              <a:gd name="connsiteY19" fmla="*/ 394042 h 2179550"/>
              <a:gd name="connsiteX20" fmla="*/ 44415 w 975942"/>
              <a:gd name="connsiteY20" fmla="*/ 473257 h 2179550"/>
              <a:gd name="connsiteX21" fmla="*/ 49395 w 975942"/>
              <a:gd name="connsiteY21" fmla="*/ 450037 h 2179550"/>
              <a:gd name="connsiteX0-1" fmla="*/ 431111 w 975942"/>
              <a:gd name="connsiteY0-2" fmla="*/ 510647 h 2179550"/>
              <a:gd name="connsiteX1-3" fmla="*/ 975942 w 975942"/>
              <a:gd name="connsiteY1-4" fmla="*/ 2179550 h 2179550"/>
              <a:gd name="connsiteX2-5" fmla="*/ 68316 w 975942"/>
              <a:gd name="connsiteY2-6" fmla="*/ 1269935 h 2179550"/>
              <a:gd name="connsiteX3-7" fmla="*/ 148 w 975942"/>
              <a:gd name="connsiteY3-8" fmla="*/ 827023 h 2179550"/>
              <a:gd name="connsiteX4-9" fmla="*/ 250587 w 975942"/>
              <a:gd name="connsiteY4-10" fmla="*/ 21907 h 2179550"/>
              <a:gd name="connsiteX5-11" fmla="*/ 264405 w 975942"/>
              <a:gd name="connsiteY5-12" fmla="*/ 0 h 2179550"/>
              <a:gd name="connsiteX6-13" fmla="*/ 265195 w 975942"/>
              <a:gd name="connsiteY6-14" fmla="*/ 2419 h 2179550"/>
              <a:gd name="connsiteX7-15" fmla="*/ 250587 w 975942"/>
              <a:gd name="connsiteY7-16" fmla="*/ 21907 h 2179550"/>
              <a:gd name="connsiteX8-17" fmla="*/ 163901 w 975942"/>
              <a:gd name="connsiteY8-18" fmla="*/ 164768 h 2179550"/>
              <a:gd name="connsiteX9-19" fmla="*/ 204512 w 975942"/>
              <a:gd name="connsiteY9-20" fmla="*/ 94955 h 2179550"/>
              <a:gd name="connsiteX10-21" fmla="*/ 163901 w 975942"/>
              <a:gd name="connsiteY10-22" fmla="*/ 164768 h 2179550"/>
              <a:gd name="connsiteX11-23" fmla="*/ 27227 w 975942"/>
              <a:gd name="connsiteY11-24" fmla="*/ 553402 h 2179550"/>
              <a:gd name="connsiteX12-25" fmla="*/ 12414 w 975942"/>
              <a:gd name="connsiteY12-26" fmla="*/ 636081 h 2179550"/>
              <a:gd name="connsiteX13-27" fmla="*/ 27227 w 975942"/>
              <a:gd name="connsiteY13-28" fmla="*/ 553402 h 2179550"/>
              <a:gd name="connsiteX14-29" fmla="*/ 95042 w 975942"/>
              <a:gd name="connsiteY14-30" fmla="*/ 315745 h 2179550"/>
              <a:gd name="connsiteX15-31" fmla="*/ 127799 w 975942"/>
              <a:gd name="connsiteY15-32" fmla="*/ 240524 h 2179550"/>
              <a:gd name="connsiteX16-33" fmla="*/ 95042 w 975942"/>
              <a:gd name="connsiteY16-34" fmla="*/ 315745 h 2179550"/>
              <a:gd name="connsiteX17-35" fmla="*/ 49395 w 975942"/>
              <a:gd name="connsiteY17-36" fmla="*/ 450037 h 2179550"/>
              <a:gd name="connsiteX18-37" fmla="*/ 68428 w 975942"/>
              <a:gd name="connsiteY18-38" fmla="*/ 394042 h 2179550"/>
              <a:gd name="connsiteX19-39" fmla="*/ 44415 w 975942"/>
              <a:gd name="connsiteY19-40" fmla="*/ 473257 h 2179550"/>
              <a:gd name="connsiteX20-41" fmla="*/ 140835 w 975942"/>
              <a:gd name="connsiteY20-42" fmla="*/ 541477 h 2179550"/>
              <a:gd name="connsiteX0-43" fmla="*/ 431111 w 975942"/>
              <a:gd name="connsiteY0-44" fmla="*/ 510647 h 2179550"/>
              <a:gd name="connsiteX1-45" fmla="*/ 975942 w 975942"/>
              <a:gd name="connsiteY1-46" fmla="*/ 2179550 h 2179550"/>
              <a:gd name="connsiteX2-47" fmla="*/ 68316 w 975942"/>
              <a:gd name="connsiteY2-48" fmla="*/ 1269935 h 2179550"/>
              <a:gd name="connsiteX3-49" fmla="*/ 148 w 975942"/>
              <a:gd name="connsiteY3-50" fmla="*/ 827023 h 2179550"/>
              <a:gd name="connsiteX4-51" fmla="*/ 431111 w 975942"/>
              <a:gd name="connsiteY4-52" fmla="*/ 510647 h 2179550"/>
              <a:gd name="connsiteX5-53" fmla="*/ 250587 w 975942"/>
              <a:gd name="connsiteY5-54" fmla="*/ 21907 h 2179550"/>
              <a:gd name="connsiteX6-55" fmla="*/ 264405 w 975942"/>
              <a:gd name="connsiteY6-56" fmla="*/ 0 h 2179550"/>
              <a:gd name="connsiteX7-57" fmla="*/ 265195 w 975942"/>
              <a:gd name="connsiteY7-58" fmla="*/ 2419 h 2179550"/>
              <a:gd name="connsiteX8-59" fmla="*/ 250587 w 975942"/>
              <a:gd name="connsiteY8-60" fmla="*/ 21907 h 2179550"/>
              <a:gd name="connsiteX9-61" fmla="*/ 163901 w 975942"/>
              <a:gd name="connsiteY9-62" fmla="*/ 164768 h 2179550"/>
              <a:gd name="connsiteX10-63" fmla="*/ 204512 w 975942"/>
              <a:gd name="connsiteY10-64" fmla="*/ 94955 h 2179550"/>
              <a:gd name="connsiteX11-65" fmla="*/ 163901 w 975942"/>
              <a:gd name="connsiteY11-66" fmla="*/ 164768 h 2179550"/>
              <a:gd name="connsiteX12-67" fmla="*/ 95042 w 975942"/>
              <a:gd name="connsiteY12-68" fmla="*/ 315745 h 2179550"/>
              <a:gd name="connsiteX13-69" fmla="*/ 127799 w 975942"/>
              <a:gd name="connsiteY13-70" fmla="*/ 240524 h 2179550"/>
              <a:gd name="connsiteX14-71" fmla="*/ 95042 w 975942"/>
              <a:gd name="connsiteY14-72" fmla="*/ 315745 h 2179550"/>
              <a:gd name="connsiteX15-73" fmla="*/ 49395 w 975942"/>
              <a:gd name="connsiteY15-74" fmla="*/ 450037 h 2179550"/>
              <a:gd name="connsiteX16-75" fmla="*/ 68428 w 975942"/>
              <a:gd name="connsiteY16-76" fmla="*/ 394042 h 2179550"/>
              <a:gd name="connsiteX17-77" fmla="*/ 44415 w 975942"/>
              <a:gd name="connsiteY17-78" fmla="*/ 473257 h 2179550"/>
              <a:gd name="connsiteX18-79" fmla="*/ 140835 w 975942"/>
              <a:gd name="connsiteY18-80" fmla="*/ 541477 h 2179550"/>
              <a:gd name="connsiteX0-81" fmla="*/ 431111 w 975942"/>
              <a:gd name="connsiteY0-82" fmla="*/ 510647 h 2179550"/>
              <a:gd name="connsiteX1-83" fmla="*/ 975942 w 975942"/>
              <a:gd name="connsiteY1-84" fmla="*/ 2179550 h 2179550"/>
              <a:gd name="connsiteX2-85" fmla="*/ 68316 w 975942"/>
              <a:gd name="connsiteY2-86" fmla="*/ 1269935 h 2179550"/>
              <a:gd name="connsiteX3-87" fmla="*/ 148 w 975942"/>
              <a:gd name="connsiteY3-88" fmla="*/ 827023 h 2179550"/>
              <a:gd name="connsiteX4-89" fmla="*/ 431111 w 975942"/>
              <a:gd name="connsiteY4-90" fmla="*/ 510647 h 2179550"/>
              <a:gd name="connsiteX5-91" fmla="*/ 250587 w 975942"/>
              <a:gd name="connsiteY5-92" fmla="*/ 21907 h 2179550"/>
              <a:gd name="connsiteX6-93" fmla="*/ 264405 w 975942"/>
              <a:gd name="connsiteY6-94" fmla="*/ 0 h 2179550"/>
              <a:gd name="connsiteX7-95" fmla="*/ 265195 w 975942"/>
              <a:gd name="connsiteY7-96" fmla="*/ 2419 h 2179550"/>
              <a:gd name="connsiteX8-97" fmla="*/ 250587 w 975942"/>
              <a:gd name="connsiteY8-98" fmla="*/ 21907 h 2179550"/>
              <a:gd name="connsiteX9-99" fmla="*/ 163901 w 975942"/>
              <a:gd name="connsiteY9-100" fmla="*/ 164768 h 2179550"/>
              <a:gd name="connsiteX10-101" fmla="*/ 204512 w 975942"/>
              <a:gd name="connsiteY10-102" fmla="*/ 94955 h 2179550"/>
              <a:gd name="connsiteX11-103" fmla="*/ 163901 w 975942"/>
              <a:gd name="connsiteY11-104" fmla="*/ 164768 h 2179550"/>
              <a:gd name="connsiteX12-105" fmla="*/ 95042 w 975942"/>
              <a:gd name="connsiteY12-106" fmla="*/ 315745 h 2179550"/>
              <a:gd name="connsiteX13-107" fmla="*/ 127799 w 975942"/>
              <a:gd name="connsiteY13-108" fmla="*/ 240524 h 2179550"/>
              <a:gd name="connsiteX14-109" fmla="*/ 95042 w 975942"/>
              <a:gd name="connsiteY14-110" fmla="*/ 315745 h 2179550"/>
              <a:gd name="connsiteX15-111" fmla="*/ 49395 w 975942"/>
              <a:gd name="connsiteY15-112" fmla="*/ 450037 h 2179550"/>
              <a:gd name="connsiteX16-113" fmla="*/ 68428 w 975942"/>
              <a:gd name="connsiteY16-114" fmla="*/ 394042 h 2179550"/>
              <a:gd name="connsiteX17-115" fmla="*/ 140835 w 975942"/>
              <a:gd name="connsiteY17-116" fmla="*/ 541477 h 2179550"/>
              <a:gd name="connsiteX0-117" fmla="*/ 431111 w 975942"/>
              <a:gd name="connsiteY0-118" fmla="*/ 510647 h 2179550"/>
              <a:gd name="connsiteX1-119" fmla="*/ 975942 w 975942"/>
              <a:gd name="connsiteY1-120" fmla="*/ 2179550 h 2179550"/>
              <a:gd name="connsiteX2-121" fmla="*/ 68316 w 975942"/>
              <a:gd name="connsiteY2-122" fmla="*/ 1269935 h 2179550"/>
              <a:gd name="connsiteX3-123" fmla="*/ 148 w 975942"/>
              <a:gd name="connsiteY3-124" fmla="*/ 827023 h 2179550"/>
              <a:gd name="connsiteX4-125" fmla="*/ 431111 w 975942"/>
              <a:gd name="connsiteY4-126" fmla="*/ 510647 h 2179550"/>
              <a:gd name="connsiteX5-127" fmla="*/ 250587 w 975942"/>
              <a:gd name="connsiteY5-128" fmla="*/ 21907 h 2179550"/>
              <a:gd name="connsiteX6-129" fmla="*/ 264405 w 975942"/>
              <a:gd name="connsiteY6-130" fmla="*/ 0 h 2179550"/>
              <a:gd name="connsiteX7-131" fmla="*/ 265195 w 975942"/>
              <a:gd name="connsiteY7-132" fmla="*/ 2419 h 2179550"/>
              <a:gd name="connsiteX8-133" fmla="*/ 250587 w 975942"/>
              <a:gd name="connsiteY8-134" fmla="*/ 21907 h 2179550"/>
              <a:gd name="connsiteX9-135" fmla="*/ 163901 w 975942"/>
              <a:gd name="connsiteY9-136" fmla="*/ 164768 h 2179550"/>
              <a:gd name="connsiteX10-137" fmla="*/ 204512 w 975942"/>
              <a:gd name="connsiteY10-138" fmla="*/ 94955 h 2179550"/>
              <a:gd name="connsiteX11-139" fmla="*/ 163901 w 975942"/>
              <a:gd name="connsiteY11-140" fmla="*/ 164768 h 2179550"/>
              <a:gd name="connsiteX12-141" fmla="*/ 95042 w 975942"/>
              <a:gd name="connsiteY12-142" fmla="*/ 315745 h 2179550"/>
              <a:gd name="connsiteX13-143" fmla="*/ 127799 w 975942"/>
              <a:gd name="connsiteY13-144" fmla="*/ 240524 h 2179550"/>
              <a:gd name="connsiteX14-145" fmla="*/ 95042 w 975942"/>
              <a:gd name="connsiteY14-146" fmla="*/ 315745 h 2179550"/>
              <a:gd name="connsiteX15-147" fmla="*/ 49395 w 975942"/>
              <a:gd name="connsiteY15-148" fmla="*/ 450037 h 2179550"/>
              <a:gd name="connsiteX16-149" fmla="*/ 140835 w 975942"/>
              <a:gd name="connsiteY16-150" fmla="*/ 541477 h 2179550"/>
              <a:gd name="connsiteX0-151" fmla="*/ 431111 w 975942"/>
              <a:gd name="connsiteY0-152" fmla="*/ 510647 h 2179550"/>
              <a:gd name="connsiteX1-153" fmla="*/ 975942 w 975942"/>
              <a:gd name="connsiteY1-154" fmla="*/ 2179550 h 2179550"/>
              <a:gd name="connsiteX2-155" fmla="*/ 68316 w 975942"/>
              <a:gd name="connsiteY2-156" fmla="*/ 1269935 h 2179550"/>
              <a:gd name="connsiteX3-157" fmla="*/ 148 w 975942"/>
              <a:gd name="connsiteY3-158" fmla="*/ 827023 h 2179550"/>
              <a:gd name="connsiteX4-159" fmla="*/ 431111 w 975942"/>
              <a:gd name="connsiteY4-160" fmla="*/ 510647 h 2179550"/>
              <a:gd name="connsiteX5-161" fmla="*/ 250587 w 975942"/>
              <a:gd name="connsiteY5-162" fmla="*/ 21907 h 2179550"/>
              <a:gd name="connsiteX6-163" fmla="*/ 264405 w 975942"/>
              <a:gd name="connsiteY6-164" fmla="*/ 0 h 2179550"/>
              <a:gd name="connsiteX7-165" fmla="*/ 265195 w 975942"/>
              <a:gd name="connsiteY7-166" fmla="*/ 2419 h 2179550"/>
              <a:gd name="connsiteX8-167" fmla="*/ 250587 w 975942"/>
              <a:gd name="connsiteY8-168" fmla="*/ 21907 h 2179550"/>
              <a:gd name="connsiteX9-169" fmla="*/ 163901 w 975942"/>
              <a:gd name="connsiteY9-170" fmla="*/ 164768 h 2179550"/>
              <a:gd name="connsiteX10-171" fmla="*/ 204512 w 975942"/>
              <a:gd name="connsiteY10-172" fmla="*/ 94955 h 2179550"/>
              <a:gd name="connsiteX11-173" fmla="*/ 163901 w 975942"/>
              <a:gd name="connsiteY11-174" fmla="*/ 164768 h 2179550"/>
              <a:gd name="connsiteX12-175" fmla="*/ 49395 w 975942"/>
              <a:gd name="connsiteY12-176" fmla="*/ 450037 h 2179550"/>
              <a:gd name="connsiteX13-177" fmla="*/ 140835 w 975942"/>
              <a:gd name="connsiteY13-178" fmla="*/ 541477 h 2179550"/>
              <a:gd name="connsiteX0-179" fmla="*/ 431111 w 975942"/>
              <a:gd name="connsiteY0-180" fmla="*/ 510647 h 2179550"/>
              <a:gd name="connsiteX1-181" fmla="*/ 975942 w 975942"/>
              <a:gd name="connsiteY1-182" fmla="*/ 2179550 h 2179550"/>
              <a:gd name="connsiteX2-183" fmla="*/ 68316 w 975942"/>
              <a:gd name="connsiteY2-184" fmla="*/ 1269935 h 2179550"/>
              <a:gd name="connsiteX3-185" fmla="*/ 148 w 975942"/>
              <a:gd name="connsiteY3-186" fmla="*/ 827023 h 2179550"/>
              <a:gd name="connsiteX4-187" fmla="*/ 431111 w 975942"/>
              <a:gd name="connsiteY4-188" fmla="*/ 510647 h 2179550"/>
              <a:gd name="connsiteX5-189" fmla="*/ 250587 w 975942"/>
              <a:gd name="connsiteY5-190" fmla="*/ 21907 h 2179550"/>
              <a:gd name="connsiteX6-191" fmla="*/ 264405 w 975942"/>
              <a:gd name="connsiteY6-192" fmla="*/ 0 h 2179550"/>
              <a:gd name="connsiteX7-193" fmla="*/ 265195 w 975942"/>
              <a:gd name="connsiteY7-194" fmla="*/ 2419 h 2179550"/>
              <a:gd name="connsiteX8-195" fmla="*/ 250587 w 975942"/>
              <a:gd name="connsiteY8-196" fmla="*/ 21907 h 2179550"/>
              <a:gd name="connsiteX9-197" fmla="*/ 49395 w 975942"/>
              <a:gd name="connsiteY9-198" fmla="*/ 450037 h 2179550"/>
              <a:gd name="connsiteX10-199" fmla="*/ 140835 w 975942"/>
              <a:gd name="connsiteY10-200" fmla="*/ 541477 h 2179550"/>
              <a:gd name="connsiteX0-201" fmla="*/ 431111 w 975942"/>
              <a:gd name="connsiteY0-202" fmla="*/ 510647 h 2179550"/>
              <a:gd name="connsiteX1-203" fmla="*/ 975942 w 975942"/>
              <a:gd name="connsiteY1-204" fmla="*/ 2179550 h 2179550"/>
              <a:gd name="connsiteX2-205" fmla="*/ 68316 w 975942"/>
              <a:gd name="connsiteY2-206" fmla="*/ 1269935 h 2179550"/>
              <a:gd name="connsiteX3-207" fmla="*/ 148 w 975942"/>
              <a:gd name="connsiteY3-208" fmla="*/ 827023 h 2179550"/>
              <a:gd name="connsiteX4-209" fmla="*/ 431111 w 975942"/>
              <a:gd name="connsiteY4-210" fmla="*/ 510647 h 2179550"/>
              <a:gd name="connsiteX5-211" fmla="*/ 265195 w 975942"/>
              <a:gd name="connsiteY5-212" fmla="*/ 2419 h 2179550"/>
              <a:gd name="connsiteX6-213" fmla="*/ 264405 w 975942"/>
              <a:gd name="connsiteY6-214" fmla="*/ 0 h 2179550"/>
              <a:gd name="connsiteX7-215" fmla="*/ 265195 w 975942"/>
              <a:gd name="connsiteY7-216" fmla="*/ 2419 h 2179550"/>
              <a:gd name="connsiteX8-217" fmla="*/ 49395 w 975942"/>
              <a:gd name="connsiteY8-218" fmla="*/ 450037 h 2179550"/>
              <a:gd name="connsiteX9-219" fmla="*/ 140835 w 975942"/>
              <a:gd name="connsiteY9-220" fmla="*/ 541477 h 2179550"/>
              <a:gd name="connsiteX0-221" fmla="*/ 431111 w 975942"/>
              <a:gd name="connsiteY0-222" fmla="*/ 510647 h 2179550"/>
              <a:gd name="connsiteX1-223" fmla="*/ 975942 w 975942"/>
              <a:gd name="connsiteY1-224" fmla="*/ 2179550 h 2179550"/>
              <a:gd name="connsiteX2-225" fmla="*/ 68316 w 975942"/>
              <a:gd name="connsiteY2-226" fmla="*/ 1269935 h 2179550"/>
              <a:gd name="connsiteX3-227" fmla="*/ 148 w 975942"/>
              <a:gd name="connsiteY3-228" fmla="*/ 827023 h 2179550"/>
              <a:gd name="connsiteX4-229" fmla="*/ 431111 w 975942"/>
              <a:gd name="connsiteY4-230" fmla="*/ 510647 h 2179550"/>
              <a:gd name="connsiteX5-231" fmla="*/ 265195 w 975942"/>
              <a:gd name="connsiteY5-232" fmla="*/ 2419 h 2179550"/>
              <a:gd name="connsiteX6-233" fmla="*/ 264405 w 975942"/>
              <a:gd name="connsiteY6-234" fmla="*/ 0 h 2179550"/>
              <a:gd name="connsiteX7-235" fmla="*/ 265195 w 975942"/>
              <a:gd name="connsiteY7-236" fmla="*/ 2419 h 2179550"/>
              <a:gd name="connsiteX0-237" fmla="*/ 431111 w 975942"/>
              <a:gd name="connsiteY0-238" fmla="*/ 0 h 1668903"/>
              <a:gd name="connsiteX1-239" fmla="*/ 975942 w 975942"/>
              <a:gd name="connsiteY1-240" fmla="*/ 1668903 h 1668903"/>
              <a:gd name="connsiteX2-241" fmla="*/ 68316 w 975942"/>
              <a:gd name="connsiteY2-242" fmla="*/ 759288 h 1668903"/>
              <a:gd name="connsiteX3-243" fmla="*/ 148 w 975942"/>
              <a:gd name="connsiteY3-244" fmla="*/ 316376 h 1668903"/>
              <a:gd name="connsiteX4-245" fmla="*/ 431111 w 975942"/>
              <a:gd name="connsiteY4-246" fmla="*/ 0 h 1668903"/>
              <a:gd name="connsiteX0-247" fmla="*/ 430963 w 975794"/>
              <a:gd name="connsiteY0-248" fmla="*/ 0 h 1670693"/>
              <a:gd name="connsiteX1-249" fmla="*/ 975794 w 975794"/>
              <a:gd name="connsiteY1-250" fmla="*/ 1668903 h 1670693"/>
              <a:gd name="connsiteX2-251" fmla="*/ 0 w 975794"/>
              <a:gd name="connsiteY2-252" fmla="*/ 316376 h 1670693"/>
              <a:gd name="connsiteX3-253" fmla="*/ 430963 w 975794"/>
              <a:gd name="connsiteY3-254" fmla="*/ 0 h 1670693"/>
              <a:gd name="connsiteX0-255" fmla="*/ 435065 w 979896"/>
              <a:gd name="connsiteY0-256" fmla="*/ 0 h 1672063"/>
              <a:gd name="connsiteX1-257" fmla="*/ 979896 w 979896"/>
              <a:gd name="connsiteY1-258" fmla="*/ 1668903 h 1672063"/>
              <a:gd name="connsiteX2-259" fmla="*/ 4102 w 979896"/>
              <a:gd name="connsiteY2-260" fmla="*/ 316376 h 1672063"/>
              <a:gd name="connsiteX3-261" fmla="*/ 435065 w 979896"/>
              <a:gd name="connsiteY3-262" fmla="*/ 0 h 1672063"/>
              <a:gd name="connsiteX0-263" fmla="*/ 431587 w 976418"/>
              <a:gd name="connsiteY0-264" fmla="*/ 0 h 1672494"/>
              <a:gd name="connsiteX1-265" fmla="*/ 976418 w 976418"/>
              <a:gd name="connsiteY1-266" fmla="*/ 1668903 h 1672494"/>
              <a:gd name="connsiteX2-267" fmla="*/ 624 w 976418"/>
              <a:gd name="connsiteY2-268" fmla="*/ 316376 h 1672494"/>
              <a:gd name="connsiteX3-269" fmla="*/ 431587 w 976418"/>
              <a:gd name="connsiteY3-270" fmla="*/ 0 h 1672494"/>
              <a:gd name="connsiteX0-271" fmla="*/ 431726 w 976557"/>
              <a:gd name="connsiteY0-272" fmla="*/ 0 h 1668903"/>
              <a:gd name="connsiteX1-273" fmla="*/ 976557 w 976557"/>
              <a:gd name="connsiteY1-274" fmla="*/ 1668903 h 1668903"/>
              <a:gd name="connsiteX2-275" fmla="*/ 763 w 976557"/>
              <a:gd name="connsiteY2-276" fmla="*/ 316376 h 1668903"/>
              <a:gd name="connsiteX3-277" fmla="*/ 431726 w 976557"/>
              <a:gd name="connsiteY3-278" fmla="*/ 0 h 1668903"/>
              <a:gd name="connsiteX0-279" fmla="*/ 431665 w 976496"/>
              <a:gd name="connsiteY0-280" fmla="*/ 0 h 1668903"/>
              <a:gd name="connsiteX1-281" fmla="*/ 976496 w 976496"/>
              <a:gd name="connsiteY1-282" fmla="*/ 1668903 h 1668903"/>
              <a:gd name="connsiteX2-283" fmla="*/ 702 w 976496"/>
              <a:gd name="connsiteY2-284" fmla="*/ 316376 h 1668903"/>
              <a:gd name="connsiteX3-285" fmla="*/ 431665 w 976496"/>
              <a:gd name="connsiteY3-286" fmla="*/ 0 h 1668903"/>
              <a:gd name="connsiteX0-287" fmla="*/ 430963 w 975794"/>
              <a:gd name="connsiteY0-288" fmla="*/ 0 h 1668903"/>
              <a:gd name="connsiteX1-289" fmla="*/ 975794 w 975794"/>
              <a:gd name="connsiteY1-290" fmla="*/ 1668903 h 1668903"/>
              <a:gd name="connsiteX2-291" fmla="*/ 0 w 975794"/>
              <a:gd name="connsiteY2-292" fmla="*/ 316376 h 1668903"/>
              <a:gd name="connsiteX3-293" fmla="*/ 430963 w 975794"/>
              <a:gd name="connsiteY3-294" fmla="*/ 0 h 1668903"/>
            </a:gdLst>
            <a:ahLst/>
            <a:cxnLst>
              <a:cxn ang="0">
                <a:pos x="connsiteX0-1" y="connsiteY0-2"/>
              </a:cxn>
              <a:cxn ang="0">
                <a:pos x="connsiteX1-3" y="connsiteY1-4"/>
              </a:cxn>
              <a:cxn ang="0">
                <a:pos x="connsiteX2-5" y="connsiteY2-6"/>
              </a:cxn>
              <a:cxn ang="0">
                <a:pos x="connsiteX3-7" y="connsiteY3-8"/>
              </a:cxn>
            </a:cxnLst>
            <a:rect l="l" t="t" r="r" b="b"/>
            <a:pathLst>
              <a:path w="975794" h="1668903">
                <a:moveTo>
                  <a:pt x="430963" y="0"/>
                </a:moveTo>
                <a:lnTo>
                  <a:pt x="975794" y="1668903"/>
                </a:lnTo>
                <a:cubicBezTo>
                  <a:pt x="796772" y="1640305"/>
                  <a:pt x="23947" y="1173496"/>
                  <a:pt x="0" y="316376"/>
                </a:cubicBezTo>
                <a:lnTo>
                  <a:pt x="430963" y="0"/>
                </a:lnTo>
                <a:close/>
              </a:path>
            </a:pathLst>
          </a:cu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弦形 23"/>
          <p:cNvSpPr/>
          <p:nvPr/>
        </p:nvSpPr>
        <p:spPr>
          <a:xfrm rot="8633980">
            <a:off x="4613040" y="1228726"/>
            <a:ext cx="976536" cy="2179550"/>
          </a:xfrm>
          <a:custGeom>
            <a:avLst/>
            <a:gdLst/>
            <a:ahLst/>
            <a:cxnLst/>
            <a:rect l="l" t="t" r="r" b="b"/>
            <a:pathLst>
              <a:path w="976536" h="2179550">
                <a:moveTo>
                  <a:pt x="249861" y="24000"/>
                </a:moveTo>
                <a:cubicBezTo>
                  <a:pt x="254056" y="15428"/>
                  <a:pt x="259486" y="7692"/>
                  <a:pt x="264999" y="0"/>
                </a:cubicBezTo>
                <a:lnTo>
                  <a:pt x="265828" y="2540"/>
                </a:lnTo>
                <a:close/>
                <a:moveTo>
                  <a:pt x="163416" y="167032"/>
                </a:moveTo>
                <a:cubicBezTo>
                  <a:pt x="174787" y="142557"/>
                  <a:pt x="188047" y="119005"/>
                  <a:pt x="203874" y="96907"/>
                </a:cubicBezTo>
                <a:close/>
                <a:moveTo>
                  <a:pt x="94823" y="318135"/>
                </a:moveTo>
                <a:cubicBezTo>
                  <a:pt x="103445" y="292133"/>
                  <a:pt x="114026" y="266843"/>
                  <a:pt x="127341" y="242733"/>
                </a:cubicBezTo>
                <a:close/>
                <a:moveTo>
                  <a:pt x="44478" y="475734"/>
                </a:moveTo>
                <a:cubicBezTo>
                  <a:pt x="50087" y="448680"/>
                  <a:pt x="57722" y="422126"/>
                  <a:pt x="68204" y="396450"/>
                </a:cubicBezTo>
                <a:close/>
                <a:moveTo>
                  <a:pt x="12765" y="638620"/>
                </a:moveTo>
                <a:cubicBezTo>
                  <a:pt x="15203" y="610692"/>
                  <a:pt x="19766" y="583054"/>
                  <a:pt x="27267" y="555983"/>
                </a:cubicBezTo>
                <a:close/>
                <a:moveTo>
                  <a:pt x="279" y="805278"/>
                </a:moveTo>
                <a:cubicBezTo>
                  <a:pt x="-651" y="776449"/>
                  <a:pt x="698" y="747685"/>
                  <a:pt x="5080" y="719171"/>
                </a:cubicBezTo>
                <a:close/>
                <a:moveTo>
                  <a:pt x="537404" y="1943065"/>
                </a:moveTo>
                <a:cubicBezTo>
                  <a:pt x="321313" y="1771747"/>
                  <a:pt x="156726" y="1538930"/>
                  <a:pt x="68910" y="1269935"/>
                </a:cubicBezTo>
                <a:cubicBezTo>
                  <a:pt x="22163" y="1126742"/>
                  <a:pt x="-971" y="978990"/>
                  <a:pt x="847" y="832007"/>
                </a:cubicBezTo>
                <a:lnTo>
                  <a:pt x="432413" y="512816"/>
                </a:lnTo>
                <a:lnTo>
                  <a:pt x="976536" y="2179550"/>
                </a:lnTo>
                <a:cubicBezTo>
                  <a:pt x="815255" y="2126507"/>
                  <a:pt x="667058" y="2045856"/>
                  <a:pt x="537404" y="1943065"/>
                </a:cubicBezTo>
                <a:close/>
              </a:path>
            </a:pathLst>
          </a:cu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弦形 26"/>
          <p:cNvSpPr/>
          <p:nvPr/>
        </p:nvSpPr>
        <p:spPr>
          <a:xfrm rot="12929543">
            <a:off x="4925288" y="2318160"/>
            <a:ext cx="976966" cy="2179550"/>
          </a:xfrm>
          <a:custGeom>
            <a:avLst/>
            <a:gdLst/>
            <a:ahLst/>
            <a:cxnLst/>
            <a:rect l="l" t="t" r="r" b="b"/>
            <a:pathLst>
              <a:path w="976966" h="2179550">
                <a:moveTo>
                  <a:pt x="259407" y="9548"/>
                </a:moveTo>
                <a:cubicBezTo>
                  <a:pt x="261061" y="6119"/>
                  <a:pt x="263239" y="3056"/>
                  <a:pt x="265429" y="0"/>
                </a:cubicBezTo>
                <a:lnTo>
                  <a:pt x="265856" y="1307"/>
                </a:lnTo>
                <a:close/>
                <a:moveTo>
                  <a:pt x="171270" y="151452"/>
                </a:moveTo>
                <a:cubicBezTo>
                  <a:pt x="182997" y="128666"/>
                  <a:pt x="195840" y="106416"/>
                  <a:pt x="211358" y="85725"/>
                </a:cubicBezTo>
                <a:close/>
                <a:moveTo>
                  <a:pt x="100836" y="301712"/>
                </a:moveTo>
                <a:cubicBezTo>
                  <a:pt x="110271" y="276716"/>
                  <a:pt x="120885" y="252146"/>
                  <a:pt x="134381" y="228862"/>
                </a:cubicBezTo>
                <a:close/>
                <a:moveTo>
                  <a:pt x="48554" y="458734"/>
                </a:moveTo>
                <a:cubicBezTo>
                  <a:pt x="55239" y="432038"/>
                  <a:pt x="63171" y="405657"/>
                  <a:pt x="74139" y="380253"/>
                </a:cubicBezTo>
                <a:close/>
                <a:moveTo>
                  <a:pt x="14855" y="621226"/>
                </a:moveTo>
                <a:cubicBezTo>
                  <a:pt x="18484" y="592975"/>
                  <a:pt x="23483" y="564927"/>
                  <a:pt x="31654" y="537532"/>
                </a:cubicBezTo>
                <a:close/>
                <a:moveTo>
                  <a:pt x="334" y="787642"/>
                </a:moveTo>
                <a:cubicBezTo>
                  <a:pt x="569" y="757672"/>
                  <a:pt x="2380" y="727776"/>
                  <a:pt x="7511" y="698199"/>
                </a:cubicBezTo>
                <a:close/>
                <a:moveTo>
                  <a:pt x="976966" y="2179550"/>
                </a:moveTo>
                <a:cubicBezTo>
                  <a:pt x="546883" y="2038102"/>
                  <a:pt x="209846" y="1700327"/>
                  <a:pt x="69340" y="1269935"/>
                </a:cubicBezTo>
                <a:cubicBezTo>
                  <a:pt x="18998" y="1115730"/>
                  <a:pt x="-3959" y="956238"/>
                  <a:pt x="558" y="798143"/>
                </a:cubicBezTo>
                <a:lnTo>
                  <a:pt x="427961" y="497862"/>
                </a:lnTo>
                <a:close/>
              </a:path>
            </a:pathLst>
          </a:cu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弦形 30"/>
          <p:cNvSpPr/>
          <p:nvPr/>
        </p:nvSpPr>
        <p:spPr>
          <a:xfrm rot="17308887">
            <a:off x="3966471" y="2956536"/>
            <a:ext cx="976545" cy="2179550"/>
          </a:xfrm>
          <a:custGeom>
            <a:avLst/>
            <a:gdLst/>
            <a:ahLst/>
            <a:cxnLst/>
            <a:rect l="l" t="t" r="r" b="b"/>
            <a:pathLst>
              <a:path w="976545" h="2179550">
                <a:moveTo>
                  <a:pt x="5001" y="720091"/>
                </a:moveTo>
                <a:lnTo>
                  <a:pt x="309" y="806257"/>
                </a:lnTo>
                <a:cubicBezTo>
                  <a:pt x="-678" y="777410"/>
                  <a:pt x="653" y="748627"/>
                  <a:pt x="5001" y="720091"/>
                </a:cubicBezTo>
                <a:close/>
                <a:moveTo>
                  <a:pt x="27092" y="556842"/>
                </a:moveTo>
                <a:lnTo>
                  <a:pt x="12683" y="639580"/>
                </a:lnTo>
                <a:cubicBezTo>
                  <a:pt x="15068" y="611617"/>
                  <a:pt x="19618" y="583948"/>
                  <a:pt x="27092" y="556842"/>
                </a:cubicBezTo>
                <a:close/>
                <a:moveTo>
                  <a:pt x="67939" y="397256"/>
                </a:moveTo>
                <a:lnTo>
                  <a:pt x="44287" y="476668"/>
                </a:lnTo>
                <a:cubicBezTo>
                  <a:pt x="49850" y="449567"/>
                  <a:pt x="57477" y="422975"/>
                  <a:pt x="67939" y="397256"/>
                </a:cubicBezTo>
                <a:close/>
                <a:moveTo>
                  <a:pt x="126994" y="243479"/>
                </a:moveTo>
                <a:lnTo>
                  <a:pt x="94527" y="319034"/>
                </a:lnTo>
                <a:cubicBezTo>
                  <a:pt x="103111" y="292975"/>
                  <a:pt x="113691" y="267640"/>
                  <a:pt x="126994" y="243479"/>
                </a:cubicBezTo>
                <a:close/>
                <a:moveTo>
                  <a:pt x="203462" y="97574"/>
                </a:moveTo>
                <a:lnTo>
                  <a:pt x="163020" y="167881"/>
                </a:lnTo>
                <a:cubicBezTo>
                  <a:pt x="174366" y="143337"/>
                  <a:pt x="187636" y="119733"/>
                  <a:pt x="203462" y="97574"/>
                </a:cubicBezTo>
                <a:close/>
                <a:moveTo>
                  <a:pt x="432679" y="513603"/>
                </a:moveTo>
                <a:lnTo>
                  <a:pt x="976545" y="2179550"/>
                </a:lnTo>
                <a:cubicBezTo>
                  <a:pt x="546462" y="2038102"/>
                  <a:pt x="209425" y="1700327"/>
                  <a:pt x="68919" y="1269935"/>
                </a:cubicBezTo>
                <a:cubicBezTo>
                  <a:pt x="22365" y="1127332"/>
                  <a:pt x="-771" y="980208"/>
                  <a:pt x="895" y="833822"/>
                </a:cubicBezTo>
                <a:close/>
                <a:moveTo>
                  <a:pt x="265008" y="0"/>
                </a:moveTo>
                <a:lnTo>
                  <a:pt x="265851" y="2581"/>
                </a:lnTo>
                <a:lnTo>
                  <a:pt x="249376" y="24783"/>
                </a:lnTo>
                <a:cubicBezTo>
                  <a:pt x="253709" y="15934"/>
                  <a:pt x="259314" y="7943"/>
                  <a:pt x="265008" y="0"/>
                </a:cubicBezTo>
                <a:close/>
              </a:path>
            </a:pathLst>
          </a:cu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弦形 32"/>
          <p:cNvSpPr/>
          <p:nvPr/>
        </p:nvSpPr>
        <p:spPr>
          <a:xfrm>
            <a:off x="3081835" y="2250438"/>
            <a:ext cx="976499" cy="2179550"/>
          </a:xfrm>
          <a:custGeom>
            <a:avLst/>
            <a:gdLst/>
            <a:ahLst/>
            <a:cxnLst/>
            <a:rect l="l" t="t" r="r" b="b"/>
            <a:pathLst>
              <a:path w="976499" h="2179550">
                <a:moveTo>
                  <a:pt x="5707" y="712205"/>
                </a:moveTo>
                <a:lnTo>
                  <a:pt x="105" y="798818"/>
                </a:lnTo>
                <a:cubicBezTo>
                  <a:pt x="-432" y="769809"/>
                  <a:pt x="1062" y="740870"/>
                  <a:pt x="5707" y="712205"/>
                </a:cubicBezTo>
                <a:close/>
                <a:moveTo>
                  <a:pt x="28614" y="549532"/>
                </a:moveTo>
                <a:lnTo>
                  <a:pt x="13335" y="632264"/>
                </a:lnTo>
                <a:cubicBezTo>
                  <a:pt x="16169" y="604311"/>
                  <a:pt x="20870" y="576621"/>
                  <a:pt x="28614" y="549532"/>
                </a:cubicBezTo>
                <a:close/>
                <a:moveTo>
                  <a:pt x="430604" y="507387"/>
                </a:moveTo>
                <a:lnTo>
                  <a:pt x="976499" y="2179550"/>
                </a:lnTo>
                <a:cubicBezTo>
                  <a:pt x="546416" y="2038102"/>
                  <a:pt x="209379" y="1700327"/>
                  <a:pt x="68873" y="1269935"/>
                </a:cubicBezTo>
                <a:cubicBezTo>
                  <a:pt x="20807" y="1122700"/>
                  <a:pt x="-2295" y="970645"/>
                  <a:pt x="546" y="819579"/>
                </a:cubicBezTo>
                <a:close/>
                <a:moveTo>
                  <a:pt x="70200" y="390469"/>
                </a:moveTo>
                <a:lnTo>
                  <a:pt x="45771" y="469532"/>
                </a:lnTo>
                <a:cubicBezTo>
                  <a:pt x="51756" y="442576"/>
                  <a:pt x="59507" y="416061"/>
                  <a:pt x="70200" y="390469"/>
                </a:cubicBezTo>
                <a:close/>
                <a:moveTo>
                  <a:pt x="129902" y="237280"/>
                </a:moveTo>
                <a:lnTo>
                  <a:pt x="96821" y="312151"/>
                </a:lnTo>
                <a:cubicBezTo>
                  <a:pt x="105771" y="286369"/>
                  <a:pt x="116427" y="261208"/>
                  <a:pt x="129902" y="237280"/>
                </a:cubicBezTo>
                <a:close/>
                <a:moveTo>
                  <a:pt x="206847" y="92135"/>
                </a:moveTo>
                <a:lnTo>
                  <a:pt x="166080" y="161365"/>
                </a:lnTo>
                <a:cubicBezTo>
                  <a:pt x="177693" y="137249"/>
                  <a:pt x="190948" y="113935"/>
                  <a:pt x="206847" y="92135"/>
                </a:cubicBezTo>
                <a:close/>
                <a:moveTo>
                  <a:pt x="264962" y="0"/>
                </a:moveTo>
                <a:lnTo>
                  <a:pt x="265680" y="2200"/>
                </a:lnTo>
                <a:lnTo>
                  <a:pt x="253131" y="18758"/>
                </a:lnTo>
                <a:cubicBezTo>
                  <a:pt x="256399" y="12045"/>
                  <a:pt x="260655" y="6008"/>
                  <a:pt x="264962" y="0"/>
                </a:cubicBezTo>
                <a:close/>
              </a:path>
            </a:pathLst>
          </a:cu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3406346" y="2014385"/>
            <a:ext cx="69760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rPr>
              <a:t>01</a:t>
            </a:r>
            <a:endParaRPr kumimoji="0" lang="en-US" altLang="zh-CN" sz="2000" b="1" i="0" u="none" strike="noStrike" kern="1200" cap="none" spc="0" normalizeH="0" baseline="0" noProof="0" dirty="0" smtClean="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9" name="矩形 8"/>
          <p:cNvSpPr/>
          <p:nvPr/>
        </p:nvSpPr>
        <p:spPr>
          <a:xfrm>
            <a:off x="4824028" y="2014385"/>
            <a:ext cx="69760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rPr>
              <a:t>02</a:t>
            </a:r>
            <a:endParaRPr kumimoji="0" lang="en-US" altLang="zh-CN" sz="2000" b="1" i="0" u="none" strike="noStrike" kern="1200" cap="none" spc="0" normalizeH="0" baseline="0" noProof="0" dirty="0" smtClean="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10" name="矩形 9"/>
          <p:cNvSpPr/>
          <p:nvPr/>
        </p:nvSpPr>
        <p:spPr>
          <a:xfrm>
            <a:off x="3082310" y="3270459"/>
            <a:ext cx="69760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smtClean="0">
                <a:ln>
                  <a:noFill/>
                </a:ln>
                <a:solidFill>
                  <a:prstClr val="white"/>
                </a:solidFill>
                <a:effectLst/>
                <a:uLnTx/>
                <a:uFillTx/>
                <a:latin typeface="Calibri" panose="020F0502020204030204"/>
                <a:ea typeface="宋体" panose="02010600030101010101" pitchFamily="2" charset="-122"/>
                <a:cs typeface="+mn-cs"/>
              </a:rPr>
              <a:t>05</a:t>
            </a:r>
            <a:endParaRPr kumimoji="0" lang="en-US" altLang="zh-CN" sz="2000" b="1" i="0" u="none" strike="noStrike" kern="1200" cap="none" spc="0" normalizeH="0" baseline="0" noProof="0" dirty="0" smtClean="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11" name="矩形 10"/>
          <p:cNvSpPr/>
          <p:nvPr/>
        </p:nvSpPr>
        <p:spPr>
          <a:xfrm>
            <a:off x="5220072" y="3270459"/>
            <a:ext cx="69760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smtClean="0">
                <a:ln>
                  <a:noFill/>
                </a:ln>
                <a:solidFill>
                  <a:prstClr val="white"/>
                </a:solidFill>
                <a:effectLst/>
                <a:uLnTx/>
                <a:uFillTx/>
                <a:latin typeface="Calibri" panose="020F0502020204030204"/>
                <a:ea typeface="宋体" panose="02010600030101010101" pitchFamily="2" charset="-122"/>
                <a:cs typeface="+mn-cs"/>
              </a:rPr>
              <a:t>03</a:t>
            </a:r>
            <a:endParaRPr kumimoji="0" lang="en-US" altLang="zh-CN" sz="2000" b="1" i="0" u="none" strike="noStrike" kern="1200" cap="none" spc="0" normalizeH="0" baseline="0" noProof="0" dirty="0" smtClean="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12" name="矩形 11"/>
          <p:cNvSpPr/>
          <p:nvPr/>
        </p:nvSpPr>
        <p:spPr>
          <a:xfrm>
            <a:off x="4187159" y="3994605"/>
            <a:ext cx="69760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smtClean="0">
                <a:ln>
                  <a:noFill/>
                </a:ln>
                <a:solidFill>
                  <a:prstClr val="white"/>
                </a:solidFill>
                <a:effectLst/>
                <a:uLnTx/>
                <a:uFillTx/>
                <a:latin typeface="Calibri" panose="020F0502020204030204"/>
                <a:ea typeface="宋体" panose="02010600030101010101" pitchFamily="2" charset="-122"/>
                <a:cs typeface="+mn-cs"/>
              </a:rPr>
              <a:t>04</a:t>
            </a:r>
            <a:endParaRPr kumimoji="0" lang="en-US" altLang="zh-CN" sz="2000" b="1" i="0" u="none" strike="noStrike" kern="1200" cap="none" spc="0" normalizeH="0" baseline="0" noProof="0" dirty="0" smtClean="0">
              <a:ln>
                <a:noFill/>
              </a:ln>
              <a:solidFill>
                <a:prstClr val="white"/>
              </a:solidFill>
              <a:effectLst/>
              <a:uLnTx/>
              <a:uFillTx/>
              <a:latin typeface="宋体" panose="02010600030101010101" pitchFamily="2" charset="-122"/>
              <a:ea typeface="宋体" panose="02010600030101010101" pitchFamily="2" charset="-122"/>
              <a:cs typeface="+mn-cs"/>
            </a:endParaRPr>
          </a:p>
        </p:txBody>
      </p:sp>
      <p:sp>
        <p:nvSpPr>
          <p:cNvPr id="13" name="矩形 12"/>
          <p:cNvSpPr/>
          <p:nvPr/>
        </p:nvSpPr>
        <p:spPr>
          <a:xfrm>
            <a:off x="3872744" y="2629309"/>
            <a:ext cx="1311324"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3635896" y="2954089"/>
            <a:ext cx="1690148" cy="55008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60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a:t>
            </a: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此处</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1043609" y="1582337"/>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01.</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TextBox 15"/>
          <p:cNvSpPr txBox="1"/>
          <p:nvPr/>
        </p:nvSpPr>
        <p:spPr>
          <a:xfrm>
            <a:off x="1043608" y="1904630"/>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5" name="矩形 24"/>
          <p:cNvSpPr/>
          <p:nvPr/>
        </p:nvSpPr>
        <p:spPr>
          <a:xfrm>
            <a:off x="1043609" y="3196399"/>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05.</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1043608" y="3518692"/>
            <a:ext cx="1938023" cy="311150"/>
          </a:xfrm>
          <a:prstGeom prst="rect">
            <a:avLst/>
          </a:prstGeom>
          <a:noFill/>
        </p:spPr>
        <p:txBody>
          <a:bodyPr wrap="square" rtlCol="0">
            <a:spAutoFit/>
          </a:bodyPr>
          <a:lstStyle/>
          <a:p>
            <a:pPr lvl="0" fontAlgn="auto">
              <a:lnSpc>
                <a:spcPct val="130000"/>
              </a:lnSpc>
              <a:spcBef>
                <a:spcPts val="600"/>
              </a:spcBef>
              <a:spcAft>
                <a:spcPts val="0"/>
              </a:spcAft>
              <a:defRPr/>
            </a:pPr>
            <a:r>
              <a:rPr lang="zh-CN" altLang="en-US" sz="1100" dirty="0" smtClean="0">
                <a:solidFill>
                  <a:prstClr val="black">
                    <a:lumMod val="65000"/>
                    <a:lumOff val="35000"/>
                  </a:prstClr>
                </a:solidFill>
                <a:latin typeface="Calibri" panose="020F0502020204030204"/>
              </a:rPr>
              <a:t>   </a:t>
            </a:r>
            <a:endParaRPr lang="en-US" altLang="zh-CN" sz="1100" dirty="0">
              <a:solidFill>
                <a:prstClr val="black">
                  <a:lumMod val="65000"/>
                  <a:lumOff val="35000"/>
                </a:prstClr>
              </a:solidFill>
              <a:latin typeface="Calibri" panose="020F0502020204030204"/>
            </a:endParaRPr>
          </a:p>
        </p:txBody>
      </p:sp>
      <p:sp>
        <p:nvSpPr>
          <p:cNvPr id="27" name="矩形 26"/>
          <p:cNvSpPr/>
          <p:nvPr/>
        </p:nvSpPr>
        <p:spPr>
          <a:xfrm>
            <a:off x="6161956" y="1150289"/>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02.</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a:xfrm>
            <a:off x="6161955" y="1472582"/>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9" name="矩形 28"/>
          <p:cNvSpPr/>
          <p:nvPr/>
        </p:nvSpPr>
        <p:spPr>
          <a:xfrm>
            <a:off x="6161956" y="2360936"/>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03.</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6161955" y="2683229"/>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31" name="矩形 30"/>
          <p:cNvSpPr/>
          <p:nvPr/>
        </p:nvSpPr>
        <p:spPr>
          <a:xfrm>
            <a:off x="6161956" y="3518692"/>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04.</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6161955" y="3840985"/>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500"/>
                            </p:stCondLst>
                            <p:childTnLst>
                              <p:par>
                                <p:cTn id="36" presetID="17" presetClass="entr" presetSubtype="1" fill="hold" grpId="0" nodeType="afterEffect">
                                  <p:stCondLst>
                                    <p:cond delay="0"/>
                                  </p:stCondLst>
                                  <p:iterate type="lt">
                                    <p:tmPct val="10000"/>
                                  </p:iterate>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ppt_h/2"/>
                                          </p:val>
                                        </p:tav>
                                        <p:tav tm="100000">
                                          <p:val>
                                            <p:strVal val="#ppt_y"/>
                                          </p:val>
                                        </p:tav>
                                      </p:tavLst>
                                    </p:anim>
                                    <p:anim calcmode="lin" valueType="num">
                                      <p:cBhvr>
                                        <p:cTn id="40" dur="500" fill="hold"/>
                                        <p:tgtEl>
                                          <p:spTgt spid="13"/>
                                        </p:tgtEl>
                                        <p:attrNameLst>
                                          <p:attrName>ppt_w</p:attrName>
                                        </p:attrNameLst>
                                      </p:cBhvr>
                                      <p:tavLst>
                                        <p:tav tm="0">
                                          <p:val>
                                            <p:strVal val="#ppt_w"/>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215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ppt_x</p:attrName>
                                        </p:attrNameLst>
                                      </p:cBhvr>
                                      <p:tavLst>
                                        <p:tav tm="0">
                                          <p:val>
                                            <p:strVal val="#ppt_x"/>
                                          </p:val>
                                        </p:tav>
                                        <p:tav tm="100000">
                                          <p:val>
                                            <p:strVal val="#ppt_x"/>
                                          </p:val>
                                        </p:tav>
                                      </p:tavLst>
                                    </p:anim>
                                    <p:anim calcmode="lin" valueType="num">
                                      <p:cBhvr>
                                        <p:cTn id="51" dur="500" fill="hold"/>
                                        <p:tgtEl>
                                          <p:spTgt spid="15"/>
                                        </p:tgtEl>
                                        <p:attrNameLst>
                                          <p:attrName>ppt_y</p:attrName>
                                        </p:attrNameLst>
                                      </p:cBhvr>
                                      <p:tavLst>
                                        <p:tav tm="0">
                                          <p:val>
                                            <p:strVal val="#ppt_y-#ppt_h/2"/>
                                          </p:val>
                                        </p:tav>
                                        <p:tav tm="100000">
                                          <p:val>
                                            <p:strVal val="#ppt_y"/>
                                          </p:val>
                                        </p:tav>
                                      </p:tavLst>
                                    </p:anim>
                                    <p:anim calcmode="lin" valueType="num">
                                      <p:cBhvr>
                                        <p:cTn id="52" dur="500" fill="hold"/>
                                        <p:tgtEl>
                                          <p:spTgt spid="15"/>
                                        </p:tgtEl>
                                        <p:attrNameLst>
                                          <p:attrName>ppt_w</p:attrName>
                                        </p:attrNameLst>
                                      </p:cBhvr>
                                      <p:tavLst>
                                        <p:tav tm="0">
                                          <p:val>
                                            <p:strVal val="#ppt_w"/>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par>
                          <p:cTn id="57" fill="hold">
                            <p:stCondLst>
                              <p:cond delay="315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par>
                          <p:cTn id="67" fill="hold">
                            <p:stCondLst>
                              <p:cond delay="4150"/>
                            </p:stCondLst>
                            <p:childTnLst>
                              <p:par>
                                <p:cTn id="68" presetID="17" presetClass="entr" presetSubtype="1" fill="hold" grpId="0" nodeType="afterEffect">
                                  <p:stCondLst>
                                    <p:cond delay="0"/>
                                  </p:stCondLst>
                                  <p:iterate type="lt">
                                    <p:tmPct val="10000"/>
                                  </p:iterate>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ppt_x</p:attrName>
                                        </p:attrNameLst>
                                      </p:cBhvr>
                                      <p:tavLst>
                                        <p:tav tm="0">
                                          <p:val>
                                            <p:strVal val="#ppt_x"/>
                                          </p:val>
                                        </p:tav>
                                        <p:tav tm="100000">
                                          <p:val>
                                            <p:strVal val="#ppt_x"/>
                                          </p:val>
                                        </p:tav>
                                      </p:tavLst>
                                    </p:anim>
                                    <p:anim calcmode="lin" valueType="num">
                                      <p:cBhvr>
                                        <p:cTn id="71" dur="500" fill="hold"/>
                                        <p:tgtEl>
                                          <p:spTgt spid="27"/>
                                        </p:tgtEl>
                                        <p:attrNameLst>
                                          <p:attrName>ppt_y</p:attrName>
                                        </p:attrNameLst>
                                      </p:cBhvr>
                                      <p:tavLst>
                                        <p:tav tm="0">
                                          <p:val>
                                            <p:strVal val="#ppt_y-#ppt_h/2"/>
                                          </p:val>
                                        </p:tav>
                                        <p:tav tm="100000">
                                          <p:val>
                                            <p:strVal val="#ppt_y"/>
                                          </p:val>
                                        </p:tav>
                                      </p:tavLst>
                                    </p:anim>
                                    <p:anim calcmode="lin" valueType="num">
                                      <p:cBhvr>
                                        <p:cTn id="72" dur="500" fill="hold"/>
                                        <p:tgtEl>
                                          <p:spTgt spid="27"/>
                                        </p:tgtEl>
                                        <p:attrNameLst>
                                          <p:attrName>ppt_w</p:attrName>
                                        </p:attrNameLst>
                                      </p:cBhvr>
                                      <p:tavLst>
                                        <p:tav tm="0">
                                          <p:val>
                                            <p:strVal val="#ppt_w"/>
                                          </p:val>
                                        </p:tav>
                                        <p:tav tm="100000">
                                          <p:val>
                                            <p:strVal val="#ppt_w"/>
                                          </p:val>
                                        </p:tav>
                                      </p:tavLst>
                                    </p:anim>
                                    <p:anim calcmode="lin" valueType="num">
                                      <p:cBhvr>
                                        <p:cTn id="73" dur="500" fill="hold"/>
                                        <p:tgtEl>
                                          <p:spTgt spid="27"/>
                                        </p:tgtEl>
                                        <p:attrNameLst>
                                          <p:attrName>ppt_h</p:attrName>
                                        </p:attrNameLst>
                                      </p:cBhvr>
                                      <p:tavLst>
                                        <p:tav tm="0">
                                          <p:val>
                                            <p:fltVal val="0"/>
                                          </p:val>
                                        </p:tav>
                                        <p:tav tm="100000">
                                          <p:val>
                                            <p:strVal val="#ppt_h"/>
                                          </p:val>
                                        </p:tav>
                                      </p:tavLst>
                                    </p:anim>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childTnLst>
                          </p:cTn>
                        </p:par>
                        <p:par>
                          <p:cTn id="77" fill="hold">
                            <p:stCondLst>
                              <p:cond delay="5150"/>
                            </p:stCondLst>
                            <p:childTnLst>
                              <p:par>
                                <p:cTn id="78" presetID="17" presetClass="entr" presetSubtype="1" fill="hold" grpId="0" nodeType="afterEffect">
                                  <p:stCondLst>
                                    <p:cond delay="0"/>
                                  </p:stCondLst>
                                  <p:iterate type="lt">
                                    <p:tmPct val="10000"/>
                                  </p:iterate>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ppt_x</p:attrName>
                                        </p:attrNameLst>
                                      </p:cBhvr>
                                      <p:tavLst>
                                        <p:tav tm="0">
                                          <p:val>
                                            <p:strVal val="#ppt_x"/>
                                          </p:val>
                                        </p:tav>
                                        <p:tav tm="100000">
                                          <p:val>
                                            <p:strVal val="#ppt_x"/>
                                          </p:val>
                                        </p:tav>
                                      </p:tavLst>
                                    </p:anim>
                                    <p:anim calcmode="lin" valueType="num">
                                      <p:cBhvr>
                                        <p:cTn id="81" dur="500" fill="hold"/>
                                        <p:tgtEl>
                                          <p:spTgt spid="29"/>
                                        </p:tgtEl>
                                        <p:attrNameLst>
                                          <p:attrName>ppt_y</p:attrName>
                                        </p:attrNameLst>
                                      </p:cBhvr>
                                      <p:tavLst>
                                        <p:tav tm="0">
                                          <p:val>
                                            <p:strVal val="#ppt_y-#ppt_h/2"/>
                                          </p:val>
                                        </p:tav>
                                        <p:tav tm="100000">
                                          <p:val>
                                            <p:strVal val="#ppt_y"/>
                                          </p:val>
                                        </p:tav>
                                      </p:tavLst>
                                    </p:anim>
                                    <p:anim calcmode="lin" valueType="num">
                                      <p:cBhvr>
                                        <p:cTn id="82" dur="500" fill="hold"/>
                                        <p:tgtEl>
                                          <p:spTgt spid="29"/>
                                        </p:tgtEl>
                                        <p:attrNameLst>
                                          <p:attrName>ppt_w</p:attrName>
                                        </p:attrNameLst>
                                      </p:cBhvr>
                                      <p:tavLst>
                                        <p:tav tm="0">
                                          <p:val>
                                            <p:strVal val="#ppt_w"/>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childTnLst>
                                </p:cTn>
                              </p:par>
                              <p:par>
                                <p:cTn id="84" presetID="10"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500"/>
                                        <p:tgtEl>
                                          <p:spTgt spid="30"/>
                                        </p:tgtEl>
                                      </p:cBhvr>
                                    </p:animEffect>
                                  </p:childTnLst>
                                </p:cTn>
                              </p:par>
                            </p:childTnLst>
                          </p:cTn>
                        </p:par>
                        <p:par>
                          <p:cTn id="87" fill="hold">
                            <p:stCondLst>
                              <p:cond delay="6150"/>
                            </p:stCondLst>
                            <p:childTnLst>
                              <p:par>
                                <p:cTn id="88" presetID="17" presetClass="entr" presetSubtype="1" fill="hold" grpId="0" nodeType="afterEffect">
                                  <p:stCondLst>
                                    <p:cond delay="0"/>
                                  </p:stCondLst>
                                  <p:iterate type="lt">
                                    <p:tmPct val="10000"/>
                                  </p:iterate>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ppt_x</p:attrName>
                                        </p:attrNameLst>
                                      </p:cBhvr>
                                      <p:tavLst>
                                        <p:tav tm="0">
                                          <p:val>
                                            <p:strVal val="#ppt_x"/>
                                          </p:val>
                                        </p:tav>
                                        <p:tav tm="100000">
                                          <p:val>
                                            <p:strVal val="#ppt_x"/>
                                          </p:val>
                                        </p:tav>
                                      </p:tavLst>
                                    </p:anim>
                                    <p:anim calcmode="lin" valueType="num">
                                      <p:cBhvr>
                                        <p:cTn id="91" dur="500" fill="hold"/>
                                        <p:tgtEl>
                                          <p:spTgt spid="31"/>
                                        </p:tgtEl>
                                        <p:attrNameLst>
                                          <p:attrName>ppt_y</p:attrName>
                                        </p:attrNameLst>
                                      </p:cBhvr>
                                      <p:tavLst>
                                        <p:tav tm="0">
                                          <p:val>
                                            <p:strVal val="#ppt_y-#ppt_h/2"/>
                                          </p:val>
                                        </p:tav>
                                        <p:tav tm="100000">
                                          <p:val>
                                            <p:strVal val="#ppt_y"/>
                                          </p:val>
                                        </p:tav>
                                      </p:tavLst>
                                    </p:anim>
                                    <p:anim calcmode="lin" valueType="num">
                                      <p:cBhvr>
                                        <p:cTn id="92" dur="500" fill="hold"/>
                                        <p:tgtEl>
                                          <p:spTgt spid="31"/>
                                        </p:tgtEl>
                                        <p:attrNameLst>
                                          <p:attrName>ppt_w</p:attrName>
                                        </p:attrNameLst>
                                      </p:cBhvr>
                                      <p:tavLst>
                                        <p:tav tm="0">
                                          <p:val>
                                            <p:strVal val="#ppt_w"/>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childTnLst>
                                </p:cTn>
                              </p:par>
                              <p:par>
                                <p:cTn id="94" presetID="10" presetClass="entr" presetSubtype="0"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25" grpId="0"/>
      <p:bldP spid="26" grpId="0"/>
      <p:bldP spid="27" grpId="0"/>
      <p:bldP spid="28" grpId="0"/>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a:spLocks noChangeArrowheads="1"/>
          </p:cNvSpPr>
          <p:nvPr/>
        </p:nvSpPr>
        <p:spPr bwMode="auto">
          <a:xfrm>
            <a:off x="2616200" y="1262062"/>
            <a:ext cx="1885950" cy="1887538"/>
          </a:xfrm>
          <a:prstGeom prst="ellipse">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 name="Oval 7"/>
          <p:cNvSpPr>
            <a:spLocks noChangeArrowheads="1"/>
          </p:cNvSpPr>
          <p:nvPr/>
        </p:nvSpPr>
        <p:spPr bwMode="auto">
          <a:xfrm>
            <a:off x="3824288" y="1674812"/>
            <a:ext cx="2347912" cy="2349500"/>
          </a:xfrm>
          <a:prstGeom prst="ellipse">
            <a:avLst/>
          </a:prstGeom>
          <a:solidFill>
            <a:srgbClr val="F5CA4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 name="Oval 8"/>
          <p:cNvSpPr>
            <a:spLocks noChangeArrowheads="1"/>
          </p:cNvSpPr>
          <p:nvPr/>
        </p:nvSpPr>
        <p:spPr bwMode="auto">
          <a:xfrm>
            <a:off x="4885067" y="880733"/>
            <a:ext cx="1768475" cy="1768475"/>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7" name="Oval 10"/>
          <p:cNvSpPr>
            <a:spLocks noChangeArrowheads="1"/>
          </p:cNvSpPr>
          <p:nvPr/>
        </p:nvSpPr>
        <p:spPr bwMode="auto">
          <a:xfrm>
            <a:off x="5445125" y="3208337"/>
            <a:ext cx="1071563" cy="1071563"/>
          </a:xfrm>
          <a:prstGeom prst="ellipse">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9" name="Oval 12"/>
          <p:cNvSpPr>
            <a:spLocks noChangeArrowheads="1"/>
          </p:cNvSpPr>
          <p:nvPr/>
        </p:nvSpPr>
        <p:spPr bwMode="auto">
          <a:xfrm>
            <a:off x="3050808" y="2780438"/>
            <a:ext cx="1601787" cy="1601788"/>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14" name="TextBox 682"/>
          <p:cNvSpPr>
            <a:spLocks noChangeArrowheads="1"/>
          </p:cNvSpPr>
          <p:nvPr/>
        </p:nvSpPr>
        <p:spPr bwMode="auto">
          <a:xfrm>
            <a:off x="3043838" y="1816239"/>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市场分</a:t>
            </a:r>
            <a:endPar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析不透</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5" name="TextBox 682"/>
          <p:cNvSpPr>
            <a:spLocks noChangeArrowheads="1"/>
          </p:cNvSpPr>
          <p:nvPr/>
        </p:nvSpPr>
        <p:spPr bwMode="auto">
          <a:xfrm>
            <a:off x="4462463" y="2495550"/>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行动速</a:t>
            </a:r>
            <a:endPar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度迟缓</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6" name="TextBox 682"/>
          <p:cNvSpPr>
            <a:spLocks noChangeArrowheads="1"/>
          </p:cNvSpPr>
          <p:nvPr/>
        </p:nvSpPr>
        <p:spPr bwMode="auto">
          <a:xfrm>
            <a:off x="5321629" y="1472871"/>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对手认</a:t>
            </a:r>
            <a:endPar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识不够</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8" name="TextBox 682"/>
          <p:cNvSpPr>
            <a:spLocks noChangeArrowheads="1"/>
          </p:cNvSpPr>
          <p:nvPr/>
        </p:nvSpPr>
        <p:spPr bwMode="auto">
          <a:xfrm>
            <a:off x="5672138" y="3398837"/>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其他</a:t>
            </a:r>
            <a:endParaRPr kumimoji="0" lang="en-US" altLang="zh-CN"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原因</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9" name="TextBox 682"/>
          <p:cNvSpPr>
            <a:spLocks noChangeArrowheads="1"/>
          </p:cNvSpPr>
          <p:nvPr/>
        </p:nvSpPr>
        <p:spPr bwMode="auto">
          <a:xfrm>
            <a:off x="3427472" y="3221565"/>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团队合</a:t>
            </a:r>
            <a:endPar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作不力</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20" name="直接连接符 19"/>
          <p:cNvSpPr>
            <a:spLocks noChangeShapeType="1"/>
          </p:cNvSpPr>
          <p:nvPr/>
        </p:nvSpPr>
        <p:spPr bwMode="auto">
          <a:xfrm flipH="1">
            <a:off x="611188" y="2205037"/>
            <a:ext cx="2005012"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22" name="直接连接符 21"/>
          <p:cNvSpPr>
            <a:spLocks noChangeShapeType="1"/>
          </p:cNvSpPr>
          <p:nvPr/>
        </p:nvSpPr>
        <p:spPr bwMode="auto">
          <a:xfrm flipH="1">
            <a:off x="611188" y="3538537"/>
            <a:ext cx="2486025"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24" name="直接连接符 23"/>
          <p:cNvSpPr>
            <a:spLocks noChangeShapeType="1"/>
          </p:cNvSpPr>
          <p:nvPr/>
        </p:nvSpPr>
        <p:spPr bwMode="auto">
          <a:xfrm flipH="1">
            <a:off x="6660331" y="3767137"/>
            <a:ext cx="2016125" cy="0"/>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26" name="直接连接符 25"/>
          <p:cNvSpPr>
            <a:spLocks noChangeShapeType="1"/>
          </p:cNvSpPr>
          <p:nvPr/>
        </p:nvSpPr>
        <p:spPr bwMode="auto">
          <a:xfrm flipH="1">
            <a:off x="6315843" y="2849562"/>
            <a:ext cx="2360613" cy="0"/>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28" name="直接连接符 27"/>
          <p:cNvSpPr>
            <a:spLocks noChangeShapeType="1"/>
          </p:cNvSpPr>
          <p:nvPr/>
        </p:nvSpPr>
        <p:spPr bwMode="auto">
          <a:xfrm flipH="1">
            <a:off x="6660232" y="1762423"/>
            <a:ext cx="2016125" cy="2063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30" name="矩形 29"/>
          <p:cNvSpPr/>
          <p:nvPr/>
        </p:nvSpPr>
        <p:spPr>
          <a:xfrm>
            <a:off x="649254" y="1862726"/>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文字</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649253" y="2211710"/>
            <a:ext cx="1938023" cy="53245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32" name="矩形 31"/>
          <p:cNvSpPr/>
          <p:nvPr/>
        </p:nvSpPr>
        <p:spPr>
          <a:xfrm>
            <a:off x="649254" y="3232348"/>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文字</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3" name="TextBox 32"/>
          <p:cNvSpPr txBox="1"/>
          <p:nvPr/>
        </p:nvSpPr>
        <p:spPr>
          <a:xfrm>
            <a:off x="649253" y="3581332"/>
            <a:ext cx="1938023" cy="53245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6738333" y="1419622"/>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文字</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5" name="TextBox 34"/>
          <p:cNvSpPr txBox="1"/>
          <p:nvPr/>
        </p:nvSpPr>
        <p:spPr>
          <a:xfrm>
            <a:off x="6738332" y="1742555"/>
            <a:ext cx="1938023" cy="53245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36" name="矩形 35"/>
          <p:cNvSpPr/>
          <p:nvPr/>
        </p:nvSpPr>
        <p:spPr>
          <a:xfrm>
            <a:off x="6738432" y="2557186"/>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文字</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7" name="TextBox 36"/>
          <p:cNvSpPr txBox="1"/>
          <p:nvPr/>
        </p:nvSpPr>
        <p:spPr>
          <a:xfrm>
            <a:off x="6738431" y="2859782"/>
            <a:ext cx="1938023" cy="53245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38" name="矩形 37"/>
          <p:cNvSpPr/>
          <p:nvPr/>
        </p:nvSpPr>
        <p:spPr>
          <a:xfrm>
            <a:off x="6738432" y="3416101"/>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文字</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9" name="TextBox 38"/>
          <p:cNvSpPr txBox="1"/>
          <p:nvPr/>
        </p:nvSpPr>
        <p:spPr>
          <a:xfrm>
            <a:off x="6738431" y="3714582"/>
            <a:ext cx="1938023" cy="53245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style.rotation</p:attrName>
                                        </p:attrNameLst>
                                      </p:cBhvr>
                                      <p:tavLst>
                                        <p:tav tm="0">
                                          <p:val>
                                            <p:fltVal val="90"/>
                                          </p:val>
                                        </p:tav>
                                        <p:tav tm="100000">
                                          <p:val>
                                            <p:fltVal val="0"/>
                                          </p:val>
                                        </p:tav>
                                      </p:tavLst>
                                    </p:anim>
                                    <p:animEffect transition="in" filter="fade">
                                      <p:cBhvr>
                                        <p:cTn id="27" dur="1000"/>
                                        <p:tgtEl>
                                          <p:spTgt spid="18"/>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right)">
                                      <p:cBhvr>
                                        <p:cTn id="58" dur="500"/>
                                        <p:tgtEl>
                                          <p:spTgt spid="2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right)">
                                      <p:cBhvr>
                                        <p:cTn id="61" dur="500"/>
                                        <p:tgtEl>
                                          <p:spTgt spid="22"/>
                                        </p:tgtEl>
                                      </p:cBhvr>
                                    </p:animEffect>
                                  </p:childTnLst>
                                </p:cTn>
                              </p:par>
                            </p:childTnLst>
                          </p:cTn>
                        </p:par>
                        <p:par>
                          <p:cTn id="62" fill="hold">
                            <p:stCondLst>
                              <p:cond delay="1500"/>
                            </p:stCondLst>
                            <p:childTnLst>
                              <p:par>
                                <p:cTn id="63" presetID="17" presetClass="entr" presetSubtype="1"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100000">
                                          <p:val>
                                            <p:strVal val="#ppt_x"/>
                                          </p:val>
                                        </p:tav>
                                      </p:tavLst>
                                    </p:anim>
                                    <p:anim calcmode="lin" valueType="num">
                                      <p:cBhvr>
                                        <p:cTn id="66" dur="500" fill="hold"/>
                                        <p:tgtEl>
                                          <p:spTgt spid="30"/>
                                        </p:tgtEl>
                                        <p:attrNameLst>
                                          <p:attrName>ppt_y</p:attrName>
                                        </p:attrNameLst>
                                      </p:cBhvr>
                                      <p:tavLst>
                                        <p:tav tm="0">
                                          <p:val>
                                            <p:strVal val="#ppt_y-#ppt_h/2"/>
                                          </p:val>
                                        </p:tav>
                                        <p:tav tm="100000">
                                          <p:val>
                                            <p:strVal val="#ppt_y"/>
                                          </p:val>
                                        </p:tav>
                                      </p:tavLst>
                                    </p:anim>
                                    <p:anim calcmode="lin" valueType="num">
                                      <p:cBhvr>
                                        <p:cTn id="67" dur="500" fill="hold"/>
                                        <p:tgtEl>
                                          <p:spTgt spid="30"/>
                                        </p:tgtEl>
                                        <p:attrNameLst>
                                          <p:attrName>ppt_w</p:attrName>
                                        </p:attrNameLst>
                                      </p:cBhvr>
                                      <p:tavLst>
                                        <p:tav tm="0">
                                          <p:val>
                                            <p:strVal val="#ppt_w"/>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childTnLst>
                                </p:cTn>
                              </p:par>
                              <p:par>
                                <p:cTn id="69" presetID="10" presetClass="entr" presetSubtype="0" fill="hold" grpId="0" nodeType="withEffect">
                                  <p:stCondLst>
                                    <p:cond delay="25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childTnLst>
                          </p:cTn>
                        </p:par>
                        <p:par>
                          <p:cTn id="72" fill="hold">
                            <p:stCondLst>
                              <p:cond delay="3250"/>
                            </p:stCondLst>
                            <p:childTnLst>
                              <p:par>
                                <p:cTn id="73" presetID="17" presetClass="entr" presetSubtype="1" fill="hold" grpId="0" nodeType="afterEffect">
                                  <p:stCondLst>
                                    <p:cond delay="0"/>
                                  </p:stCondLst>
                                  <p:iterate type="lt">
                                    <p:tmPct val="10000"/>
                                  </p:iterate>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
                                          </p:val>
                                        </p:tav>
                                        <p:tav tm="100000">
                                          <p:val>
                                            <p:strVal val="#ppt_x"/>
                                          </p:val>
                                        </p:tav>
                                      </p:tavLst>
                                    </p:anim>
                                    <p:anim calcmode="lin" valueType="num">
                                      <p:cBhvr>
                                        <p:cTn id="76" dur="500" fill="hold"/>
                                        <p:tgtEl>
                                          <p:spTgt spid="32"/>
                                        </p:tgtEl>
                                        <p:attrNameLst>
                                          <p:attrName>ppt_y</p:attrName>
                                        </p:attrNameLst>
                                      </p:cBhvr>
                                      <p:tavLst>
                                        <p:tav tm="0">
                                          <p:val>
                                            <p:strVal val="#ppt_y-#ppt_h/2"/>
                                          </p:val>
                                        </p:tav>
                                        <p:tav tm="100000">
                                          <p:val>
                                            <p:strVal val="#ppt_y"/>
                                          </p:val>
                                        </p:tav>
                                      </p:tavLst>
                                    </p:anim>
                                    <p:anim calcmode="lin" valueType="num">
                                      <p:cBhvr>
                                        <p:cTn id="77" dur="500" fill="hold"/>
                                        <p:tgtEl>
                                          <p:spTgt spid="32"/>
                                        </p:tgtEl>
                                        <p:attrNameLst>
                                          <p:attrName>ppt_w</p:attrName>
                                        </p:attrNameLst>
                                      </p:cBhvr>
                                      <p:tavLst>
                                        <p:tav tm="0">
                                          <p:val>
                                            <p:strVal val="#ppt_w"/>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childTnLst>
                                </p:cTn>
                              </p:par>
                              <p:par>
                                <p:cTn id="79" presetID="10" presetClass="entr" presetSubtype="0" fill="hold" grpId="0" nodeType="withEffect">
                                  <p:stCondLst>
                                    <p:cond delay="25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500"/>
                                        <p:tgtEl>
                                          <p:spTgt spid="33"/>
                                        </p:tgtEl>
                                      </p:cBhvr>
                                    </p:animEffect>
                                  </p:childTnLst>
                                </p:cTn>
                              </p:par>
                            </p:childTnLst>
                          </p:cTn>
                        </p:par>
                        <p:par>
                          <p:cTn id="82" fill="hold">
                            <p:stCondLst>
                              <p:cond delay="4000"/>
                            </p:stCondLst>
                            <p:childTnLst>
                              <p:par>
                                <p:cTn id="83" presetID="17" presetClass="entr" presetSubtype="1" fill="hold" grpId="0" nodeType="afterEffect">
                                  <p:stCondLst>
                                    <p:cond delay="0"/>
                                  </p:stCondLst>
                                  <p:iterate type="lt">
                                    <p:tmPct val="10000"/>
                                  </p:iterate>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ppt_x</p:attrName>
                                        </p:attrNameLst>
                                      </p:cBhvr>
                                      <p:tavLst>
                                        <p:tav tm="0">
                                          <p:val>
                                            <p:strVal val="#ppt_x"/>
                                          </p:val>
                                        </p:tav>
                                        <p:tav tm="100000">
                                          <p:val>
                                            <p:strVal val="#ppt_x"/>
                                          </p:val>
                                        </p:tav>
                                      </p:tavLst>
                                    </p:anim>
                                    <p:anim calcmode="lin" valueType="num">
                                      <p:cBhvr>
                                        <p:cTn id="86" dur="500" fill="hold"/>
                                        <p:tgtEl>
                                          <p:spTgt spid="34"/>
                                        </p:tgtEl>
                                        <p:attrNameLst>
                                          <p:attrName>ppt_y</p:attrName>
                                        </p:attrNameLst>
                                      </p:cBhvr>
                                      <p:tavLst>
                                        <p:tav tm="0">
                                          <p:val>
                                            <p:strVal val="#ppt_y-#ppt_h/2"/>
                                          </p:val>
                                        </p:tav>
                                        <p:tav tm="100000">
                                          <p:val>
                                            <p:strVal val="#ppt_y"/>
                                          </p:val>
                                        </p:tav>
                                      </p:tavLst>
                                    </p:anim>
                                    <p:anim calcmode="lin" valueType="num">
                                      <p:cBhvr>
                                        <p:cTn id="87" dur="500" fill="hold"/>
                                        <p:tgtEl>
                                          <p:spTgt spid="34"/>
                                        </p:tgtEl>
                                        <p:attrNameLst>
                                          <p:attrName>ppt_w</p:attrName>
                                        </p:attrNameLst>
                                      </p:cBhvr>
                                      <p:tavLst>
                                        <p:tav tm="0">
                                          <p:val>
                                            <p:strVal val="#ppt_w"/>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4750"/>
                            </p:stCondLst>
                            <p:childTnLst>
                              <p:par>
                                <p:cTn id="93" presetID="17" presetClass="entr" presetSubtype="1" fill="hold" grpId="0" nodeType="afterEffect">
                                  <p:stCondLst>
                                    <p:cond delay="0"/>
                                  </p:stCondLst>
                                  <p:iterate type="lt">
                                    <p:tmPct val="10000"/>
                                  </p:iterate>
                                  <p:childTnLst>
                                    <p:set>
                                      <p:cBhvr>
                                        <p:cTn id="94" dur="1" fill="hold">
                                          <p:stCondLst>
                                            <p:cond delay="0"/>
                                          </p:stCondLst>
                                        </p:cTn>
                                        <p:tgtEl>
                                          <p:spTgt spid="36"/>
                                        </p:tgtEl>
                                        <p:attrNameLst>
                                          <p:attrName>style.visibility</p:attrName>
                                        </p:attrNameLst>
                                      </p:cBhvr>
                                      <p:to>
                                        <p:strVal val="visible"/>
                                      </p:to>
                                    </p:set>
                                    <p:anim calcmode="lin" valueType="num">
                                      <p:cBhvr>
                                        <p:cTn id="95" dur="500" fill="hold"/>
                                        <p:tgtEl>
                                          <p:spTgt spid="36"/>
                                        </p:tgtEl>
                                        <p:attrNameLst>
                                          <p:attrName>ppt_x</p:attrName>
                                        </p:attrNameLst>
                                      </p:cBhvr>
                                      <p:tavLst>
                                        <p:tav tm="0">
                                          <p:val>
                                            <p:strVal val="#ppt_x"/>
                                          </p:val>
                                        </p:tav>
                                        <p:tav tm="100000">
                                          <p:val>
                                            <p:strVal val="#ppt_x"/>
                                          </p:val>
                                        </p:tav>
                                      </p:tavLst>
                                    </p:anim>
                                    <p:anim calcmode="lin" valueType="num">
                                      <p:cBhvr>
                                        <p:cTn id="96" dur="500" fill="hold"/>
                                        <p:tgtEl>
                                          <p:spTgt spid="36"/>
                                        </p:tgtEl>
                                        <p:attrNameLst>
                                          <p:attrName>ppt_y</p:attrName>
                                        </p:attrNameLst>
                                      </p:cBhvr>
                                      <p:tavLst>
                                        <p:tav tm="0">
                                          <p:val>
                                            <p:strVal val="#ppt_y-#ppt_h/2"/>
                                          </p:val>
                                        </p:tav>
                                        <p:tav tm="100000">
                                          <p:val>
                                            <p:strVal val="#ppt_y"/>
                                          </p:val>
                                        </p:tav>
                                      </p:tavLst>
                                    </p:anim>
                                    <p:anim calcmode="lin" valueType="num">
                                      <p:cBhvr>
                                        <p:cTn id="97" dur="500" fill="hold"/>
                                        <p:tgtEl>
                                          <p:spTgt spid="36"/>
                                        </p:tgtEl>
                                        <p:attrNameLst>
                                          <p:attrName>ppt_w</p:attrName>
                                        </p:attrNameLst>
                                      </p:cBhvr>
                                      <p:tavLst>
                                        <p:tav tm="0">
                                          <p:val>
                                            <p:strVal val="#ppt_w"/>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childTnLst>
                                </p:cTn>
                              </p:par>
                              <p:par>
                                <p:cTn id="99" presetID="10" presetClass="entr" presetSubtype="0" fill="hold" grpId="0" nodeType="withEffect">
                                  <p:stCondLst>
                                    <p:cond delay="25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childTnLst>
                          </p:cTn>
                        </p:par>
                        <p:par>
                          <p:cTn id="102" fill="hold">
                            <p:stCondLst>
                              <p:cond delay="5500"/>
                            </p:stCondLst>
                            <p:childTnLst>
                              <p:par>
                                <p:cTn id="103" presetID="17" presetClass="entr" presetSubtype="1" fill="hold" grpId="0" nodeType="afterEffect">
                                  <p:stCondLst>
                                    <p:cond delay="0"/>
                                  </p:stCondLst>
                                  <p:iterate type="lt">
                                    <p:tmPct val="10000"/>
                                  </p:iterate>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ppt_x</p:attrName>
                                        </p:attrNameLst>
                                      </p:cBhvr>
                                      <p:tavLst>
                                        <p:tav tm="0">
                                          <p:val>
                                            <p:strVal val="#ppt_x"/>
                                          </p:val>
                                        </p:tav>
                                        <p:tav tm="100000">
                                          <p:val>
                                            <p:strVal val="#ppt_x"/>
                                          </p:val>
                                        </p:tav>
                                      </p:tavLst>
                                    </p:anim>
                                    <p:anim calcmode="lin" valueType="num">
                                      <p:cBhvr>
                                        <p:cTn id="106" dur="500" fill="hold"/>
                                        <p:tgtEl>
                                          <p:spTgt spid="38"/>
                                        </p:tgtEl>
                                        <p:attrNameLst>
                                          <p:attrName>ppt_y</p:attrName>
                                        </p:attrNameLst>
                                      </p:cBhvr>
                                      <p:tavLst>
                                        <p:tav tm="0">
                                          <p:val>
                                            <p:strVal val="#ppt_y-#ppt_h/2"/>
                                          </p:val>
                                        </p:tav>
                                        <p:tav tm="100000">
                                          <p:val>
                                            <p:strVal val="#ppt_y"/>
                                          </p:val>
                                        </p:tav>
                                      </p:tavLst>
                                    </p:anim>
                                    <p:anim calcmode="lin" valueType="num">
                                      <p:cBhvr>
                                        <p:cTn id="107" dur="500" fill="hold"/>
                                        <p:tgtEl>
                                          <p:spTgt spid="38"/>
                                        </p:tgtEl>
                                        <p:attrNameLst>
                                          <p:attrName>ppt_w</p:attrName>
                                        </p:attrNameLst>
                                      </p:cBhvr>
                                      <p:tavLst>
                                        <p:tav tm="0">
                                          <p:val>
                                            <p:strVal val="#ppt_w"/>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childTnLst>
                                </p:cTn>
                              </p:par>
                              <p:par>
                                <p:cTn id="109" presetID="10" presetClass="entr" presetSubtype="0" fill="hold" grpId="0" nodeType="withEffect">
                                  <p:stCondLst>
                                    <p:cond delay="25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9" grpId="0" animBg="1"/>
      <p:bldP spid="14" grpId="0"/>
      <p:bldP spid="15" grpId="0"/>
      <p:bldP spid="16" grpId="0"/>
      <p:bldP spid="18" grpId="0"/>
      <p:bldP spid="19" grpId="0"/>
      <p:bldP spid="20" grpId="0" animBg="1"/>
      <p:bldP spid="22" grpId="0" animBg="1"/>
      <p:bldP spid="24" grpId="0" animBg="1"/>
      <p:bldP spid="26" grpId="0" animBg="1"/>
      <p:bldP spid="28" grpId="0" animBg="1"/>
      <p:bldP spid="30" grpId="0"/>
      <p:bldP spid="31" grpId="0"/>
      <p:bldP spid="32" grpId="0"/>
      <p:bldP spid="33" grpId="0"/>
      <p:bldP spid="34" grpId="0"/>
      <p:bldP spid="35" grpId="0"/>
      <p:bldP spid="36" grpId="0"/>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noChangeArrowheads="1"/>
          </p:cNvSpPr>
          <p:nvPr/>
        </p:nvSpPr>
        <p:spPr bwMode="auto">
          <a:xfrm>
            <a:off x="755576" y="1819747"/>
            <a:ext cx="3683000" cy="1954213"/>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2"/>
              <a:gd name="T34" fmla="*/ 0 h 139"/>
              <a:gd name="T35" fmla="*/ 262 w 262"/>
              <a:gd name="T36" fmla="*/ 139 h 1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6" name="TextBox 265"/>
          <p:cNvSpPr>
            <a:spLocks noChangeArrowheads="1"/>
          </p:cNvSpPr>
          <p:nvPr/>
        </p:nvSpPr>
        <p:spPr bwMode="auto">
          <a:xfrm>
            <a:off x="4788024" y="1505298"/>
            <a:ext cx="2646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32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完成情况说明</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宋体" panose="02010600030101010101" pitchFamily="2" charset="-122"/>
              <a:cs typeface="+mn-cs"/>
            </a:endParaRPr>
          </a:p>
        </p:txBody>
      </p:sp>
      <p:sp>
        <p:nvSpPr>
          <p:cNvPr id="7" name="矩形 6"/>
          <p:cNvSpPr>
            <a:spLocks noChangeArrowheads="1"/>
          </p:cNvSpPr>
          <p:nvPr/>
        </p:nvSpPr>
        <p:spPr bwMode="auto">
          <a:xfrm>
            <a:off x="4773538" y="2067694"/>
            <a:ext cx="3960813" cy="226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kumimoji="0" lang="zh-CN" altLang="en-US" sz="1200" b="0" i="0" u="none" strike="noStrike" kern="1200" cap="none" spc="0" normalizeH="0" baseline="0" noProof="0" dirty="0" smtClean="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输入</a:t>
            </a:r>
            <a:endParaRPr kumimoji="0" lang="en-US" altLang="zh-CN" sz="1200" b="0" i="0" u="none" strike="noStrike" kern="1200" cap="none" spc="0" normalizeH="0" baseline="0" noProof="0" dirty="0" smtClean="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smtClean="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这里</a:t>
            </a:r>
            <a:r>
              <a:rPr kumimoji="0" lang="zh-CN" altLang="en-US" sz="1200" b="0" i="0" u="none" strike="noStrike" kern="1200" cap="none" spc="0" normalizeH="0" baseline="0" noProof="0" dirty="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输入简单的文字概述这里输入简单字概述这里输入简单简单的文字概述这里输入简单的文字概述简单的文字概述这里输入简单的</a:t>
            </a:r>
            <a:r>
              <a:rPr kumimoji="0" lang="zh-CN" altLang="en-US" sz="1200" b="0" i="0" u="none" strike="noStrike" kern="1200" cap="none" spc="0" normalizeH="0" baseline="0" noProof="0" dirty="0" smtClean="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文字</a:t>
            </a:r>
            <a:endParaRPr kumimoji="0" lang="zh-CN" altLang="en-US" sz="1200" b="0" i="0" u="none" strike="noStrike" kern="1200" cap="none" spc="0" normalizeH="0" baseline="0" noProof="0" dirty="0">
              <a:ln>
                <a:noFill/>
              </a:ln>
              <a:solidFill>
                <a:prstClr val="black"/>
              </a:solidFill>
              <a:effectLst/>
              <a:uLnTx/>
              <a:uFillTx/>
              <a:latin typeface="方正兰亭粗黑_GBK" charset="-122"/>
              <a:ea typeface="宋体" panose="02010600030101010101" pitchFamily="2" charset="-122"/>
              <a:cs typeface="+mn-cs"/>
            </a:endParaRPr>
          </a:p>
        </p:txBody>
      </p:sp>
      <p:sp>
        <p:nvSpPr>
          <p:cNvPr id="8" name="TextBox 268"/>
          <p:cNvSpPr>
            <a:spLocks noChangeArrowheads="1"/>
          </p:cNvSpPr>
          <p:nvPr/>
        </p:nvSpPr>
        <p:spPr bwMode="auto">
          <a:xfrm>
            <a:off x="2699792" y="1521267"/>
            <a:ext cx="1617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2</a:t>
            </a:r>
            <a:r>
              <a:rPr kumimoji="0" lang="zh-CN" altLang="en-US" sz="20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名称</a:t>
            </a:r>
            <a:endParaRPr kumimoji="0"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 name="TextBox 269"/>
          <p:cNvSpPr>
            <a:spLocks noChangeArrowheads="1"/>
          </p:cNvSpPr>
          <p:nvPr/>
        </p:nvSpPr>
        <p:spPr bwMode="auto">
          <a:xfrm>
            <a:off x="827584" y="3786594"/>
            <a:ext cx="1473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1</a:t>
            </a:r>
            <a:r>
              <a:rPr kumimoji="0" lang="zh-CN" altLang="en-US" sz="18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、添加名称</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0" name="椭圆 9"/>
          <p:cNvSpPr/>
          <p:nvPr/>
        </p:nvSpPr>
        <p:spPr>
          <a:xfrm>
            <a:off x="1073795" y="2144316"/>
            <a:ext cx="1305074" cy="130507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2796232" y="2106602"/>
            <a:ext cx="1305074" cy="130507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1000"/>
                            </p:stCondLst>
                            <p:childTnLst>
                              <p:par>
                                <p:cTn id="16" presetID="17" presetClass="entr" presetSubtype="1"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ppt_h/2"/>
                                          </p:val>
                                        </p:tav>
                                        <p:tav tm="100000">
                                          <p:val>
                                            <p:strVal val="#ppt_y"/>
                                          </p:val>
                                        </p:tav>
                                      </p:tavLst>
                                    </p:anim>
                                    <p:anim calcmode="lin" valueType="num">
                                      <p:cBhvr>
                                        <p:cTn id="20" dur="500" fill="hold"/>
                                        <p:tgtEl>
                                          <p:spTgt spid="9"/>
                                        </p:tgtEl>
                                        <p:attrNameLst>
                                          <p:attrName>ppt_w</p:attrName>
                                        </p:attrNameLst>
                                      </p:cBhvr>
                                      <p:tavLst>
                                        <p:tav tm="0">
                                          <p:val>
                                            <p:strVal val="#ppt_w"/>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childTnLst>
                                </p:cTn>
                              </p:par>
                              <p:par>
                                <p:cTn id="22" presetID="17" presetClass="entr" presetSubtype="1" fill="hold" grpId="0" nodeType="with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par>
                                <p:cTn id="28" presetID="17" presetClass="entr" presetSubtype="1" fill="hold" grpId="0" nodeType="with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ppt_h/2"/>
                                          </p:val>
                                        </p:tav>
                                        <p:tav tm="100000">
                                          <p:val>
                                            <p:strVal val="#ppt_y"/>
                                          </p:val>
                                        </p:tav>
                                      </p:tavLst>
                                    </p:anim>
                                    <p:anim calcmode="lin" valueType="num">
                                      <p:cBhvr>
                                        <p:cTn id="32" dur="500" fill="hold"/>
                                        <p:tgtEl>
                                          <p:spTgt spid="6"/>
                                        </p:tgtEl>
                                        <p:attrNameLst>
                                          <p:attrName>ppt_w</p:attrName>
                                        </p:attrNameLst>
                                      </p:cBhvr>
                                      <p:tavLst>
                                        <p:tav tm="0">
                                          <p:val>
                                            <p:strVal val="#ppt_w"/>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childTnLst>
                                </p:cTn>
                              </p:par>
                            </p:childTnLst>
                          </p:cTn>
                        </p:par>
                        <p:par>
                          <p:cTn id="34" fill="hold">
                            <p:stCondLst>
                              <p:cond delay="1750"/>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p:bldP spid="8" grpId="0"/>
      <p:bldP spid="9" grpId="0"/>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368551" y="2224088"/>
            <a:ext cx="2312987" cy="2357438"/>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rgbClr val="0070C0"/>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19" name="Freeform 6"/>
          <p:cNvSpPr>
            <a:spLocks noChangeArrowheads="1"/>
          </p:cNvSpPr>
          <p:nvPr/>
        </p:nvSpPr>
        <p:spPr bwMode="auto">
          <a:xfrm>
            <a:off x="2603501" y="1803401"/>
            <a:ext cx="1808162" cy="1846262"/>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rgbClr val="00B0F0"/>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0" name="Freeform 7"/>
          <p:cNvSpPr>
            <a:spLocks noChangeArrowheads="1"/>
          </p:cNvSpPr>
          <p:nvPr/>
        </p:nvSpPr>
        <p:spPr bwMode="auto">
          <a:xfrm>
            <a:off x="2763838" y="1371601"/>
            <a:ext cx="1458913" cy="1487487"/>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rgbClr val="0070C0"/>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1" name="Freeform 8"/>
          <p:cNvSpPr>
            <a:spLocks noChangeArrowheads="1"/>
          </p:cNvSpPr>
          <p:nvPr/>
        </p:nvSpPr>
        <p:spPr bwMode="auto">
          <a:xfrm>
            <a:off x="2881313" y="1014413"/>
            <a:ext cx="1206500" cy="1235075"/>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rgbClr val="00B0F0"/>
          </a:solidFill>
          <a:ln w="9525" cmpd="sng">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2" name="Freeform 9"/>
          <p:cNvSpPr>
            <a:spLocks noChangeArrowheads="1"/>
          </p:cNvSpPr>
          <p:nvPr/>
        </p:nvSpPr>
        <p:spPr bwMode="auto">
          <a:xfrm>
            <a:off x="1144588" y="2824163"/>
            <a:ext cx="723900" cy="735013"/>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3" name="Freeform 14"/>
          <p:cNvSpPr>
            <a:spLocks noChangeArrowheads="1"/>
          </p:cNvSpPr>
          <p:nvPr/>
        </p:nvSpPr>
        <p:spPr bwMode="auto">
          <a:xfrm>
            <a:off x="1144588" y="1214438"/>
            <a:ext cx="723900" cy="735013"/>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4" name="Freeform 19"/>
          <p:cNvSpPr>
            <a:spLocks noChangeArrowheads="1"/>
          </p:cNvSpPr>
          <p:nvPr/>
        </p:nvSpPr>
        <p:spPr bwMode="auto">
          <a:xfrm>
            <a:off x="1144588" y="3629026"/>
            <a:ext cx="723900" cy="73660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5" name="Freeform 24"/>
          <p:cNvSpPr>
            <a:spLocks noChangeArrowheads="1"/>
          </p:cNvSpPr>
          <p:nvPr/>
        </p:nvSpPr>
        <p:spPr bwMode="auto">
          <a:xfrm>
            <a:off x="1144588" y="2019301"/>
            <a:ext cx="723900" cy="735012"/>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26" name="TextBox 682"/>
          <p:cNvSpPr>
            <a:spLocks noChangeArrowheads="1"/>
          </p:cNvSpPr>
          <p:nvPr/>
        </p:nvSpPr>
        <p:spPr bwMode="auto">
          <a:xfrm>
            <a:off x="3093606" y="1384301"/>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对策一</a:t>
            </a:r>
            <a:endParaRPr kumimoji="0" lang="zh-CN" altLang="en-US" sz="1800" b="0" i="0" u="none" strike="noStrike" kern="1200" cap="none" spc="0" normalizeH="0" baseline="0" noProof="0" dirty="0">
              <a:ln>
                <a:noFill/>
              </a:ln>
              <a:solidFill>
                <a:prstClr val="white"/>
              </a:solidFill>
              <a:effectLst/>
              <a:uLnTx/>
              <a:uFillTx/>
              <a:latin typeface="方正中等线简体" pitchFamily="2" charset="-122"/>
              <a:ea typeface="方正中等线简体" pitchFamily="2" charset="-122"/>
              <a:cs typeface="+mn-cs"/>
            </a:endParaRPr>
          </a:p>
        </p:txBody>
      </p:sp>
      <p:sp>
        <p:nvSpPr>
          <p:cNvPr id="27" name="TextBox 682"/>
          <p:cNvSpPr>
            <a:spLocks noChangeArrowheads="1"/>
          </p:cNvSpPr>
          <p:nvPr/>
        </p:nvSpPr>
        <p:spPr bwMode="auto">
          <a:xfrm>
            <a:off x="3055135" y="2185988"/>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对策二</a:t>
            </a:r>
            <a:endParaRPr kumimoji="0" lang="zh-CN" altLang="en-US" sz="2000" b="0" i="0" u="none" strike="noStrike" kern="1200" cap="none" spc="0" normalizeH="0" baseline="0" noProof="0" dirty="0">
              <a:ln>
                <a:noFill/>
              </a:ln>
              <a:solidFill>
                <a:prstClr val="white"/>
              </a:solidFill>
              <a:effectLst/>
              <a:uLnTx/>
              <a:uFillTx/>
              <a:latin typeface="方正中等线简体" pitchFamily="2" charset="-122"/>
              <a:ea typeface="方正中等线简体" pitchFamily="2" charset="-122"/>
              <a:cs typeface="+mn-cs"/>
            </a:endParaRPr>
          </a:p>
        </p:txBody>
      </p:sp>
      <p:sp>
        <p:nvSpPr>
          <p:cNvPr id="28" name="TextBox 682"/>
          <p:cNvSpPr>
            <a:spLocks noChangeArrowheads="1"/>
          </p:cNvSpPr>
          <p:nvPr/>
        </p:nvSpPr>
        <p:spPr bwMode="auto">
          <a:xfrm>
            <a:off x="3055135" y="2986088"/>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对策三</a:t>
            </a:r>
            <a:endParaRPr kumimoji="0" lang="zh-CN" altLang="en-US" sz="2000" b="0" i="0" u="none" strike="noStrike" kern="1200" cap="none" spc="0" normalizeH="0" baseline="0" noProof="0" dirty="0">
              <a:ln>
                <a:noFill/>
              </a:ln>
              <a:solidFill>
                <a:prstClr val="white"/>
              </a:solidFill>
              <a:effectLst/>
              <a:uLnTx/>
              <a:uFillTx/>
              <a:latin typeface="方正中等线简体" pitchFamily="2" charset="-122"/>
              <a:ea typeface="方正中等线简体" pitchFamily="2" charset="-122"/>
              <a:cs typeface="+mn-cs"/>
            </a:endParaRPr>
          </a:p>
        </p:txBody>
      </p:sp>
      <p:sp>
        <p:nvSpPr>
          <p:cNvPr id="29" name="TextBox 682"/>
          <p:cNvSpPr>
            <a:spLocks noChangeArrowheads="1"/>
          </p:cNvSpPr>
          <p:nvPr/>
        </p:nvSpPr>
        <p:spPr bwMode="auto">
          <a:xfrm>
            <a:off x="3055135" y="3798888"/>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对策四</a:t>
            </a:r>
            <a:endParaRPr kumimoji="0" lang="zh-CN" altLang="en-US" sz="2000" b="0" i="0" u="none" strike="noStrike" kern="1200" cap="none" spc="0" normalizeH="0" baseline="0" noProof="0" dirty="0">
              <a:ln>
                <a:noFill/>
              </a:ln>
              <a:solidFill>
                <a:prstClr val="white"/>
              </a:solidFill>
              <a:effectLst/>
              <a:uLnTx/>
              <a:uFillTx/>
              <a:latin typeface="方正中等线简体" pitchFamily="2" charset="-122"/>
              <a:ea typeface="方正中等线简体" pitchFamily="2" charset="-122"/>
              <a:cs typeface="+mn-cs"/>
            </a:endParaRPr>
          </a:p>
        </p:txBody>
      </p:sp>
      <p:sp>
        <p:nvSpPr>
          <p:cNvPr id="30" name="矩形 29"/>
          <p:cNvSpPr>
            <a:spLocks noChangeArrowheads="1"/>
          </p:cNvSpPr>
          <p:nvPr/>
        </p:nvSpPr>
        <p:spPr bwMode="auto">
          <a:xfrm>
            <a:off x="4906963" y="138588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在这里输入内容文本在这里输入内容文本在这里输入内容文本在这里输入内容</a:t>
            </a:r>
            <a:r>
              <a:rPr kumimoji="0" lang="zh-CN" altLang="en-US" sz="10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文本</a:t>
            </a:r>
            <a:endPar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1" name="任意多边形 30"/>
          <p:cNvSpPr>
            <a:spLocks noChangeArrowheads="1"/>
          </p:cNvSpPr>
          <p:nvPr/>
        </p:nvSpPr>
        <p:spPr bwMode="auto">
          <a:xfrm>
            <a:off x="3997326" y="1663701"/>
            <a:ext cx="885825"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32" name="矩形 31"/>
          <p:cNvSpPr>
            <a:spLocks noChangeArrowheads="1"/>
          </p:cNvSpPr>
          <p:nvPr/>
        </p:nvSpPr>
        <p:spPr bwMode="auto">
          <a:xfrm>
            <a:off x="4906963" y="210343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在这里输入内容文本在这里输入内容文本在这里输入内容文本在这里输入内容文本</a:t>
            </a:r>
            <a:endPar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3" name="任意多边形 32"/>
          <p:cNvSpPr>
            <a:spLocks noChangeArrowheads="1"/>
          </p:cNvSpPr>
          <p:nvPr/>
        </p:nvSpPr>
        <p:spPr bwMode="auto">
          <a:xfrm>
            <a:off x="4168776" y="2379663"/>
            <a:ext cx="714375"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34" name="矩形 33"/>
          <p:cNvSpPr>
            <a:spLocks noChangeArrowheads="1"/>
          </p:cNvSpPr>
          <p:nvPr/>
        </p:nvSpPr>
        <p:spPr bwMode="auto">
          <a:xfrm>
            <a:off x="4906963" y="2846388"/>
            <a:ext cx="3092450" cy="32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just">
              <a:lnSpc>
                <a:spcPct val="150000"/>
              </a:lnSpc>
              <a:defRPr/>
            </a:pPr>
            <a:r>
              <a:rPr lang="zh-CN" altLang="en-US" sz="1000" dirty="0" smtClean="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0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任意多边形 34"/>
          <p:cNvSpPr>
            <a:spLocks noChangeArrowheads="1"/>
          </p:cNvSpPr>
          <p:nvPr/>
        </p:nvSpPr>
        <p:spPr bwMode="auto">
          <a:xfrm>
            <a:off x="4327526" y="3122613"/>
            <a:ext cx="557212"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36" name="矩形 35"/>
          <p:cNvSpPr>
            <a:spLocks noChangeArrowheads="1"/>
          </p:cNvSpPr>
          <p:nvPr/>
        </p:nvSpPr>
        <p:spPr bwMode="auto">
          <a:xfrm>
            <a:off x="4906963" y="360203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在这里输入内容文本在这里输入内容文本在这里输入内容文本在这里输入内容文本</a:t>
            </a:r>
            <a:endPar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 name="任意多边形 36"/>
          <p:cNvSpPr>
            <a:spLocks noChangeArrowheads="1"/>
          </p:cNvSpPr>
          <p:nvPr/>
        </p:nvSpPr>
        <p:spPr bwMode="auto">
          <a:xfrm>
            <a:off x="4605338" y="3878263"/>
            <a:ext cx="277813"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38" name="TextBox 77"/>
          <p:cNvSpPr>
            <a:spLocks noChangeArrowheads="1"/>
          </p:cNvSpPr>
          <p:nvPr/>
        </p:nvSpPr>
        <p:spPr bwMode="auto">
          <a:xfrm>
            <a:off x="1174751" y="13176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添加标题</a:t>
            </a:r>
            <a:endParaRPr kumimoji="0" lang="zh-CN" altLang="en-US" sz="1800" b="0" i="0" u="none" strike="noStrike" kern="1200" cap="none" spc="0" normalizeH="0" baseline="0" noProof="0" dirty="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39" name="TextBox 78"/>
          <p:cNvSpPr>
            <a:spLocks noChangeArrowheads="1"/>
          </p:cNvSpPr>
          <p:nvPr/>
        </p:nvSpPr>
        <p:spPr bwMode="auto">
          <a:xfrm>
            <a:off x="1174751" y="21558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添加标题</a:t>
            </a: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40" name="TextBox 79"/>
          <p:cNvSpPr>
            <a:spLocks noChangeArrowheads="1"/>
          </p:cNvSpPr>
          <p:nvPr/>
        </p:nvSpPr>
        <p:spPr bwMode="auto">
          <a:xfrm>
            <a:off x="1174751" y="29559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添加标题</a:t>
            </a:r>
            <a:endParaRPr kumimoji="0" lang="zh-CN" altLang="en-US" sz="1800" b="0" i="0" u="none" strike="noStrike" kern="1200" cap="none" spc="0" normalizeH="0" baseline="0" noProof="0" dirty="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41" name="TextBox 80"/>
          <p:cNvSpPr>
            <a:spLocks noChangeArrowheads="1"/>
          </p:cNvSpPr>
          <p:nvPr/>
        </p:nvSpPr>
        <p:spPr bwMode="auto">
          <a:xfrm>
            <a:off x="1174751" y="37687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添加标题</a:t>
            </a:r>
            <a:endParaRPr kumimoji="0" lang="zh-CN" altLang="en-US" sz="18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barn(inVertical)">
                                      <p:cBhvr>
                                        <p:cTn id="79" dur="500"/>
                                        <p:tgtEl>
                                          <p:spTgt spid="32"/>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barn(inVertical)">
                                      <p:cBhvr>
                                        <p:cTn id="83" dur="500"/>
                                        <p:tgtEl>
                                          <p:spTgt spid="34"/>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barn(inVertical)">
                                      <p:cBhvr>
                                        <p:cTn id="8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P spid="33" grpId="0" animBg="1"/>
      <p:bldP spid="34" grpId="0"/>
      <p:bldP spid="35" grpId="0" animBg="1"/>
      <p:bldP spid="36" grpId="0"/>
      <p:bldP spid="37" grpId="0" animBg="1"/>
      <p:bldP spid="38" grpId="0"/>
      <p:bldP spid="39" grpId="0"/>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椭圆 11"/>
          <p:cNvSpPr>
            <a:spLocks noChangeArrowheads="1"/>
          </p:cNvSpPr>
          <p:nvPr/>
        </p:nvSpPr>
        <p:spPr bwMode="auto">
          <a:xfrm>
            <a:off x="4219575" y="2291556"/>
            <a:ext cx="847725" cy="847725"/>
          </a:xfrm>
          <a:prstGeom prst="ellipse">
            <a:avLst/>
          </a:prstGeom>
          <a:solidFill>
            <a:srgbClr val="0070C0"/>
          </a:solidFill>
          <a:ln w="25400" cap="flat"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这里输入简单的文字概述这里输入简单文字概</a:t>
            </a:r>
            <a:endPar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述这里输入简单的文字概述这里入简单的文字</a:t>
            </a:r>
            <a:endPar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概述这里输入述简单的文字概述这里输入简单</a:t>
            </a:r>
            <a:endPar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的文字概述这里输入简单的文字概述这里输入</a:t>
            </a:r>
            <a:endPar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简单的文字概述这里输入</a:t>
            </a:r>
            <a:endParaRPr kumimoji="0" lang="zh-CN" altLang="en-US" sz="1200" b="0" i="0" u="none" strike="noStrike" kern="1200" cap="none" spc="0" normalizeH="0" baseline="0" noProof="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rPr>
              <a:t>2014</a:t>
            </a:r>
            <a:r>
              <a:rPr kumimoji="0" lang="zh-CN" altLang="en-US" sz="2000" b="0" i="0" u="none" strike="noStrike" kern="1200" cap="none" spc="0" normalizeH="0" baseline="0" noProof="0" dirty="0" smtClean="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rPr>
              <a:t>工作</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rPr>
              <a:t>情况</a:t>
            </a:r>
            <a:endParaRPr kumimoji="0" lang="zh-CN" altLang="en-US" sz="2000" b="0" i="0" u="none" strike="noStrike" kern="1200" cap="none" spc="0" normalizeH="0" baseline="0" noProof="0" dirty="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endParaRP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smtClean="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rPr>
              <a:t>2015</a:t>
            </a:r>
            <a:r>
              <a:rPr kumimoji="0" lang="zh-CN" altLang="en-US" sz="2000" b="0" i="0" u="none" strike="noStrike" kern="1200" cap="none" spc="0" normalizeH="0" baseline="0" noProof="0" dirty="0" smtClean="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rPr>
              <a:t>年</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rPr>
              <a:t>工作情况</a:t>
            </a:r>
            <a:endParaRPr kumimoji="0" lang="zh-CN" altLang="en-US" sz="2000" b="0" i="0" u="none" strike="noStrike" kern="1200" cap="none" spc="0" normalizeH="0" baseline="0" noProof="0" dirty="0">
              <a:ln>
                <a:noFill/>
              </a:ln>
              <a:solidFill>
                <a:prstClr val="black">
                  <a:lumMod val="65000"/>
                  <a:lumOff val="35000"/>
                </a:prstClr>
              </a:solidFill>
              <a:effectLst/>
              <a:uLnTx/>
              <a:uFillTx/>
              <a:latin typeface="方正正大黑简体" pitchFamily="2" charset="-122"/>
              <a:ea typeface="方正正大黑简体" pitchFamily="2" charset="-122"/>
              <a:cs typeface="+mn-cs"/>
              <a:sym typeface="方正正大黑简体" pitchFamily="2" charset="-122"/>
            </a:endParaRP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595959"/>
                </a:solidFill>
                <a:effectLst/>
                <a:uLnTx/>
                <a:uFillTx/>
                <a:latin typeface="方正兰亭粗黑_GBK" charset="-122"/>
                <a:ea typeface="宋体" panose="02010600030101010101" pitchFamily="2" charset="-122"/>
                <a:cs typeface="+mn-cs"/>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kumimoji="0" lang="zh-CN" altLang="en-US" sz="1800" b="0" i="0" u="none" strike="noStrike" kern="1200" cap="none" spc="0" normalizeH="0" baseline="0" noProof="0" dirty="0">
              <a:ln>
                <a:noFill/>
              </a:ln>
              <a:solidFill>
                <a:prstClr val="black"/>
              </a:solidFill>
              <a:effectLst/>
              <a:uLnTx/>
              <a:uFillTx/>
              <a:latin typeface="方正兰亭粗黑_GBK" charset="-122"/>
              <a:ea typeface="宋体" panose="02010600030101010101" pitchFamily="2" charset="-122"/>
              <a:cs typeface="+mn-cs"/>
            </a:endParaRPr>
          </a:p>
        </p:txBody>
      </p:sp>
      <p:sp>
        <p:nvSpPr>
          <p:cNvPr id="9" name="矩形 16"/>
          <p:cNvSpPr>
            <a:spLocks noChangeArrowheads="1"/>
          </p:cNvSpPr>
          <p:nvPr/>
        </p:nvSpPr>
        <p:spPr bwMode="auto">
          <a:xfrm>
            <a:off x="1943100" y="3539331"/>
            <a:ext cx="1692275" cy="227013"/>
          </a:xfrm>
          <a:prstGeom prst="rect">
            <a:avLst/>
          </a:prstGeom>
          <a:solidFill>
            <a:srgbClr val="0070C0"/>
          </a:solidFill>
          <a:ln>
            <a:noFill/>
          </a:ln>
          <a:effectLst/>
          <a:scene3d>
            <a:camera prst="orthographicFront">
              <a:rot lat="0" lon="0" rev="0"/>
            </a:camera>
            <a:lightRig rig="contrasting" dir="t">
              <a:rot lat="0" lon="0" rev="7800000"/>
            </a:lightRig>
          </a:scene3d>
          <a:sp3d>
            <a:bevelT w="139700" h="1397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0" name="矩形 17"/>
          <p:cNvSpPr>
            <a:spLocks noChangeArrowheads="1"/>
          </p:cNvSpPr>
          <p:nvPr/>
        </p:nvSpPr>
        <p:spPr bwMode="auto">
          <a:xfrm>
            <a:off x="971550" y="3899694"/>
            <a:ext cx="2652713" cy="227012"/>
          </a:xfrm>
          <a:prstGeom prst="rect">
            <a:avLst/>
          </a:prstGeom>
          <a:solidFill>
            <a:srgbClr val="0070C0"/>
          </a:solidFill>
          <a:ln>
            <a:noFill/>
          </a:ln>
          <a:effectLst/>
          <a:scene3d>
            <a:camera prst="orthographicFront">
              <a:rot lat="0" lon="0" rev="0"/>
            </a:camera>
            <a:lightRig rig="contrasting" dir="t">
              <a:rot lat="0" lon="0" rev="7800000"/>
            </a:lightRig>
          </a:scene3d>
          <a:sp3d>
            <a:bevelT w="139700" h="1397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1" name="矩形 18"/>
          <p:cNvSpPr>
            <a:spLocks noChangeArrowheads="1"/>
          </p:cNvSpPr>
          <p:nvPr/>
        </p:nvSpPr>
        <p:spPr bwMode="auto">
          <a:xfrm>
            <a:off x="1476375" y="4320381"/>
            <a:ext cx="2159000" cy="227013"/>
          </a:xfrm>
          <a:prstGeom prst="rect">
            <a:avLst/>
          </a:prstGeom>
          <a:solidFill>
            <a:srgbClr val="0070C0"/>
          </a:solidFill>
          <a:ln>
            <a:noFill/>
          </a:ln>
          <a:effectLst/>
          <a:scene3d>
            <a:camera prst="orthographicFront">
              <a:rot lat="0" lon="0" rev="0"/>
            </a:camera>
            <a:lightRig rig="contrasting" dir="t">
              <a:rot lat="0" lon="0" rev="7800000"/>
            </a:lightRig>
          </a:scene3d>
          <a:sp3d>
            <a:bevelT w="139700" h="1397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计划完成：</a:t>
            </a:r>
            <a:r>
              <a:rPr kumimoji="0" lang="en-US" sz="1100" b="0" i="0" u="none" strike="noStrike" kern="1200" cap="none" spc="0" normalizeH="0" baseline="0" noProof="0">
                <a:ln>
                  <a:noFill/>
                </a:ln>
                <a:solidFill>
                  <a:prstClr val="white"/>
                </a:solidFill>
                <a:effectLst/>
                <a:uLnTx/>
                <a:uFillTx/>
                <a:latin typeface="方正兰亭粗黑_GBK" charset="-122"/>
                <a:ea typeface="方正兰亭粗黑_GBK" charset="-122"/>
                <a:cs typeface="+mn-cs"/>
                <a:sym typeface="方正兰亭粗黑_GBK" charset="-122"/>
              </a:rPr>
              <a:t>56</a:t>
            </a: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a:t>
            </a:r>
            <a:endPar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实际完成数目：</a:t>
            </a:r>
            <a:r>
              <a:rPr kumimoji="0" lang="en-US" sz="1100" b="0" i="0" u="none" strike="noStrike" kern="1200" cap="none" spc="0" normalizeH="0" baseline="0" noProof="0">
                <a:ln>
                  <a:noFill/>
                </a:ln>
                <a:solidFill>
                  <a:prstClr val="white"/>
                </a:solidFill>
                <a:effectLst/>
                <a:uLnTx/>
                <a:uFillTx/>
                <a:latin typeface="方正兰亭粗黑_GBK" charset="-122"/>
                <a:ea typeface="方正兰亭粗黑_GBK" charset="-122"/>
                <a:cs typeface="+mn-cs"/>
                <a:sym typeface="方正兰亭粗黑_GBK" charset="-122"/>
              </a:rPr>
              <a:t>820</a:t>
            </a: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万</a:t>
            </a:r>
            <a:endPar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回款数：</a:t>
            </a:r>
            <a:r>
              <a:rPr kumimoji="0" lang="en-US" sz="1100" b="0" i="0" u="none" strike="noStrike" kern="1200" cap="none" spc="0" normalizeH="0" baseline="0" noProof="0">
                <a:ln>
                  <a:noFill/>
                </a:ln>
                <a:solidFill>
                  <a:prstClr val="white"/>
                </a:solidFill>
                <a:effectLst/>
                <a:uLnTx/>
                <a:uFillTx/>
                <a:latin typeface="方正兰亭粗黑_GBK" charset="-122"/>
                <a:ea typeface="方正兰亭粗黑_GBK" charset="-122"/>
                <a:cs typeface="+mn-cs"/>
                <a:sym typeface="方正兰亭粗黑_GBK" charset="-122"/>
              </a:rPr>
              <a:t>640</a:t>
            </a: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万</a:t>
            </a:r>
            <a:endPar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15" name="矩形 22"/>
          <p:cNvSpPr>
            <a:spLocks noChangeArrowheads="1"/>
          </p:cNvSpPr>
          <p:nvPr/>
        </p:nvSpPr>
        <p:spPr bwMode="auto">
          <a:xfrm>
            <a:off x="5508625" y="3539331"/>
            <a:ext cx="1692275" cy="227013"/>
          </a:xfrm>
          <a:prstGeom prst="rect">
            <a:avLst/>
          </a:prstGeom>
          <a:solidFill>
            <a:srgbClr val="0070C0"/>
          </a:solidFill>
          <a:ln>
            <a:noFill/>
          </a:ln>
          <a:effectLst/>
          <a:scene3d>
            <a:camera prst="orthographicFront">
              <a:rot lat="0" lon="0" rev="0"/>
            </a:camera>
            <a:lightRig rig="contrasting" dir="t">
              <a:rot lat="0" lon="0" rev="7800000"/>
            </a:lightRig>
          </a:scene3d>
          <a:sp3d>
            <a:bevelT w="139700" h="1397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6" name="矩形 23"/>
          <p:cNvSpPr>
            <a:spLocks noChangeArrowheads="1"/>
          </p:cNvSpPr>
          <p:nvPr/>
        </p:nvSpPr>
        <p:spPr bwMode="auto">
          <a:xfrm>
            <a:off x="5519738" y="3899694"/>
            <a:ext cx="2652712" cy="227012"/>
          </a:xfrm>
          <a:prstGeom prst="rect">
            <a:avLst/>
          </a:prstGeom>
          <a:solidFill>
            <a:srgbClr val="0070C0"/>
          </a:solidFill>
          <a:ln>
            <a:noFill/>
          </a:ln>
          <a:effectLst/>
          <a:scene3d>
            <a:camera prst="orthographicFront">
              <a:rot lat="0" lon="0" rev="0"/>
            </a:camera>
            <a:lightRig rig="contrasting" dir="t">
              <a:rot lat="0" lon="0" rev="7800000"/>
            </a:lightRig>
          </a:scene3d>
          <a:sp3d>
            <a:bevelT w="139700" h="1397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7" name="矩形 24"/>
          <p:cNvSpPr>
            <a:spLocks noChangeArrowheads="1"/>
          </p:cNvSpPr>
          <p:nvPr/>
        </p:nvSpPr>
        <p:spPr bwMode="auto">
          <a:xfrm>
            <a:off x="5508625" y="4320381"/>
            <a:ext cx="2159000" cy="227013"/>
          </a:xfrm>
          <a:prstGeom prst="rect">
            <a:avLst/>
          </a:prstGeom>
          <a:solidFill>
            <a:srgbClr val="0070C0"/>
          </a:solidFill>
          <a:ln>
            <a:noFill/>
          </a:ln>
          <a:effectLst/>
          <a:scene3d>
            <a:camera prst="orthographicFront">
              <a:rot lat="0" lon="0" rev="0"/>
            </a:camera>
            <a:lightRig rig="contrasting" dir="t">
              <a:rot lat="0" lon="0" rev="7800000"/>
            </a:lightRig>
          </a:scene3d>
          <a:sp3d>
            <a:bevelT w="139700" h="139700"/>
          </a:sp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计划完成：</a:t>
            </a:r>
            <a:r>
              <a:rPr kumimoji="0" lang="en-US" sz="1100" b="0" i="0" u="none" strike="noStrike" kern="1200" cap="none" spc="0" normalizeH="0" baseline="0" noProof="0">
                <a:ln>
                  <a:noFill/>
                </a:ln>
                <a:solidFill>
                  <a:prstClr val="white"/>
                </a:solidFill>
                <a:effectLst/>
                <a:uLnTx/>
                <a:uFillTx/>
                <a:latin typeface="方正兰亭粗黑_GBK" charset="-122"/>
                <a:ea typeface="方正兰亭粗黑_GBK" charset="-122"/>
                <a:cs typeface="+mn-cs"/>
                <a:sym typeface="方正兰亭粗黑_GBK" charset="-122"/>
              </a:rPr>
              <a:t>56</a:t>
            </a: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a:t>
            </a:r>
            <a:endPar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实际完成数目：</a:t>
            </a:r>
            <a:r>
              <a:rPr kumimoji="0" lang="en-US" sz="1100" b="0" i="0" u="none" strike="noStrike" kern="1200" cap="none" spc="0" normalizeH="0" baseline="0" noProof="0">
                <a:ln>
                  <a:noFill/>
                </a:ln>
                <a:solidFill>
                  <a:prstClr val="white"/>
                </a:solidFill>
                <a:effectLst/>
                <a:uLnTx/>
                <a:uFillTx/>
                <a:latin typeface="方正兰亭粗黑_GBK" charset="-122"/>
                <a:ea typeface="方正兰亭粗黑_GBK" charset="-122"/>
                <a:cs typeface="+mn-cs"/>
                <a:sym typeface="方正兰亭粗黑_GBK" charset="-122"/>
              </a:rPr>
              <a:t>820</a:t>
            </a: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万</a:t>
            </a:r>
            <a:endPar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回款数：</a:t>
            </a:r>
            <a:r>
              <a:rPr kumimoji="0" lang="en-US" sz="1100" b="0" i="0" u="none" strike="noStrike" kern="1200" cap="none" spc="0" normalizeH="0" baseline="0" noProof="0">
                <a:ln>
                  <a:noFill/>
                </a:ln>
                <a:solidFill>
                  <a:prstClr val="white"/>
                </a:solidFill>
                <a:effectLst/>
                <a:uLnTx/>
                <a:uFillTx/>
                <a:latin typeface="方正兰亭粗黑_GBK" charset="-122"/>
                <a:ea typeface="方正兰亭粗黑_GBK" charset="-122"/>
                <a:cs typeface="+mn-cs"/>
                <a:sym typeface="方正兰亭粗黑_GBK" charset="-122"/>
              </a:rPr>
              <a:t>640</a:t>
            </a:r>
            <a:r>
              <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rPr>
              <a:t>万</a:t>
            </a:r>
            <a:endParaRPr kumimoji="0" lang="zh-CN" altLang="en-US" sz="1100" b="0" i="0" u="none" strike="noStrike" kern="1200" cap="none" spc="0" normalizeH="0" baseline="0" noProof="0">
              <a:ln>
                <a:noFill/>
              </a:ln>
              <a:solidFill>
                <a:prstClr val="white"/>
              </a:solidFill>
              <a:effectLst/>
              <a:uLnTx/>
              <a:uFillTx/>
              <a:latin typeface="方正兰亭粗黑_GBK" charset="-122"/>
              <a:ea typeface="宋体" panose="02010600030101010101" pitchFamily="2" charset="-122"/>
              <a:cs typeface="+mn-cs"/>
              <a:sym typeface="宋体" panose="02010600030101010101" pitchFamily="2" charset="-122"/>
            </a:endParaRP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white"/>
                </a:solidFill>
                <a:effectLst/>
                <a:uLnTx/>
                <a:uFillTx/>
                <a:latin typeface="方正兰亭粗黑_GBK" charset="-122"/>
                <a:ea typeface="方正兰亭粗黑_GBK" charset="-122"/>
                <a:cs typeface="+mn-cs"/>
                <a:sym typeface="方正兰亭粗黑_GBK" charset="-122"/>
              </a:rPr>
              <a:t>VS</a:t>
            </a:r>
            <a:endParaRPr kumimoji="0" lang="en-US" sz="2800" b="1" i="0" u="none" strike="noStrike" kern="1200" cap="none" spc="0" normalizeH="0" baseline="0" noProof="0" dirty="0">
              <a:ln>
                <a:noFill/>
              </a:ln>
              <a:solidFill>
                <a:prstClr val="white"/>
              </a:solidFill>
              <a:effectLst/>
              <a:uLnTx/>
              <a:uFillTx/>
              <a:latin typeface="方正兰亭粗黑_GBK" charset="-122"/>
              <a:ea typeface="方正兰亭粗黑_GBK" charset="-122"/>
              <a:cs typeface="+mn-cs"/>
              <a:sym typeface="方正兰亭粗黑_GBK"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49"/>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ldLvl="0" animBg="1" autoUpdateAnimBg="0"/>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sp>
        <p:nvSpPr>
          <p:cNvPr id="2" name="矩形 1"/>
          <p:cNvSpPr/>
          <p:nvPr/>
        </p:nvSpPr>
        <p:spPr bwMode="auto">
          <a:xfrm>
            <a:off x="0" y="1201428"/>
            <a:ext cx="6857940" cy="2589490"/>
          </a:xfrm>
          <a:prstGeom prst="rect">
            <a:avLst/>
          </a:prstGeom>
          <a:solidFill>
            <a:srgbClr val="0E1623">
              <a:alpha val="61000"/>
            </a:srgbClr>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endParaRPr lang="zh-CN" altLang="en-US"/>
          </a:p>
        </p:txBody>
      </p:sp>
      <p:grpSp>
        <p:nvGrpSpPr>
          <p:cNvPr id="10" name="组合 9"/>
          <p:cNvGrpSpPr/>
          <p:nvPr/>
        </p:nvGrpSpPr>
        <p:grpSpPr>
          <a:xfrm>
            <a:off x="3307183" y="1327449"/>
            <a:ext cx="895665" cy="895665"/>
            <a:chOff x="3707904" y="1851670"/>
            <a:chExt cx="612068" cy="612068"/>
          </a:xfrm>
          <a:scene3d>
            <a:camera prst="orthographicFront">
              <a:rot lat="0" lon="0" rev="0"/>
            </a:camera>
            <a:lightRig rig="glow" dir="t">
              <a:rot lat="0" lon="0" rev="4800000"/>
            </a:lightRig>
          </a:scene3d>
        </p:grpSpPr>
        <p:sp>
          <p:nvSpPr>
            <p:cNvPr id="11" name="椭圆 10"/>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TextBox 53"/>
            <p:cNvSpPr txBox="1"/>
            <p:nvPr/>
          </p:nvSpPr>
          <p:spPr>
            <a:xfrm>
              <a:off x="3777761" y="2003815"/>
              <a:ext cx="472354" cy="399616"/>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 name="文本框 4"/>
          <p:cNvSpPr txBox="1"/>
          <p:nvPr/>
        </p:nvSpPr>
        <p:spPr>
          <a:xfrm>
            <a:off x="1867320" y="2823828"/>
            <a:ext cx="3775393"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944538" y="2319631"/>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第二部分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p:nvPr/>
        </p:nvGrpSpPr>
        <p:grpSpPr bwMode="auto">
          <a:xfrm>
            <a:off x="1295400" y="1262063"/>
            <a:ext cx="3276600" cy="1525191"/>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3D7329"/>
                  </a:solidFill>
                  <a:bevel/>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6" name="文本框 11"/>
            <p:cNvSpPr>
              <a:spLocks noChangeArrowheads="1"/>
            </p:cNvSpPr>
            <p:nvPr/>
          </p:nvSpPr>
          <p:spPr bwMode="auto">
            <a:xfrm>
              <a:off x="83231" y="25399"/>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3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mn-lt"/>
                  <a:ea typeface="+mn-ea"/>
                  <a:cs typeface="Calibri" panose="020F0502020204030204" pitchFamily="34" charset="0"/>
                  <a:sym typeface="Calibri" panose="020F0502020204030204" pitchFamily="34" charset="0"/>
                </a:rPr>
                <a:t>01</a:t>
              </a:r>
              <a:endParaRPr kumimoji="0" lang="zh-CN" altLang="en-US" sz="33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grpSp>
      <p:grpSp>
        <p:nvGrpSpPr>
          <p:cNvPr id="12" name="组合 30"/>
          <p:cNvGrpSpPr/>
          <p:nvPr/>
        </p:nvGrpSpPr>
        <p:grpSpPr bwMode="auto">
          <a:xfrm>
            <a:off x="4572000" y="2781300"/>
            <a:ext cx="3380201" cy="1525191"/>
            <a:chOff x="0" y="0"/>
            <a:chExt cx="4506935" cy="2032681"/>
          </a:xfrm>
        </p:grpSpPr>
        <p:sp>
          <p:nvSpPr>
            <p:cNvPr id="13" name="矩形 6"/>
            <p:cNvSpPr>
              <a:spLocks noChangeArrowheads="1"/>
            </p:cNvSpPr>
            <p:nvPr/>
          </p:nvSpPr>
          <p:spPr bwMode="auto">
            <a:xfrm>
              <a:off x="0" y="0"/>
              <a:ext cx="4368800" cy="203268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12700">
                  <a:solidFill>
                    <a:srgbClr val="3D7329"/>
                  </a:solidFill>
                  <a:bevel/>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4" name="文本框 15"/>
            <p:cNvSpPr>
              <a:spLocks noChangeArrowheads="1"/>
            </p:cNvSpPr>
            <p:nvPr/>
          </p:nvSpPr>
          <p:spPr bwMode="auto">
            <a:xfrm>
              <a:off x="3598139" y="361861"/>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300" b="0" i="0" u="none" strike="noStrike" kern="1200" cap="none" spc="0" normalizeH="0" baseline="0" noProof="0" dirty="0">
                  <a:ln>
                    <a:noFill/>
                  </a:ln>
                  <a:solidFill>
                    <a:srgbClr val="FFFFFF"/>
                  </a:solidFill>
                  <a:effectLst/>
                  <a:uLnTx/>
                  <a:uFillTx/>
                  <a:latin typeface="+mn-lt"/>
                  <a:ea typeface="+mn-ea"/>
                  <a:cs typeface="Calibri" panose="020F0502020204030204" pitchFamily="34" charset="0"/>
                  <a:sym typeface="Calibri" panose="020F0502020204030204" pitchFamily="34" charset="0"/>
                </a:rPr>
                <a:t>04</a:t>
              </a:r>
              <a:endParaRPr kumimoji="0" lang="zh-CN" altLang="en-US" sz="3300" b="0" i="0" u="none" strike="noStrike" kern="12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grpSp>
      <p:grpSp>
        <p:nvGrpSpPr>
          <p:cNvPr id="22" name="组合 28"/>
          <p:cNvGrpSpPr/>
          <p:nvPr/>
        </p:nvGrpSpPr>
        <p:grpSpPr bwMode="auto">
          <a:xfrm>
            <a:off x="2188369" y="2786062"/>
            <a:ext cx="2383631" cy="1109663"/>
            <a:chOff x="0" y="0"/>
            <a:chExt cx="3178629" cy="1478928"/>
          </a:xfrm>
          <a:solidFill>
            <a:srgbClr val="F5CA40"/>
          </a:solidFill>
          <a:scene3d>
            <a:camera prst="orthographicFront">
              <a:rot lat="0" lon="0" rev="0"/>
            </a:camera>
            <a:lightRig rig="glow" dir="t">
              <a:rot lat="0" lon="0" rev="4800000"/>
            </a:lightRig>
          </a:scene3d>
        </p:grpSpPr>
        <p:sp>
          <p:nvSpPr>
            <p:cNvPr id="23" name="矩形 10"/>
            <p:cNvSpPr>
              <a:spLocks noChangeArrowheads="1"/>
            </p:cNvSpPr>
            <p:nvPr/>
          </p:nvSpPr>
          <p:spPr bwMode="auto">
            <a:xfrm>
              <a:off x="0" y="0"/>
              <a:ext cx="3178629" cy="1478928"/>
            </a:xfrm>
            <a:prstGeom prst="rect">
              <a:avLst/>
            </a:prstGeom>
            <a:solidFill>
              <a:srgbClr val="0070C0"/>
            </a:solid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12700">
                  <a:solidFill>
                    <a:srgbClr val="3D7329"/>
                  </a:solidFill>
                  <a:bevel/>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24" name="文本框 19"/>
            <p:cNvSpPr>
              <a:spLocks noChangeArrowheads="1"/>
            </p:cNvSpPr>
            <p:nvPr/>
          </p:nvSpPr>
          <p:spPr bwMode="auto">
            <a:xfrm>
              <a:off x="217994" y="40837"/>
              <a:ext cx="729364" cy="615294"/>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srgbClr val="000000"/>
                  </a:solidFill>
                  <a:effectLst/>
                  <a:uLnTx/>
                  <a:uFillTx/>
                  <a:latin typeface="+mn-lt"/>
                  <a:ea typeface="+mn-ea"/>
                  <a:cs typeface="Calibri" panose="020F0502020204030204" pitchFamily="34" charset="0"/>
                  <a:sym typeface="Calibri" panose="020F0502020204030204" pitchFamily="34" charset="0"/>
                </a:rPr>
                <a:t>03</a:t>
              </a:r>
              <a:endParaRPr kumimoji="0" lang="zh-CN" altLang="en-US" sz="2400" b="0"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grpSp>
          <p:nvGrpSpPr>
            <p:cNvPr id="25" name="组合 20"/>
            <p:cNvGrpSpPr/>
            <p:nvPr/>
          </p:nvGrpSpPr>
          <p:grpSpPr bwMode="auto">
            <a:xfrm>
              <a:off x="172239" y="565018"/>
              <a:ext cx="2964508" cy="859220"/>
              <a:chOff x="0" y="0"/>
              <a:chExt cx="2964508" cy="859220"/>
            </a:xfrm>
            <a:grpFill/>
          </p:grpSpPr>
          <p:sp>
            <p:nvSpPr>
              <p:cNvPr id="26" name="文本框 21"/>
              <p:cNvSpPr>
                <a:spLocks noChangeArrowheads="1"/>
              </p:cNvSpPr>
              <p:nvPr/>
            </p:nvSpPr>
            <p:spPr bwMode="auto">
              <a:xfrm>
                <a:off x="0" y="0"/>
                <a:ext cx="1186819" cy="348667"/>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white"/>
                    </a:solidFill>
                    <a:effectLst/>
                    <a:uLnTx/>
                    <a:uFillTx/>
                    <a:latin typeface="宋体" panose="02010600030101010101" pitchFamily="2" charset="-122"/>
                    <a:ea typeface="宋体" panose="02010600030101010101" pitchFamily="2" charset="-122"/>
                    <a:cs typeface="+mn-cs"/>
                    <a:sym typeface="方正正黑简体" pitchFamily="2" charset="-122"/>
                  </a:rPr>
                  <a:t>请输入标题</a:t>
                </a:r>
                <a:endParaRPr kumimoji="0" lang="zh-CN" altLang="en-US" sz="18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27" name="矩形 22"/>
              <p:cNvSpPr>
                <a:spLocks noChangeArrowheads="1"/>
              </p:cNvSpPr>
              <p:nvPr/>
            </p:nvSpPr>
            <p:spPr bwMode="auto">
              <a:xfrm>
                <a:off x="0" y="366984"/>
                <a:ext cx="2964508" cy="492236"/>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mn-cs"/>
                    <a:sym typeface="微软雅黑" panose="020B0503020204020204" pitchFamily="34" charset="-122"/>
                  </a:rPr>
                  <a:t>在这里输入内容文本在这里输入内容文本在这里输入内容</a:t>
                </a:r>
                <a:endPar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mn-cs"/>
                </a:endParaRPr>
              </a:p>
            </p:txBody>
          </p:sp>
        </p:grpSp>
      </p:grpSp>
      <p:grpSp>
        <p:nvGrpSpPr>
          <p:cNvPr id="34" name="组合 8"/>
          <p:cNvGrpSpPr/>
          <p:nvPr/>
        </p:nvGrpSpPr>
        <p:grpSpPr bwMode="auto">
          <a:xfrm>
            <a:off x="4572000" y="1677591"/>
            <a:ext cx="2475030" cy="1109663"/>
            <a:chOff x="0" y="0"/>
            <a:chExt cx="3299675" cy="1478928"/>
          </a:xfrm>
          <a:solidFill>
            <a:srgbClr val="F86251"/>
          </a:solidFill>
          <a:scene3d>
            <a:camera prst="orthographicFront">
              <a:rot lat="0" lon="0" rev="0"/>
            </a:camera>
            <a:lightRig rig="glow" dir="t">
              <a:rot lat="0" lon="0" rev="4800000"/>
            </a:lightRig>
          </a:scene3d>
        </p:grpSpPr>
        <p:sp>
          <p:nvSpPr>
            <p:cNvPr id="35" name="矩形 9"/>
            <p:cNvSpPr>
              <a:spLocks noChangeArrowheads="1"/>
            </p:cNvSpPr>
            <p:nvPr/>
          </p:nvSpPr>
          <p:spPr bwMode="auto">
            <a:xfrm>
              <a:off x="0" y="0"/>
              <a:ext cx="3178629" cy="1478928"/>
            </a:xfrm>
            <a:prstGeom prst="rect">
              <a:avLst/>
            </a:prstGeom>
            <a:solidFill>
              <a:srgbClr val="00B0F0"/>
            </a:solid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12700">
                  <a:solidFill>
                    <a:srgbClr val="3D7329"/>
                  </a:solidFill>
                  <a:bevel/>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36" name="文本框 23"/>
            <p:cNvSpPr>
              <a:spLocks noChangeArrowheads="1"/>
            </p:cNvSpPr>
            <p:nvPr/>
          </p:nvSpPr>
          <p:spPr bwMode="auto">
            <a:xfrm>
              <a:off x="2570496" y="0"/>
              <a:ext cx="729179" cy="615294"/>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a:ln>
                    <a:noFill/>
                  </a:ln>
                  <a:solidFill>
                    <a:srgbClr val="000000"/>
                  </a:solidFill>
                  <a:effectLst/>
                  <a:uLnTx/>
                  <a:uFillTx/>
                  <a:latin typeface="+mn-lt"/>
                  <a:ea typeface="+mn-ea"/>
                  <a:cs typeface="Calibri" panose="020F0502020204030204" pitchFamily="34" charset="0"/>
                  <a:sym typeface="Calibri" panose="020F0502020204030204" pitchFamily="34" charset="0"/>
                </a:rPr>
                <a:t>02</a:t>
              </a:r>
              <a:endParaRPr kumimoji="0" lang="zh-CN" altLang="en-US"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grpSp>
          <p:nvGrpSpPr>
            <p:cNvPr id="37" name="组合 24"/>
            <p:cNvGrpSpPr/>
            <p:nvPr/>
          </p:nvGrpSpPr>
          <p:grpSpPr bwMode="auto">
            <a:xfrm>
              <a:off x="238713" y="564196"/>
              <a:ext cx="2985447" cy="800174"/>
              <a:chOff x="0" y="0"/>
              <a:chExt cx="2985447" cy="800174"/>
            </a:xfrm>
            <a:grpFill/>
          </p:grpSpPr>
          <p:sp>
            <p:nvSpPr>
              <p:cNvPr id="38" name="文本框 25"/>
              <p:cNvSpPr>
                <a:spLocks noChangeArrowheads="1"/>
              </p:cNvSpPr>
              <p:nvPr/>
            </p:nvSpPr>
            <p:spPr bwMode="auto">
              <a:xfrm>
                <a:off x="1798929" y="0"/>
                <a:ext cx="1186518" cy="348667"/>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white"/>
                    </a:solidFill>
                    <a:effectLst/>
                    <a:uLnTx/>
                    <a:uFillTx/>
                    <a:latin typeface="宋体" panose="02010600030101010101" pitchFamily="2" charset="-122"/>
                    <a:ea typeface="宋体" panose="02010600030101010101" pitchFamily="2" charset="-122"/>
                    <a:cs typeface="+mn-cs"/>
                    <a:sym typeface="方正正黑简体" pitchFamily="2" charset="-122"/>
                  </a:rPr>
                  <a:t>请输入标题</a:t>
                </a:r>
                <a:endParaRPr kumimoji="0" lang="zh-CN" altLang="en-US" sz="18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39" name="矩形 26"/>
              <p:cNvSpPr>
                <a:spLocks noChangeArrowheads="1"/>
              </p:cNvSpPr>
              <p:nvPr/>
            </p:nvSpPr>
            <p:spPr bwMode="auto">
              <a:xfrm>
                <a:off x="0" y="307938"/>
                <a:ext cx="2964508" cy="492236"/>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mn-cs"/>
                    <a:sym typeface="微软雅黑" panose="020B0503020204020204" pitchFamily="34" charset="-122"/>
                  </a:rPr>
                  <a:t>在这里输入内容文本在这里输入内容文本在这里输入内容</a:t>
                </a:r>
                <a:endPar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宋体" panose="02010600030101010101" pitchFamily="2" charset="-122"/>
                  <a:cs typeface="+mn-cs"/>
                </a:endParaRPr>
              </a:p>
            </p:txBody>
          </p:sp>
        </p:grpSp>
      </p:grpSp>
      <p:grpSp>
        <p:nvGrpSpPr>
          <p:cNvPr id="42" name="Group 21"/>
          <p:cNvGrpSpPr/>
          <p:nvPr/>
        </p:nvGrpSpPr>
        <p:grpSpPr bwMode="auto">
          <a:xfrm>
            <a:off x="6707981" y="1046560"/>
            <a:ext cx="341710" cy="375047"/>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grpSp>
      <p:sp>
        <p:nvSpPr>
          <p:cNvPr id="50" name="矩形 56"/>
          <p:cNvSpPr>
            <a:spLocks noChangeArrowheads="1"/>
          </p:cNvSpPr>
          <p:nvPr/>
        </p:nvSpPr>
        <p:spPr bwMode="auto">
          <a:xfrm>
            <a:off x="7049691" y="1016794"/>
            <a:ext cx="1177528"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a:t>
            </a:r>
            <a:r>
              <a:rPr kumimoji="0" lang="zh-CN" altLang="en-US" sz="9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文本</a:t>
            </a:r>
            <a:endParaRPr kumimoji="0" lang="zh-CN" altLang="en-US" sz="9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2" name="Freeform 32"/>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3" name="Freeform 33"/>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4" name="Freeform 34"/>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5" name="Freeform 35"/>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6" name="Freeform 36"/>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7" name="Freeform 37"/>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8" name="Freeform 38"/>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59" name="Freeform 39"/>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60" name="Freeform 40"/>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61" name="Freeform 41"/>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62" name="Freeform 42"/>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63" name="Freeform 43"/>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64" name="矩形 72"/>
          <p:cNvSpPr>
            <a:spLocks noChangeArrowheads="1"/>
          </p:cNvSpPr>
          <p:nvPr/>
        </p:nvSpPr>
        <p:spPr bwMode="auto">
          <a:xfrm>
            <a:off x="844154" y="4158854"/>
            <a:ext cx="1277540"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4"/>
                                        </p:tgtEl>
                                      </p:cBhvr>
                                    </p:animEffect>
                                    <p:animScale>
                                      <p:cBhvr>
                                        <p:cTn id="69" dur="250" autoRev="1" fill="hold"/>
                                        <p:tgtEl>
                                          <p:spTgt spid="4"/>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12"/>
                                        </p:tgtEl>
                                      </p:cBhvr>
                                    </p:animEffect>
                                    <p:animScale>
                                      <p:cBhvr>
                                        <p:cTn id="7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2700000">
            <a:off x="2952419" y="1242915"/>
            <a:ext cx="3167308" cy="3197576"/>
            <a:chOff x="1932258" y="760101"/>
            <a:chExt cx="3767316" cy="3803319"/>
          </a:xfrm>
          <a:scene3d>
            <a:camera prst="orthographicFront">
              <a:rot lat="0" lon="0" rev="0"/>
            </a:camera>
            <a:lightRig rig="glow" dir="t">
              <a:rot lat="0" lon="0" rev="14100000"/>
            </a:lightRig>
          </a:scene3d>
        </p:grpSpPr>
        <p:sp>
          <p:nvSpPr>
            <p:cNvPr id="4"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0070C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rgbClr val="00B0F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rgbClr val="00B0F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0070C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8" name="椭圆 7"/>
          <p:cNvSpPr/>
          <p:nvPr/>
        </p:nvSpPr>
        <p:spPr>
          <a:xfrm>
            <a:off x="3755642" y="2067617"/>
            <a:ext cx="1548172" cy="1548172"/>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3839621" y="2493861"/>
            <a:ext cx="138021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3789838" y="2770860"/>
            <a:ext cx="1479779" cy="492827"/>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600"/>
              </a:spcBef>
              <a:spcAft>
                <a:spcPts val="0"/>
              </a:spcAft>
              <a:buClrTx/>
              <a:buSzTx/>
              <a:buFontTx/>
              <a:buNone/>
              <a:defRPr/>
            </a:pPr>
            <a:r>
              <a:rPr kumimoji="0" lang="zh-CN" altLang="en-US" sz="105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a:t>
            </a:r>
            <a:endParaRPr kumimoji="0" lang="zh-CN" altLang="en-US" sz="105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19" name="矩形 18"/>
          <p:cNvSpPr/>
          <p:nvPr/>
        </p:nvSpPr>
        <p:spPr>
          <a:xfrm>
            <a:off x="1043609" y="1582337"/>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01.</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1043608" y="1904630"/>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1" name="矩形 20"/>
          <p:cNvSpPr/>
          <p:nvPr/>
        </p:nvSpPr>
        <p:spPr>
          <a:xfrm>
            <a:off x="1043609" y="2890515"/>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02.</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1043608" y="3212808"/>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3" name="矩形 22"/>
          <p:cNvSpPr/>
          <p:nvPr/>
        </p:nvSpPr>
        <p:spPr>
          <a:xfrm>
            <a:off x="6312110" y="1582337"/>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03.</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6312109" y="1904630"/>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5" name="矩形 24"/>
          <p:cNvSpPr/>
          <p:nvPr/>
        </p:nvSpPr>
        <p:spPr>
          <a:xfrm>
            <a:off x="6312110" y="2890515"/>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04.</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6312109" y="3212808"/>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1500"/>
                            </p:stCondLst>
                            <p:childTnLst>
                              <p:par>
                                <p:cTn id="28" presetID="17" presetClass="entr" presetSubtype="1" fill="hold" grpId="0" nodeType="after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500" fill="hold"/>
                                        <p:tgtEl>
                                          <p:spTgt spid="19"/>
                                        </p:tgtEl>
                                        <p:attrNameLst>
                                          <p:attrName>ppt_y</p:attrName>
                                        </p:attrNameLst>
                                      </p:cBhvr>
                                      <p:tavLst>
                                        <p:tav tm="0">
                                          <p:val>
                                            <p:strVal val="#ppt_y-#ppt_h/2"/>
                                          </p:val>
                                        </p:tav>
                                        <p:tav tm="100000">
                                          <p:val>
                                            <p:strVal val="#ppt_y"/>
                                          </p:val>
                                        </p:tav>
                                      </p:tavLst>
                                    </p:anim>
                                    <p:anim calcmode="lin" valueType="num">
                                      <p:cBhvr>
                                        <p:cTn id="32" dur="500" fill="hold"/>
                                        <p:tgtEl>
                                          <p:spTgt spid="19"/>
                                        </p:tgtEl>
                                        <p:attrNameLst>
                                          <p:attrName>ppt_w</p:attrName>
                                        </p:attrNameLst>
                                      </p:cBhvr>
                                      <p:tavLst>
                                        <p:tav tm="0">
                                          <p:val>
                                            <p:strVal val="#ppt_w"/>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2500"/>
                            </p:stCondLst>
                            <p:childTnLst>
                              <p:par>
                                <p:cTn id="38" presetID="17" presetClass="entr" presetSubtype="1" fill="hold" grpId="0" nodeType="afterEffect">
                                  <p:stCondLst>
                                    <p:cond delay="0"/>
                                  </p:stCondLst>
                                  <p:iterate type="lt">
                                    <p:tmPct val="10000"/>
                                  </p:iterate>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ppt_h/2"/>
                                          </p:val>
                                        </p:tav>
                                        <p:tav tm="100000">
                                          <p:val>
                                            <p:strVal val="#ppt_y"/>
                                          </p:val>
                                        </p:tav>
                                      </p:tavLst>
                                    </p:anim>
                                    <p:anim calcmode="lin" valueType="num">
                                      <p:cBhvr>
                                        <p:cTn id="42" dur="500" fill="hold"/>
                                        <p:tgtEl>
                                          <p:spTgt spid="21"/>
                                        </p:tgtEl>
                                        <p:attrNameLst>
                                          <p:attrName>ppt_w</p:attrName>
                                        </p:attrNameLst>
                                      </p:cBhvr>
                                      <p:tavLst>
                                        <p:tav tm="0">
                                          <p:val>
                                            <p:strVal val="#ppt_w"/>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350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ppt_h/2"/>
                                          </p:val>
                                        </p:tav>
                                        <p:tav tm="100000">
                                          <p:val>
                                            <p:strVal val="#ppt_y"/>
                                          </p:val>
                                        </p:tav>
                                      </p:tavLst>
                                    </p:anim>
                                    <p:anim calcmode="lin" valueType="num">
                                      <p:cBhvr>
                                        <p:cTn id="52" dur="500" fill="hold"/>
                                        <p:tgtEl>
                                          <p:spTgt spid="23"/>
                                        </p:tgtEl>
                                        <p:attrNameLst>
                                          <p:attrName>ppt_w</p:attrName>
                                        </p:attrNameLst>
                                      </p:cBhvr>
                                      <p:tavLst>
                                        <p:tav tm="0">
                                          <p:val>
                                            <p:strVal val="#ppt_w"/>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5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9" grpId="0"/>
      <p:bldP spid="20" grpId="0"/>
      <p:bldP spid="21" grpId="0"/>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3"/>
          <p:cNvSpPr>
            <a:spLocks noChangeArrowheads="1"/>
          </p:cNvSpPr>
          <p:nvPr/>
        </p:nvSpPr>
        <p:spPr bwMode="auto">
          <a:xfrm>
            <a:off x="4465927" y="1456872"/>
            <a:ext cx="2940810" cy="2940808"/>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Oval 4"/>
          <p:cNvSpPr>
            <a:spLocks noChangeArrowheads="1"/>
          </p:cNvSpPr>
          <p:nvPr/>
        </p:nvSpPr>
        <p:spPr bwMode="auto">
          <a:xfrm>
            <a:off x="4370263" y="1372257"/>
            <a:ext cx="3125788" cy="3127500"/>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Oval 6"/>
          <p:cNvSpPr>
            <a:spLocks noChangeArrowheads="1"/>
          </p:cNvSpPr>
          <p:nvPr/>
        </p:nvSpPr>
        <p:spPr bwMode="auto">
          <a:xfrm>
            <a:off x="4624901" y="1606319"/>
            <a:ext cx="2630800" cy="2630800"/>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27" name="中国 52"/>
          <p:cNvGrpSpPr/>
          <p:nvPr/>
        </p:nvGrpSpPr>
        <p:grpSpPr bwMode="auto">
          <a:xfrm>
            <a:off x="4935033" y="2076640"/>
            <a:ext cx="1877186" cy="1707622"/>
            <a:chOff x="0" y="0"/>
            <a:chExt cx="5832647" cy="4819363"/>
          </a:xfrm>
          <a:solidFill>
            <a:srgbClr val="0070C0"/>
          </a:solidFill>
          <a:scene3d>
            <a:camera prst="orthographicFront">
              <a:rot lat="0" lon="0" rev="0"/>
            </a:camera>
            <a:lightRig rig="glow" dir="t">
              <a:rot lat="0" lon="0" rev="4800000"/>
            </a:lightRig>
          </a:scene3d>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2" name="Freeform 12"/>
            <p:cNvSpPr/>
            <p:nvPr/>
          </p:nvSpPr>
          <p:spPr bwMode="auto">
            <a:xfrm>
              <a:off x="0" y="576462"/>
              <a:ext cx="2334490" cy="1765189"/>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81" name="正圆 181"/>
          <p:cNvSpPr>
            <a:spLocks noChangeArrowheads="1"/>
          </p:cNvSpPr>
          <p:nvPr/>
        </p:nvSpPr>
        <p:spPr bwMode="auto">
          <a:xfrm>
            <a:off x="5396833" y="987574"/>
            <a:ext cx="974747" cy="974745"/>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90170" tIns="46990" rIns="90170" bIns="4699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rgbClr val="FFFFFF"/>
                </a:solidFill>
                <a:effectLst/>
                <a:uLnTx/>
                <a:uFillTx/>
                <a:latin typeface="Calibri" panose="020F0502020204030204"/>
                <a:ea typeface="微软雅黑" panose="020B0503020204020204" pitchFamily="34" charset="-122"/>
                <a:cs typeface="+mn-cs"/>
              </a:rPr>
              <a:t>1</a:t>
            </a:r>
            <a:endParaRPr kumimoji="0" lang="en-US" sz="4000" b="0" i="0" u="none" strike="noStrike" kern="1200" cap="none" spc="0" normalizeH="0" baseline="0" noProof="0" dirty="0">
              <a:ln>
                <a:noFill/>
              </a:ln>
              <a:solidFill>
                <a:srgbClr val="FFFFFF"/>
              </a:solidFill>
              <a:effectLst/>
              <a:uLnTx/>
              <a:uFillTx/>
              <a:latin typeface="Calibri" panose="020F0502020204030204"/>
              <a:ea typeface="微软雅黑" panose="020B0503020204020204" pitchFamily="34" charset="-122"/>
              <a:cs typeface="+mn-cs"/>
            </a:endParaRPr>
          </a:p>
        </p:txBody>
      </p:sp>
      <p:sp>
        <p:nvSpPr>
          <p:cNvPr id="82" name="正圆 181"/>
          <p:cNvSpPr>
            <a:spLocks noChangeArrowheads="1"/>
          </p:cNvSpPr>
          <p:nvPr/>
        </p:nvSpPr>
        <p:spPr bwMode="auto">
          <a:xfrm>
            <a:off x="4298283" y="3405883"/>
            <a:ext cx="974747" cy="966067"/>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90170" tIns="46990" rIns="90170" bIns="4699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rgbClr val="FFFFFF"/>
                </a:solidFill>
                <a:effectLst/>
                <a:uLnTx/>
                <a:uFillTx/>
                <a:latin typeface="Calibri" panose="020F0502020204030204"/>
                <a:ea typeface="微软雅黑" panose="020B0503020204020204" pitchFamily="34" charset="-122"/>
                <a:cs typeface="+mn-cs"/>
              </a:rPr>
              <a:t>2</a:t>
            </a:r>
            <a:endParaRPr kumimoji="0" lang="en-US" sz="4000" b="0" i="0" u="none" strike="noStrike" kern="1200" cap="none" spc="0" normalizeH="0" baseline="0" noProof="0" dirty="0">
              <a:ln>
                <a:noFill/>
              </a:ln>
              <a:solidFill>
                <a:srgbClr val="FFFFFF"/>
              </a:solidFill>
              <a:effectLst/>
              <a:uLnTx/>
              <a:uFillTx/>
              <a:latin typeface="Calibri" panose="020F0502020204030204"/>
              <a:ea typeface="微软雅黑" panose="020B0503020204020204" pitchFamily="34" charset="-122"/>
              <a:cs typeface="+mn-cs"/>
            </a:endParaRPr>
          </a:p>
        </p:txBody>
      </p:sp>
      <p:sp>
        <p:nvSpPr>
          <p:cNvPr id="83" name="正圆 181"/>
          <p:cNvSpPr>
            <a:spLocks noChangeArrowheads="1"/>
          </p:cNvSpPr>
          <p:nvPr/>
        </p:nvSpPr>
        <p:spPr bwMode="auto">
          <a:xfrm>
            <a:off x="6674547" y="3343400"/>
            <a:ext cx="974747" cy="966067"/>
          </a:xfrm>
          <a:prstGeom prst="ellipse">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90170" tIns="46990" rIns="90170" bIns="4699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a:ln>
                  <a:noFill/>
                </a:ln>
                <a:solidFill>
                  <a:srgbClr val="FFFFFF"/>
                </a:solidFill>
                <a:effectLst/>
                <a:uLnTx/>
                <a:uFillTx/>
                <a:latin typeface="Calibri" panose="020F0502020204030204"/>
                <a:ea typeface="微软雅黑" panose="020B0503020204020204" pitchFamily="34" charset="-122"/>
                <a:cs typeface="+mn-cs"/>
              </a:rPr>
              <a:t>3</a:t>
            </a:r>
            <a:endParaRPr kumimoji="0" lang="en-US" sz="4000" b="0" i="0" u="none" strike="noStrike" kern="1200" cap="none" spc="0" normalizeH="0" baseline="0" noProof="0">
              <a:ln>
                <a:noFill/>
              </a:ln>
              <a:solidFill>
                <a:srgbClr val="FFFFFF"/>
              </a:solidFill>
              <a:effectLst/>
              <a:uLnTx/>
              <a:uFillTx/>
              <a:latin typeface="Calibri" panose="020F0502020204030204"/>
              <a:ea typeface="微软雅黑" panose="020B0503020204020204" pitchFamily="34" charset="-122"/>
              <a:cs typeface="+mn-cs"/>
            </a:endParaRPr>
          </a:p>
        </p:txBody>
      </p:sp>
      <p:grpSp>
        <p:nvGrpSpPr>
          <p:cNvPr id="84" name="Group 44"/>
          <p:cNvGrpSpPr/>
          <p:nvPr/>
        </p:nvGrpSpPr>
        <p:grpSpPr bwMode="auto">
          <a:xfrm>
            <a:off x="1619672" y="1491844"/>
            <a:ext cx="1945322" cy="738910"/>
            <a:chOff x="0" y="-113"/>
            <a:chExt cx="3062" cy="1163"/>
          </a:xfrm>
        </p:grpSpPr>
        <p:sp>
          <p:nvSpPr>
            <p:cNvPr id="85" name="Text Box 45"/>
            <p:cNvSpPr txBox="1">
              <a:spLocks noChangeArrowheads="1"/>
            </p:cNvSpPr>
            <p:nvPr/>
          </p:nvSpPr>
          <p:spPr bwMode="auto">
            <a:xfrm>
              <a:off x="227" y="-113"/>
              <a:ext cx="2835" cy="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步骤一</a:t>
              </a:r>
              <a:endParaRPr kumimoji="0" lang="en-US" altLang="zh-CN" sz="1400" b="1"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点击此处添加说明文本内容文本</a:t>
              </a:r>
              <a:endParaRPr kumimoji="0" lang="en-US" sz="14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86" name="Line 46"/>
            <p:cNvSpPr>
              <a:spLocks noChangeShapeType="1"/>
            </p:cNvSpPr>
            <p:nvPr/>
          </p:nvSpPr>
          <p:spPr bwMode="auto">
            <a:xfrm>
              <a:off x="0" y="70"/>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87" name="Group 47"/>
          <p:cNvGrpSpPr/>
          <p:nvPr/>
        </p:nvGrpSpPr>
        <p:grpSpPr bwMode="auto">
          <a:xfrm>
            <a:off x="1619672" y="2427526"/>
            <a:ext cx="1945322" cy="738911"/>
            <a:chOff x="0" y="-82"/>
            <a:chExt cx="3062" cy="1163"/>
          </a:xfrm>
        </p:grpSpPr>
        <p:sp>
          <p:nvSpPr>
            <p:cNvPr id="88" name="Text Box 48"/>
            <p:cNvSpPr txBox="1">
              <a:spLocks noChangeArrowheads="1"/>
            </p:cNvSpPr>
            <p:nvPr/>
          </p:nvSpPr>
          <p:spPr bwMode="auto">
            <a:xfrm>
              <a:off x="227" y="-82"/>
              <a:ext cx="2835" cy="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步骤二</a:t>
              </a:r>
              <a:endParaRPr kumimoji="0" lang="en-US" altLang="zh-CN" sz="14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点击</a:t>
              </a:r>
              <a:r>
                <a:rPr kumimoji="0" lang="zh-CN" altLang="en-US" sz="14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此处添加说明文本</a:t>
              </a:r>
              <a:r>
                <a:rPr kumimoji="0" lang="zh-CN" altLang="en-US" sz="14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内容文本</a:t>
              </a:r>
              <a:endParaRPr kumimoji="0" lang="en-US" altLang="zh-CN" sz="14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89" name="Line 49"/>
            <p:cNvSpPr>
              <a:spLocks noChangeShapeType="1"/>
            </p:cNvSpPr>
            <p:nvPr/>
          </p:nvSpPr>
          <p:spPr bwMode="auto">
            <a:xfrm>
              <a:off x="0" y="68"/>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90" name="Group 50"/>
          <p:cNvGrpSpPr/>
          <p:nvPr/>
        </p:nvGrpSpPr>
        <p:grpSpPr bwMode="auto">
          <a:xfrm>
            <a:off x="1619672" y="3345094"/>
            <a:ext cx="1945322" cy="738909"/>
            <a:chOff x="0" y="-102"/>
            <a:chExt cx="3062" cy="1163"/>
          </a:xfrm>
        </p:grpSpPr>
        <p:sp>
          <p:nvSpPr>
            <p:cNvPr id="91" name="Text Box 51"/>
            <p:cNvSpPr txBox="1">
              <a:spLocks noChangeArrowheads="1"/>
            </p:cNvSpPr>
            <p:nvPr/>
          </p:nvSpPr>
          <p:spPr bwMode="auto">
            <a:xfrm>
              <a:off x="227" y="-102"/>
              <a:ext cx="2835" cy="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步骤三</a:t>
              </a:r>
              <a:endParaRPr kumimoji="0" lang="en-US" altLang="zh-CN" sz="14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点击</a:t>
              </a:r>
              <a:r>
                <a:rPr kumimoji="0" lang="zh-CN" altLang="en-US" sz="14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此处添加说明文本</a:t>
              </a:r>
              <a:r>
                <a:rPr kumimoji="0" lang="zh-CN" altLang="en-US" sz="1400" b="0" i="0" u="none" strike="noStrike" kern="1200" cap="none" spc="0" normalizeH="0" baseline="0" noProof="0" dirty="0" smtClean="0">
                  <a:ln>
                    <a:noFill/>
                  </a:ln>
                  <a:solidFill>
                    <a:srgbClr val="404040"/>
                  </a:solidFill>
                  <a:effectLst/>
                  <a:uLnTx/>
                  <a:uFillTx/>
                  <a:latin typeface="微软雅黑" panose="020B0503020204020204" pitchFamily="34" charset="-122"/>
                  <a:ea typeface="微软雅黑" panose="020B0503020204020204" pitchFamily="34" charset="-122"/>
                  <a:cs typeface="+mn-cs"/>
                </a:rPr>
                <a:t>内容文本</a:t>
              </a:r>
              <a:endParaRPr kumimoji="0" lang="en-US" altLang="zh-CN" sz="1400" b="0"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92" name="Line 52"/>
            <p:cNvSpPr>
              <a:spLocks noChangeShapeType="1"/>
            </p:cNvSpPr>
            <p:nvPr/>
          </p:nvSpPr>
          <p:spPr bwMode="auto">
            <a:xfrm>
              <a:off x="0" y="43"/>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0" presetClass="path" presetSubtype="0" accel="50000" decel="50000" fill="hold" grpId="0" nodeType="withEffect">
                                  <p:stCondLst>
                                    <p:cond delay="0"/>
                                  </p:stCondLst>
                                  <p:childTnLst>
                                    <p:animMotion origin="layout" path="M -0.002847 0.202315 C 0.023681 0.187593 0.103264 0.319815 0.156875 0.322593 C 0.210556 0.325278 0.247361 0.225185 0.248750 0.184722 C 0.250278 0.144259 0.223542 0.066852 0.171389 0.023704 C 0.119375 -0.019444 0.030000 0.021667 0.004653 0.000000 " pathEditMode="relative" rAng="0" ptsTypes="aaaaa">
                                      <p:cBhvr>
                                        <p:cTn id="20" dur="2000" fill="hold"/>
                                        <p:tgtEl>
                                          <p:spTgt spid="81"/>
                                        </p:tgtEl>
                                        <p:attrNameLst>
                                          <p:attrName>ppt_x</p:attrName>
                                          <p:attrName>ppt_y</p:attrName>
                                        </p:attrNameLst>
                                      </p:cBhvr>
                                      <p:rCtr x="13400" y="-3700"/>
                                    </p:animMotion>
                                  </p:childTnLst>
                                </p:cTn>
                              </p:par>
                              <p:par>
                                <p:cTn id="21" presetID="0" presetClass="path" presetSubtype="0" accel="50000" decel="50000" fill="hold" grpId="0" nodeType="withEffect">
                                  <p:stCondLst>
                                    <p:cond delay="0"/>
                                  </p:stCondLst>
                                  <p:childTnLst>
                                    <p:animMotion origin="layout" path="M 0.105764 -0.116759 C 0.092014 -0.117222 0.148125 -0.319907 0.102014 -0.353148 C 0.055764 -0.386481 -0.073194 -0.285000 -0.094236 -0.263056 C -0.115069 -0.241019 -0.125764 -0.168796 -0.106736 -0.117407 C -0.087708 -0.066019 0.005903 -0.026759 0.000764 -0.006296 " pathEditMode="relative" rAng="0" ptsTypes="aaaaa">
                                      <p:cBhvr>
                                        <p:cTn id="22" dur="2000" fill="hold"/>
                                        <p:tgtEl>
                                          <p:spTgt spid="82"/>
                                        </p:tgtEl>
                                        <p:attrNameLst>
                                          <p:attrName>ppt_x</p:attrName>
                                          <p:attrName>ppt_y</p:attrName>
                                        </p:attrNameLst>
                                      </p:cBhvr>
                                      <p:rCtr x="-9000" y="-6200"/>
                                    </p:animMotion>
                                  </p:childTnLst>
                                </p:cTn>
                              </p:par>
                              <p:par>
                                <p:cTn id="23" presetID="0" presetClass="path" presetSubtype="0" accel="50000" decel="50000" fill="hold" grpId="0" nodeType="withEffect">
                                  <p:stCondLst>
                                    <p:cond delay="0"/>
                                  </p:stCondLst>
                                  <p:childTnLst>
                                    <p:animMotion origin="layout" path="M -0.123472 -0.113611 C -0.120972 -0.088611 -0.286597 0.042963 -0.261875 0.065556 C -0.237222 0.088241 -0.137292 0.184444 -0.084931 0.171296 C -0.032569 0.158148 -0.019722 0.004352 0.000000 0.000000 " pathEditMode="relative" rAng="0" ptsTypes="aaaa">
                                      <p:cBhvr>
                                        <p:cTn id="24" dur="2000" fill="hold"/>
                                        <p:tgtEl>
                                          <p:spTgt spid="83"/>
                                        </p:tgtEl>
                                        <p:attrNameLst>
                                          <p:attrName>ppt_x</p:attrName>
                                          <p:attrName>ppt_y</p:attrName>
                                        </p:attrNameLst>
                                      </p:cBhvr>
                                      <p:rCtr x="-500" y="9200"/>
                                    </p:animMotion>
                                  </p:childTnLst>
                                </p:cTn>
                              </p:par>
                            </p:childTnLst>
                          </p:cTn>
                        </p:par>
                        <p:par>
                          <p:cTn id="25" fill="hold">
                            <p:stCondLst>
                              <p:cond delay="0"/>
                            </p:stCondLst>
                            <p:childTnLst>
                              <p:par>
                                <p:cTn id="26" presetID="22" presetClass="entr" presetSubtype="1"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wipe(up)">
                                      <p:cBhvr>
                                        <p:cTn id="28" dur="500"/>
                                        <p:tgtEl>
                                          <p:spTgt spid="84"/>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up)">
                                      <p:cBhvr>
                                        <p:cTn id="32" dur="500"/>
                                        <p:tgtEl>
                                          <p:spTgt spid="87"/>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up)">
                                      <p:cBhvr>
                                        <p:cTn id="36"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81" grpId="0" bldLvl="0" animBg="1" autoUpdateAnimBg="0"/>
      <p:bldP spid="81" grpId="1" animBg="1"/>
      <p:bldP spid="82" grpId="0" bldLvl="0" animBg="1" autoUpdateAnimBg="0"/>
      <p:bldP spid="82" grpId="1" animBg="1"/>
      <p:bldP spid="83" grpId="0" bldLvl="0" animBg="1" autoUpdateAnimBg="0"/>
      <p:bldP spid="8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6250885" y="1645331"/>
            <a:ext cx="1484105" cy="2898035"/>
            <a:chOff x="7743825" y="2216150"/>
            <a:chExt cx="1870075" cy="4057249"/>
          </a:xfrm>
        </p:grpSpPr>
        <p:cxnSp>
          <p:nvCxnSpPr>
            <p:cNvPr id="4" name="直接箭头连接符 3"/>
            <p:cNvCxnSpPr/>
            <p:nvPr/>
          </p:nvCxnSpPr>
          <p:spPr>
            <a:xfrm rot="5400000">
              <a:off x="8077994" y="4088606"/>
              <a:ext cx="1209675" cy="1587"/>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8"/>
            <p:cNvGrpSpPr/>
            <p:nvPr/>
          </p:nvGrpSpPr>
          <p:grpSpPr bwMode="auto">
            <a:xfrm>
              <a:off x="7743825" y="2216150"/>
              <a:ext cx="1870075" cy="1557338"/>
              <a:chOff x="6016141" y="2093239"/>
              <a:chExt cx="1483835" cy="1483835"/>
            </a:xfrm>
          </p:grpSpPr>
          <p:sp>
            <p:nvSpPr>
              <p:cNvPr id="10" name="圆角矩形 9"/>
              <p:cNvSpPr/>
              <p:nvPr/>
            </p:nvSpPr>
            <p:spPr>
              <a:xfrm rot="18900000">
                <a:off x="6016141" y="2093239"/>
                <a:ext cx="1483835" cy="1483834"/>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rot="18900000">
                <a:off x="6142103" y="2220295"/>
                <a:ext cx="1231911" cy="1229722"/>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7" name="TextBox 33"/>
            <p:cNvSpPr txBox="1">
              <a:spLocks noChangeArrowheads="1"/>
            </p:cNvSpPr>
            <p:nvPr/>
          </p:nvSpPr>
          <p:spPr bwMode="auto">
            <a:xfrm>
              <a:off x="8259631" y="2811464"/>
              <a:ext cx="1110281" cy="538901"/>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r>
                <a:rPr kumimoji="0" lang="en-US" altLang="zh-CN"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5</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8" name="TextBox 40"/>
            <p:cNvSpPr txBox="1"/>
            <p:nvPr/>
          </p:nvSpPr>
          <p:spPr>
            <a:xfrm>
              <a:off x="8243889" y="4895851"/>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9" name="TextBox 41"/>
            <p:cNvSpPr txBox="1">
              <a:spLocks noChangeArrowheads="1"/>
            </p:cNvSpPr>
            <p:nvPr/>
          </p:nvSpPr>
          <p:spPr bwMode="auto">
            <a:xfrm>
              <a:off x="8115300" y="5346700"/>
              <a:ext cx="1047663" cy="926699"/>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bwMode="auto">
          <a:xfrm>
            <a:off x="5100642" y="1645331"/>
            <a:ext cx="1484105" cy="2780919"/>
            <a:chOff x="6294438" y="2216150"/>
            <a:chExt cx="1870075" cy="3893287"/>
          </a:xfrm>
        </p:grpSpPr>
        <p:cxnSp>
          <p:nvCxnSpPr>
            <p:cNvPr id="13" name="直接箭头连接符 12"/>
            <p:cNvCxnSpPr/>
            <p:nvPr/>
          </p:nvCxnSpPr>
          <p:spPr>
            <a:xfrm rot="5400000">
              <a:off x="6321425" y="4425950"/>
              <a:ext cx="1882775" cy="3175"/>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 name="组合 11"/>
            <p:cNvGrpSpPr/>
            <p:nvPr/>
          </p:nvGrpSpPr>
          <p:grpSpPr bwMode="auto">
            <a:xfrm>
              <a:off x="6294438" y="2216150"/>
              <a:ext cx="1870075" cy="1557338"/>
              <a:chOff x="4866723" y="2093239"/>
              <a:chExt cx="1483835" cy="1483835"/>
            </a:xfrm>
          </p:grpSpPr>
          <p:sp>
            <p:nvSpPr>
              <p:cNvPr id="17" name="圆角矩形 16"/>
              <p:cNvSpPr/>
              <p:nvPr/>
            </p:nvSpPr>
            <p:spPr>
              <a:xfrm rot="18900000">
                <a:off x="4866723" y="2093239"/>
                <a:ext cx="1483835" cy="1483834"/>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18" name="圆角矩形 17"/>
              <p:cNvSpPr/>
              <p:nvPr/>
            </p:nvSpPr>
            <p:spPr>
              <a:xfrm rot="18900000">
                <a:off x="4992685" y="2220295"/>
                <a:ext cx="1231911" cy="1229722"/>
              </a:xfrm>
              <a:prstGeom prst="roundRect">
                <a:avLst/>
              </a:prstGeom>
              <a:solidFill>
                <a:schemeClr val="bg1">
                  <a:lumMod val="85000"/>
                </a:schemeClr>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5" name="TextBox 32"/>
            <p:cNvSpPr txBox="1">
              <a:spLocks noChangeArrowheads="1"/>
            </p:cNvSpPr>
            <p:nvPr/>
          </p:nvSpPr>
          <p:spPr bwMode="auto">
            <a:xfrm>
              <a:off x="6807868" y="2811464"/>
              <a:ext cx="1110281" cy="538901"/>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r>
                <a:rPr kumimoji="0" lang="en-US" altLang="zh-CN"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4</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TextBox 42"/>
            <p:cNvSpPr txBox="1"/>
            <p:nvPr/>
          </p:nvSpPr>
          <p:spPr>
            <a:xfrm>
              <a:off x="6823075" y="5570536"/>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bwMode="auto">
          <a:xfrm>
            <a:off x="3911342" y="1645331"/>
            <a:ext cx="1482844" cy="2898035"/>
            <a:chOff x="4795838" y="2216150"/>
            <a:chExt cx="1868487" cy="4057249"/>
          </a:xfrm>
        </p:grpSpPr>
        <p:cxnSp>
          <p:nvCxnSpPr>
            <p:cNvPr id="20" name="直接箭头连接符 19"/>
            <p:cNvCxnSpPr/>
            <p:nvPr/>
          </p:nvCxnSpPr>
          <p:spPr>
            <a:xfrm rot="5400000">
              <a:off x="5098256" y="4088606"/>
              <a:ext cx="1209675" cy="1588"/>
            </a:xfrm>
            <a:prstGeom prst="straightConnector1">
              <a:avLst/>
            </a:prstGeom>
            <a:ln w="60325">
              <a:solidFill>
                <a:srgbClr val="FAC90F"/>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1" name="组合 14"/>
            <p:cNvGrpSpPr/>
            <p:nvPr/>
          </p:nvGrpSpPr>
          <p:grpSpPr bwMode="auto">
            <a:xfrm>
              <a:off x="4795838" y="2216150"/>
              <a:ext cx="1868487" cy="1557338"/>
              <a:chOff x="3676417" y="2093239"/>
              <a:chExt cx="1483835" cy="1483835"/>
            </a:xfrm>
          </p:grpSpPr>
          <p:sp>
            <p:nvSpPr>
              <p:cNvPr id="25" name="圆角矩形 24"/>
              <p:cNvSpPr/>
              <p:nvPr/>
            </p:nvSpPr>
            <p:spPr>
              <a:xfrm rot="18900000">
                <a:off x="3676417" y="2093239"/>
                <a:ext cx="1483835" cy="1483834"/>
              </a:xfrm>
              <a:prstGeom prst="roundRect">
                <a:avLst/>
              </a:prstGeom>
              <a:solidFill>
                <a:srgbClr val="FAC90F"/>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圆角矩形 25"/>
              <p:cNvSpPr/>
              <p:nvPr/>
            </p:nvSpPr>
            <p:spPr>
              <a:xfrm rot="18900000">
                <a:off x="3802486" y="2220295"/>
                <a:ext cx="1231696" cy="1229722"/>
              </a:xfrm>
              <a:prstGeom prst="roundRect">
                <a:avLst/>
              </a:prstGeom>
              <a:solidFill>
                <a:srgbClr val="FAC90F"/>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22" name="TextBox 31"/>
            <p:cNvSpPr txBox="1">
              <a:spLocks noChangeArrowheads="1"/>
            </p:cNvSpPr>
            <p:nvPr/>
          </p:nvSpPr>
          <p:spPr bwMode="auto">
            <a:xfrm>
              <a:off x="5265373" y="2811464"/>
              <a:ext cx="1110282" cy="538901"/>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r>
                <a:rPr kumimoji="0" lang="en-US" altLang="zh-CN"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3</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TextBox 38"/>
            <p:cNvSpPr txBox="1"/>
            <p:nvPr/>
          </p:nvSpPr>
          <p:spPr>
            <a:xfrm>
              <a:off x="5264151" y="4895851"/>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TextBox 39"/>
            <p:cNvSpPr txBox="1">
              <a:spLocks noChangeArrowheads="1"/>
            </p:cNvSpPr>
            <p:nvPr/>
          </p:nvSpPr>
          <p:spPr bwMode="auto">
            <a:xfrm>
              <a:off x="5133975" y="5346700"/>
              <a:ext cx="1047664" cy="926699"/>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7" name="组合 26"/>
          <p:cNvGrpSpPr/>
          <p:nvPr/>
        </p:nvGrpSpPr>
        <p:grpSpPr bwMode="auto">
          <a:xfrm>
            <a:off x="2753538" y="1645331"/>
            <a:ext cx="1484105" cy="2780919"/>
            <a:chOff x="3336925" y="2216150"/>
            <a:chExt cx="1870075" cy="3893287"/>
          </a:xfrm>
        </p:grpSpPr>
        <p:cxnSp>
          <p:nvCxnSpPr>
            <p:cNvPr id="28" name="直接箭头连接符 27"/>
            <p:cNvCxnSpPr/>
            <p:nvPr/>
          </p:nvCxnSpPr>
          <p:spPr>
            <a:xfrm rot="5400000">
              <a:off x="3341688" y="4427537"/>
              <a:ext cx="1881188" cy="1587"/>
            </a:xfrm>
            <a:prstGeom prst="straightConnector1">
              <a:avLst/>
            </a:prstGeom>
            <a:ln w="60325">
              <a:solidFill>
                <a:srgbClr val="0070C0"/>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17"/>
            <p:cNvGrpSpPr/>
            <p:nvPr/>
          </p:nvGrpSpPr>
          <p:grpSpPr bwMode="auto">
            <a:xfrm>
              <a:off x="3336925" y="2216150"/>
              <a:ext cx="1870075" cy="1557338"/>
              <a:chOff x="2519650" y="2096826"/>
              <a:chExt cx="1483835" cy="1483835"/>
            </a:xfrm>
          </p:grpSpPr>
          <p:sp>
            <p:nvSpPr>
              <p:cNvPr id="32" name="圆角矩形 31"/>
              <p:cNvSpPr/>
              <p:nvPr/>
            </p:nvSpPr>
            <p:spPr>
              <a:xfrm rot="18900000">
                <a:off x="2519650" y="2096826"/>
                <a:ext cx="1483835" cy="1483834"/>
              </a:xfrm>
              <a:prstGeom prst="roundRect">
                <a:avLst/>
              </a:prstGeom>
              <a:solidFill>
                <a:srgbClr val="0070C0"/>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3" name="圆角矩形 32"/>
              <p:cNvSpPr/>
              <p:nvPr/>
            </p:nvSpPr>
            <p:spPr>
              <a:xfrm rot="18900000">
                <a:off x="2645612" y="2223882"/>
                <a:ext cx="1231911" cy="1229722"/>
              </a:xfrm>
              <a:prstGeom prst="roundRect">
                <a:avLst/>
              </a:prstGeom>
              <a:solidFill>
                <a:srgbClr val="0070C0"/>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30" name="TextBox 30"/>
            <p:cNvSpPr txBox="1">
              <a:spLocks noChangeArrowheads="1"/>
            </p:cNvSpPr>
            <p:nvPr/>
          </p:nvSpPr>
          <p:spPr bwMode="auto">
            <a:xfrm>
              <a:off x="3813612" y="2811464"/>
              <a:ext cx="1110281" cy="538901"/>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r>
                <a:rPr kumimoji="0" lang="en-US" altLang="zh-CN"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2</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1" name="TextBox 36"/>
            <p:cNvSpPr txBox="1"/>
            <p:nvPr/>
          </p:nvSpPr>
          <p:spPr>
            <a:xfrm>
              <a:off x="3841750" y="5570536"/>
              <a:ext cx="853754" cy="538901"/>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bwMode="auto">
          <a:xfrm>
            <a:off x="1619672" y="1645331"/>
            <a:ext cx="1484105" cy="2898035"/>
            <a:chOff x="1908175" y="2216150"/>
            <a:chExt cx="1870075" cy="4057249"/>
          </a:xfrm>
        </p:grpSpPr>
        <p:cxnSp>
          <p:nvCxnSpPr>
            <p:cNvPr id="35" name="直接箭头连接符 34"/>
            <p:cNvCxnSpPr/>
            <p:nvPr/>
          </p:nvCxnSpPr>
          <p:spPr>
            <a:xfrm rot="5400000">
              <a:off x="2247106" y="4088606"/>
              <a:ext cx="1209675" cy="1588"/>
            </a:xfrm>
            <a:prstGeom prst="straightConnector1">
              <a:avLst/>
            </a:prstGeom>
            <a:ln>
              <a:solidFill>
                <a:srgbClr val="0070C0"/>
              </a:solidFill>
              <a:tailEnd type="oval"/>
            </a:ln>
          </p:spPr>
          <p:style>
            <a:lnRef idx="2">
              <a:schemeClr val="accent2"/>
            </a:lnRef>
            <a:fillRef idx="0">
              <a:schemeClr val="accent2"/>
            </a:fillRef>
            <a:effectRef idx="1">
              <a:schemeClr val="accent2"/>
            </a:effectRef>
            <a:fontRef idx="minor">
              <a:schemeClr val="tx1"/>
            </a:fontRef>
          </p:style>
        </p:cxnSp>
        <p:grpSp>
          <p:nvGrpSpPr>
            <p:cNvPr id="36" name="组合 20"/>
            <p:cNvGrpSpPr/>
            <p:nvPr/>
          </p:nvGrpSpPr>
          <p:grpSpPr bwMode="auto">
            <a:xfrm>
              <a:off x="1908175" y="2216150"/>
              <a:ext cx="1870075" cy="1557337"/>
              <a:chOff x="1385833" y="2096826"/>
              <a:chExt cx="1483835" cy="1483834"/>
            </a:xfrm>
          </p:grpSpPr>
          <p:sp>
            <p:nvSpPr>
              <p:cNvPr id="41" name="圆角矩形 40"/>
              <p:cNvSpPr/>
              <p:nvPr/>
            </p:nvSpPr>
            <p:spPr>
              <a:xfrm rot="18900000">
                <a:off x="1385833" y="2096826"/>
                <a:ext cx="1483835" cy="1483834"/>
              </a:xfrm>
              <a:prstGeom prst="roundRect">
                <a:avLst/>
              </a:prstGeom>
              <a:solidFill>
                <a:srgbClr val="0070C0"/>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42" name="圆角矩形 41"/>
              <p:cNvSpPr/>
              <p:nvPr/>
            </p:nvSpPr>
            <p:spPr>
              <a:xfrm rot="18900000">
                <a:off x="1511795" y="2223883"/>
                <a:ext cx="1231911" cy="1229722"/>
              </a:xfrm>
              <a:prstGeom prst="roundRect">
                <a:avLst/>
              </a:prstGeom>
              <a:solidFill>
                <a:srgbClr val="0070C0"/>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37" name="TextBox 28"/>
            <p:cNvSpPr txBox="1">
              <a:spLocks noChangeArrowheads="1"/>
            </p:cNvSpPr>
            <p:nvPr/>
          </p:nvSpPr>
          <p:spPr bwMode="auto">
            <a:xfrm>
              <a:off x="2322513" y="2646363"/>
              <a:ext cx="1110281" cy="538901"/>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r>
                <a:rPr kumimoji="0" lang="en-US" altLang="zh-CN" sz="18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1</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8" name="TextBox 29"/>
            <p:cNvSpPr txBox="1">
              <a:spLocks noChangeArrowheads="1"/>
            </p:cNvSpPr>
            <p:nvPr/>
          </p:nvSpPr>
          <p:spPr bwMode="auto">
            <a:xfrm>
              <a:off x="2065338" y="3003549"/>
              <a:ext cx="1435483" cy="409634"/>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9" name="TextBox 34"/>
            <p:cNvSpPr txBox="1">
              <a:spLocks noChangeArrowheads="1"/>
            </p:cNvSpPr>
            <p:nvPr/>
          </p:nvSpPr>
          <p:spPr bwMode="auto">
            <a:xfrm>
              <a:off x="2413000" y="4895850"/>
              <a:ext cx="853754" cy="538901"/>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8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40" name="TextBox 35"/>
            <p:cNvSpPr txBox="1">
              <a:spLocks noChangeArrowheads="1"/>
            </p:cNvSpPr>
            <p:nvPr/>
          </p:nvSpPr>
          <p:spPr bwMode="auto">
            <a:xfrm>
              <a:off x="2282825" y="5346700"/>
              <a:ext cx="1047663" cy="926699"/>
            </a:xfrm>
            <a:prstGeom prst="rect">
              <a:avLst/>
            </a:prstGeom>
            <a:noFill/>
            <a:ln w="9525">
              <a:noFill/>
              <a:miter lim="800000"/>
            </a:ln>
          </p:spPr>
          <p:txBody>
            <a:bodyPr wrap="none" lIns="106896" tIns="53443" rIns="106896" bIns="53443">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10" presetClass="entr" presetSubtype="0"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childTnLst>
                                </p:cTn>
                              </p:par>
                              <p:par>
                                <p:cTn id="17" presetID="10"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10" presetClass="entr" presetSubtype="0" fill="hold"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90972" y="1239602"/>
            <a:ext cx="4896544" cy="3389136"/>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9" name="组合 4"/>
          <p:cNvGrpSpPr/>
          <p:nvPr/>
        </p:nvGrpSpPr>
        <p:grpSpPr bwMode="auto">
          <a:xfrm>
            <a:off x="4894068" y="1671650"/>
            <a:ext cx="4037227" cy="466560"/>
            <a:chOff x="0" y="0"/>
            <a:chExt cx="4752528" cy="549875"/>
          </a:xfrm>
          <a:solidFill>
            <a:srgbClr val="0070C0"/>
          </a:solidFill>
          <a:scene3d>
            <a:camera prst="orthographicFront">
              <a:rot lat="0" lon="0" rev="0"/>
            </a:camera>
            <a:lightRig rig="glow" dir="t">
              <a:rot lat="0" lon="0" rev="4800000"/>
            </a:lightRig>
          </a:scene3d>
        </p:grpSpPr>
        <p:sp>
          <p:nvSpPr>
            <p:cNvPr id="10" name="矩形 3"/>
            <p:cNvSpPr>
              <a:spLocks noChangeArrowheads="1"/>
            </p:cNvSpPr>
            <p:nvPr/>
          </p:nvSpPr>
          <p:spPr bwMode="auto">
            <a:xfrm>
              <a:off x="0" y="0"/>
              <a:ext cx="4752528" cy="549875"/>
            </a:xfrm>
            <a:prstGeom prst="rect">
              <a:avLst/>
            </a:pr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25400">
                  <a:solidFill>
                    <a:srgbClr val="395E8A"/>
                  </a:solidFill>
                  <a:bevel/>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1" name="TextBox 8"/>
            <p:cNvSpPr>
              <a:spLocks noChangeArrowheads="1"/>
            </p:cNvSpPr>
            <p:nvPr/>
          </p:nvSpPr>
          <p:spPr bwMode="auto">
            <a:xfrm>
              <a:off x="764955" y="84439"/>
              <a:ext cx="3456384" cy="435285"/>
            </a:xfrm>
            <a:prstGeom prst="rect">
              <a:avLst/>
            </a:prstGeom>
            <a:grp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pitchFamily="34" charset="-122"/>
                  <a:cs typeface="+mn-cs"/>
                  <a:sym typeface="Impact" panose="020B0806030902050204" pitchFamily="34" charset="0"/>
                </a:rPr>
                <a:t>项目展示分类</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13" name="矩形 12"/>
          <p:cNvSpPr>
            <a:spLocks noChangeArrowheads="1"/>
          </p:cNvSpPr>
          <p:nvPr/>
        </p:nvSpPr>
        <p:spPr bwMode="auto">
          <a:xfrm>
            <a:off x="5076056" y="2211710"/>
            <a:ext cx="382111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在这里输入内容文本在这里输入内容文本在这里输入内容文本在这里输入内容文本在这里输入内容文本在这里输入内容</a:t>
            </a: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文本</a:t>
            </a: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在这里输入内容文本在这里输入内容文本在这里输入内容文本在这里输入内容文本在这里输入内容文本在这里输入内容文本</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a:t>
            </a: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内容</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sp>
        <p:nvSpPr>
          <p:cNvPr id="2" name="矩形 1"/>
          <p:cNvSpPr/>
          <p:nvPr/>
        </p:nvSpPr>
        <p:spPr bwMode="auto">
          <a:xfrm>
            <a:off x="0" y="1201428"/>
            <a:ext cx="6857940" cy="2589490"/>
          </a:xfrm>
          <a:prstGeom prst="rect">
            <a:avLst/>
          </a:prstGeom>
          <a:solidFill>
            <a:srgbClr val="0E1623">
              <a:alpha val="61000"/>
            </a:srgbClr>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endParaRPr lang="zh-CN" altLang="en-US"/>
          </a:p>
        </p:txBody>
      </p:sp>
      <p:grpSp>
        <p:nvGrpSpPr>
          <p:cNvPr id="10" name="组合 9"/>
          <p:cNvGrpSpPr/>
          <p:nvPr/>
        </p:nvGrpSpPr>
        <p:grpSpPr>
          <a:xfrm>
            <a:off x="3307183" y="1327449"/>
            <a:ext cx="895665" cy="895665"/>
            <a:chOff x="3707904" y="1851670"/>
            <a:chExt cx="612068" cy="612068"/>
          </a:xfrm>
          <a:scene3d>
            <a:camera prst="orthographicFront">
              <a:rot lat="0" lon="0" rev="0"/>
            </a:camera>
            <a:lightRig rig="glow" dir="t">
              <a:rot lat="0" lon="0" rev="4800000"/>
            </a:lightRig>
          </a:scene3d>
        </p:grpSpPr>
        <p:sp>
          <p:nvSpPr>
            <p:cNvPr id="11" name="椭圆 10"/>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TextBox 53"/>
            <p:cNvSpPr txBox="1"/>
            <p:nvPr/>
          </p:nvSpPr>
          <p:spPr>
            <a:xfrm>
              <a:off x="3777761" y="2003815"/>
              <a:ext cx="472354" cy="399616"/>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 name="文本框 4"/>
          <p:cNvSpPr txBox="1"/>
          <p:nvPr/>
        </p:nvSpPr>
        <p:spPr>
          <a:xfrm>
            <a:off x="1867320" y="2823828"/>
            <a:ext cx="3775393"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944538" y="2319631"/>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第三部分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3" y="1275606"/>
            <a:ext cx="790575" cy="1577975"/>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10" name="Freeform 13"/>
          <p:cNvSpPr>
            <a:spLocks noChangeArrowheads="1"/>
          </p:cNvSpPr>
          <p:nvPr/>
        </p:nvSpPr>
        <p:spPr bwMode="auto">
          <a:xfrm>
            <a:off x="3701583" y="2940893"/>
            <a:ext cx="787400" cy="1577975"/>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sym typeface="宋体" panose="02010600030101010101" pitchFamily="2" charset="-122"/>
            </a:endParaRPr>
          </a:p>
        </p:txBody>
      </p:sp>
      <p:sp>
        <p:nvSpPr>
          <p:cNvPr id="11" name="TextBox 341"/>
          <p:cNvSpPr>
            <a:spLocks noChangeArrowheads="1"/>
          </p:cNvSpPr>
          <p:nvPr/>
        </p:nvSpPr>
        <p:spPr bwMode="auto">
          <a:xfrm>
            <a:off x="2070169"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a:t>
            </a:r>
            <a:r>
              <a:rPr kumimoji="0" lang="zh-CN" altLang="en-US" sz="16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标题</a:t>
            </a:r>
            <a:endParaRPr kumimoji="0" lang="zh-CN" altLang="en-US" sz="1800" b="0" i="0" u="none" strike="noStrike" kern="1200" cap="none" spc="0" normalizeH="0" baseline="0" noProof="0" dirty="0">
              <a:ln>
                <a:noFill/>
              </a:ln>
              <a:solidFill>
                <a:srgbClr val="0070C0"/>
              </a:solidFill>
              <a:effectLst/>
              <a:uLnTx/>
              <a:uFillTx/>
              <a:latin typeface="Calibri" panose="020F0502020204030204" pitchFamily="34" charset="0"/>
              <a:ea typeface="宋体" panose="02010600030101010101" pitchFamily="2" charset="-122"/>
              <a:cs typeface="+mn-cs"/>
            </a:endParaRPr>
          </a:p>
        </p:txBody>
      </p:sp>
      <p:sp>
        <p:nvSpPr>
          <p:cNvPr id="12" name="矩形 11"/>
          <p:cNvSpPr>
            <a:spLocks noChangeArrowheads="1"/>
          </p:cNvSpPr>
          <p:nvPr/>
        </p:nvSpPr>
        <p:spPr bwMode="auto">
          <a:xfrm>
            <a:off x="1174283" y="1864568"/>
            <a:ext cx="3092450" cy="32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lvl="0" algn="just">
              <a:lnSpc>
                <a:spcPct val="150000"/>
              </a:lnSpc>
              <a:defRPr/>
            </a:pPr>
            <a:r>
              <a:rPr lang="zh-CN" altLang="en-US" sz="1000" dirty="0" smtClean="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0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682"/>
          <p:cNvSpPr>
            <a:spLocks noChangeArrowheads="1"/>
          </p:cNvSpPr>
          <p:nvPr/>
        </p:nvSpPr>
        <p:spPr bwMode="auto">
          <a:xfrm>
            <a:off x="4590583" y="1772205"/>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反应</a:t>
            </a:r>
            <a:endParaRPr kumimoji="0" lang="en-US" altLang="zh-CN" sz="1600" b="1"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缓慢</a:t>
            </a:r>
            <a:endParaRPr kumimoji="0" lang="zh-CN" altLang="en-US" sz="1600" b="1" i="0" u="none" strike="noStrike" kern="1200" cap="none" spc="0" normalizeH="0" baseline="0" noProof="0" dirty="0">
              <a:ln>
                <a:noFill/>
              </a:ln>
              <a:solidFill>
                <a:prstClr val="white"/>
              </a:solidFill>
              <a:effectLst/>
              <a:uLnTx/>
              <a:uFillTx/>
              <a:latin typeface="方正中等线简体" pitchFamily="2" charset="-122"/>
              <a:ea typeface="方正中等线简体" pitchFamily="2" charset="-122"/>
              <a:cs typeface="+mn-cs"/>
            </a:endParaRPr>
          </a:p>
        </p:txBody>
      </p:sp>
      <p:sp>
        <p:nvSpPr>
          <p:cNvPr id="14" name="TextBox 344"/>
          <p:cNvSpPr>
            <a:spLocks noChangeArrowheads="1"/>
          </p:cNvSpPr>
          <p:nvPr/>
        </p:nvSpPr>
        <p:spPr bwMode="auto">
          <a:xfrm>
            <a:off x="6034950" y="313774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添加标题</a:t>
            </a:r>
            <a:endParaRPr kumimoji="0" lang="zh-CN" altLang="en-US" sz="1800" b="1" i="0" u="none" strike="noStrike" kern="1200" cap="none" spc="0" normalizeH="0" baseline="0" noProof="0" dirty="0">
              <a:ln>
                <a:noFill/>
              </a:ln>
              <a:solidFill>
                <a:srgbClr val="00B0F0"/>
              </a:solidFill>
              <a:effectLst/>
              <a:uLnTx/>
              <a:uFillTx/>
              <a:latin typeface="Calibri" panose="020F0502020204030204" pitchFamily="34" charset="0"/>
              <a:ea typeface="宋体" panose="02010600030101010101" pitchFamily="2" charset="-122"/>
              <a:cs typeface="+mn-cs"/>
            </a:endParaRPr>
          </a:p>
        </p:txBody>
      </p:sp>
      <p:sp>
        <p:nvSpPr>
          <p:cNvPr id="15" name="矩形 14"/>
          <p:cNvSpPr>
            <a:spLocks noChangeArrowheads="1"/>
          </p:cNvSpPr>
          <p:nvPr/>
        </p:nvSpPr>
        <p:spPr bwMode="auto">
          <a:xfrm>
            <a:off x="5138271" y="3544143"/>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在这里输入内容文本在这里输入内容文本在这里输入内容文本在这里输入内容文本在这里输入内容文本在这里输入内容文本</a:t>
            </a:r>
            <a:endPar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6" name="TextBox 682"/>
          <p:cNvSpPr>
            <a:spLocks noChangeArrowheads="1"/>
          </p:cNvSpPr>
          <p:nvPr/>
        </p:nvSpPr>
        <p:spPr bwMode="auto">
          <a:xfrm>
            <a:off x="3912005" y="3441993"/>
            <a:ext cx="5982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动作</a:t>
            </a:r>
            <a:endParaRPr kumimoji="0" lang="en-US" altLang="zh-CN" sz="1600" b="1"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smtClean="0">
                <a:ln>
                  <a:noFill/>
                </a:ln>
                <a:solidFill>
                  <a:prstClr val="white"/>
                </a:solidFill>
                <a:effectLst/>
                <a:uLnTx/>
                <a:uFillTx/>
                <a:latin typeface="方正中等线简体" pitchFamily="2" charset="-122"/>
                <a:ea typeface="方正中等线简体" pitchFamily="2" charset="-122"/>
                <a:cs typeface="+mn-cs"/>
              </a:rPr>
              <a:t>迟缓</a:t>
            </a:r>
            <a:endParaRPr kumimoji="0" lang="zh-CN" altLang="en-US" sz="1600" b="1" i="0" u="none" strike="noStrike" kern="1200" cap="none" spc="0" normalizeH="0" baseline="0" noProof="0" dirty="0">
              <a:ln>
                <a:noFill/>
              </a:ln>
              <a:solidFill>
                <a:prstClr val="white"/>
              </a:solidFill>
              <a:effectLst/>
              <a:uLnTx/>
              <a:uFillTx/>
              <a:latin typeface="方正中等线简体" pitchFamily="2" charset="-122"/>
              <a:ea typeface="方正中等线简体" pitchFamily="2" charset="-122"/>
              <a:cs typeface="+mn-cs"/>
            </a:endParaRPr>
          </a:p>
        </p:txBody>
      </p:sp>
      <p:sp>
        <p:nvSpPr>
          <p:cNvPr id="17" name="矩形 16"/>
          <p:cNvSpPr/>
          <p:nvPr/>
        </p:nvSpPr>
        <p:spPr>
          <a:xfrm>
            <a:off x="5456062" y="1386219"/>
            <a:ext cx="2968366" cy="135674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矩形 17"/>
          <p:cNvSpPr/>
          <p:nvPr/>
        </p:nvSpPr>
        <p:spPr>
          <a:xfrm>
            <a:off x="782225" y="3051506"/>
            <a:ext cx="2856566" cy="135674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252" y="1563638"/>
            <a:ext cx="4083196" cy="2103418"/>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1" fmla="*/ 0 w 3779912"/>
              <a:gd name="connsiteY0-2" fmla="*/ 0 h 2808312"/>
              <a:gd name="connsiteX1-3" fmla="*/ 3779912 w 3779912"/>
              <a:gd name="connsiteY1-4" fmla="*/ 0 h 2808312"/>
              <a:gd name="connsiteX2-5" fmla="*/ 3433548 w 3779912"/>
              <a:gd name="connsiteY2-6" fmla="*/ 2808312 h 2808312"/>
              <a:gd name="connsiteX3-7" fmla="*/ 0 w 3779912"/>
              <a:gd name="connsiteY3-8" fmla="*/ 2808312 h 2808312"/>
              <a:gd name="connsiteX4-9" fmla="*/ 0 w 3779912"/>
              <a:gd name="connsiteY4-10" fmla="*/ 0 h 2808312"/>
              <a:gd name="connsiteX0-11" fmla="*/ 0 w 3779912"/>
              <a:gd name="connsiteY0-12" fmla="*/ 0 h 2808312"/>
              <a:gd name="connsiteX1-13" fmla="*/ 3779912 w 3779912"/>
              <a:gd name="connsiteY1-14" fmla="*/ 0 h 2808312"/>
              <a:gd name="connsiteX2-15" fmla="*/ 3267293 w 3779912"/>
              <a:gd name="connsiteY2-16" fmla="*/ 2794457 h 2808312"/>
              <a:gd name="connsiteX3-17" fmla="*/ 0 w 3779912"/>
              <a:gd name="connsiteY3-18" fmla="*/ 2808312 h 2808312"/>
              <a:gd name="connsiteX4-19" fmla="*/ 0 w 3779912"/>
              <a:gd name="connsiteY4-20" fmla="*/ 0 h 2808312"/>
              <a:gd name="connsiteX0-21" fmla="*/ 0 w 3779912"/>
              <a:gd name="connsiteY0-22" fmla="*/ 0 h 2808312"/>
              <a:gd name="connsiteX1-23" fmla="*/ 3779912 w 3779912"/>
              <a:gd name="connsiteY1-24" fmla="*/ 0 h 2808312"/>
              <a:gd name="connsiteX2-25" fmla="*/ 3087184 w 3779912"/>
              <a:gd name="connsiteY2-26" fmla="*/ 2794457 h 2808312"/>
              <a:gd name="connsiteX3-27" fmla="*/ 0 w 3779912"/>
              <a:gd name="connsiteY3-28" fmla="*/ 2808312 h 2808312"/>
              <a:gd name="connsiteX4-29" fmla="*/ 0 w 3779912"/>
              <a:gd name="connsiteY4-3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9912" h="2808312">
                <a:moveTo>
                  <a:pt x="0" y="0"/>
                </a:moveTo>
                <a:lnTo>
                  <a:pt x="3779912" y="0"/>
                </a:lnTo>
                <a:lnTo>
                  <a:pt x="3087184" y="2794457"/>
                </a:lnTo>
                <a:lnTo>
                  <a:pt x="0" y="2808312"/>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矩形 6"/>
          <p:cNvSpPr/>
          <p:nvPr/>
        </p:nvSpPr>
        <p:spPr>
          <a:xfrm>
            <a:off x="3574651" y="2185960"/>
            <a:ext cx="5583204" cy="2106234"/>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1" fmla="*/ 457200 w 5389240"/>
              <a:gd name="connsiteY0-2" fmla="*/ 0 h 2808312"/>
              <a:gd name="connsiteX1-3" fmla="*/ 5389240 w 5389240"/>
              <a:gd name="connsiteY1-4" fmla="*/ 0 h 2808312"/>
              <a:gd name="connsiteX2-5" fmla="*/ 5389240 w 5389240"/>
              <a:gd name="connsiteY2-6" fmla="*/ 2808312 h 2808312"/>
              <a:gd name="connsiteX3-7" fmla="*/ 0 w 5389240"/>
              <a:gd name="connsiteY3-8" fmla="*/ 2808312 h 2808312"/>
              <a:gd name="connsiteX4-9" fmla="*/ 457200 w 5389240"/>
              <a:gd name="connsiteY4-10" fmla="*/ 0 h 2808312"/>
              <a:gd name="connsiteX0-11" fmla="*/ 651164 w 5583204"/>
              <a:gd name="connsiteY0-12" fmla="*/ 0 h 2808312"/>
              <a:gd name="connsiteX1-13" fmla="*/ 5583204 w 5583204"/>
              <a:gd name="connsiteY1-14" fmla="*/ 0 h 2808312"/>
              <a:gd name="connsiteX2-15" fmla="*/ 5583204 w 5583204"/>
              <a:gd name="connsiteY2-16" fmla="*/ 2808312 h 2808312"/>
              <a:gd name="connsiteX3-17" fmla="*/ 0 w 5583204"/>
              <a:gd name="connsiteY3-18" fmla="*/ 2766749 h 2808312"/>
              <a:gd name="connsiteX4-19" fmla="*/ 651164 w 5583204"/>
              <a:gd name="connsiteY4-2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TextBox 47"/>
          <p:cNvSpPr>
            <a:spLocks noChangeArrowheads="1"/>
          </p:cNvSpPr>
          <p:nvPr/>
        </p:nvSpPr>
        <p:spPr bwMode="auto">
          <a:xfrm>
            <a:off x="185255" y="3723878"/>
            <a:ext cx="318977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您的内容打在这里，或通过复制您的文本后在此框中选择</a:t>
            </a:r>
            <a:r>
              <a:rPr kumimoji="0" lang="zh-CN" altLang="en-US" sz="14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粘贴</a:t>
            </a:r>
            <a:endParaRPr kumimoji="0" 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TextBox 47"/>
          <p:cNvSpPr>
            <a:spLocks noChangeArrowheads="1"/>
          </p:cNvSpPr>
          <p:nvPr/>
        </p:nvSpPr>
        <p:spPr bwMode="auto">
          <a:xfrm>
            <a:off x="4283968" y="1491630"/>
            <a:ext cx="4464496"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您的内容打在这里，或通过复制您的文本后在此框中选择</a:t>
            </a:r>
            <a:r>
              <a:rPr kumimoji="0" lang="zh-CN" altLang="en-US" sz="14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粘贴</a:t>
            </a:r>
            <a:r>
              <a:rPr kumimoji="0" lang="en-US" altLang="zh-CN" sz="14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14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您</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的内容打在</a:t>
            </a:r>
            <a:r>
              <a:rPr kumimoji="0" lang="zh-CN" altLang="en-US" sz="14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这里</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endParaRPr kumimoji="0" 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
          <p:cNvSpPr/>
          <p:nvPr/>
        </p:nvSpPr>
        <p:spPr bwMode="auto">
          <a:xfrm>
            <a:off x="252303" y="859438"/>
            <a:ext cx="5117382" cy="4436319"/>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0070C0"/>
              </a:gs>
              <a:gs pos="100000">
                <a:srgbClr val="FFFFFF">
                  <a:alpha val="0"/>
                </a:srgbClr>
              </a:gs>
            </a:gsLst>
            <a:lin ang="5400000" scaled="1"/>
          </a:gradFill>
          <a:ln w="9525">
            <a:noFill/>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79205" tIns="39603" rIns="79205" bIns="39603"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5" name="圆角矩形 24"/>
          <p:cNvSpPr/>
          <p:nvPr/>
        </p:nvSpPr>
        <p:spPr>
          <a:xfrm>
            <a:off x="1691680" y="3579862"/>
            <a:ext cx="1996222" cy="374242"/>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圆角矩形 25"/>
          <p:cNvSpPr/>
          <p:nvPr/>
        </p:nvSpPr>
        <p:spPr>
          <a:xfrm>
            <a:off x="2528803" y="2773572"/>
            <a:ext cx="1996222" cy="374242"/>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圆角矩形 26"/>
          <p:cNvSpPr/>
          <p:nvPr/>
        </p:nvSpPr>
        <p:spPr>
          <a:xfrm>
            <a:off x="3152622" y="1995686"/>
            <a:ext cx="1996222" cy="374242"/>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圆角矩形 27"/>
          <p:cNvSpPr/>
          <p:nvPr/>
        </p:nvSpPr>
        <p:spPr>
          <a:xfrm>
            <a:off x="3851920" y="1261404"/>
            <a:ext cx="1996222" cy="374242"/>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12</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圆角矩形 28"/>
          <p:cNvSpPr/>
          <p:nvPr/>
        </p:nvSpPr>
        <p:spPr>
          <a:xfrm>
            <a:off x="899592" y="4318061"/>
            <a:ext cx="1996222" cy="374242"/>
          </a:xfrm>
          <a:prstGeom prst="round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79205" tIns="39603" rIns="79205" bIns="39603"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3851920" y="4293131"/>
            <a:ext cx="1980406" cy="510867"/>
          </a:xfrm>
          <a:prstGeom prst="rect">
            <a:avLst/>
          </a:prstGeom>
          <a:ln>
            <a:solidFill>
              <a:schemeClr val="bg1">
                <a:lumMod val="75000"/>
              </a:schemeClr>
            </a:solidFill>
            <a:prstDash val="dash"/>
          </a:ln>
        </p:spPr>
        <p:txBody>
          <a:bodyPr wrap="square" lIns="79205" tIns="39603" rIns="79205" bIns="39603">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4379481" y="3501043"/>
            <a:ext cx="1980406" cy="510867"/>
          </a:xfrm>
          <a:prstGeom prst="rect">
            <a:avLst/>
          </a:prstGeom>
          <a:ln>
            <a:solidFill>
              <a:schemeClr val="bg1">
                <a:lumMod val="75000"/>
              </a:schemeClr>
            </a:solidFill>
            <a:prstDash val="dash"/>
          </a:ln>
        </p:spPr>
        <p:txBody>
          <a:bodyPr wrap="square" lIns="79205" tIns="39603" rIns="79205" bIns="39603">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矩形 52"/>
          <p:cNvSpPr/>
          <p:nvPr/>
        </p:nvSpPr>
        <p:spPr>
          <a:xfrm>
            <a:off x="4891409" y="2708955"/>
            <a:ext cx="1980406" cy="510867"/>
          </a:xfrm>
          <a:prstGeom prst="rect">
            <a:avLst/>
          </a:prstGeom>
          <a:ln>
            <a:solidFill>
              <a:schemeClr val="bg1">
                <a:lumMod val="75000"/>
              </a:schemeClr>
            </a:solidFill>
            <a:prstDash val="dash"/>
          </a:ln>
        </p:spPr>
        <p:txBody>
          <a:bodyPr wrap="square" lIns="79205" tIns="39603" rIns="79205" bIns="39603">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4" name="矩形 53"/>
          <p:cNvSpPr/>
          <p:nvPr/>
        </p:nvSpPr>
        <p:spPr>
          <a:xfrm>
            <a:off x="5369685" y="1916867"/>
            <a:ext cx="1980406" cy="510867"/>
          </a:xfrm>
          <a:prstGeom prst="rect">
            <a:avLst/>
          </a:prstGeom>
          <a:ln>
            <a:solidFill>
              <a:schemeClr val="bg1">
                <a:lumMod val="75000"/>
              </a:schemeClr>
            </a:solidFill>
            <a:prstDash val="dash"/>
          </a:ln>
        </p:spPr>
        <p:txBody>
          <a:bodyPr wrap="square" lIns="79205" tIns="39603" rIns="79205" bIns="39603">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5" name="矩形 54"/>
          <p:cNvSpPr/>
          <p:nvPr/>
        </p:nvSpPr>
        <p:spPr>
          <a:xfrm>
            <a:off x="6119986" y="1196787"/>
            <a:ext cx="1980406" cy="510867"/>
          </a:xfrm>
          <a:prstGeom prst="rect">
            <a:avLst/>
          </a:prstGeom>
          <a:ln>
            <a:solidFill>
              <a:schemeClr val="bg1">
                <a:lumMod val="75000"/>
              </a:schemeClr>
            </a:solidFill>
            <a:prstDash val="dash"/>
          </a:ln>
        </p:spPr>
        <p:txBody>
          <a:bodyPr wrap="square" lIns="79205" tIns="39603" rIns="79205" bIns="39603">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500" fill="hold"/>
                                        <p:tgtEl>
                                          <p:spTgt spid="29"/>
                                        </p:tgtEl>
                                        <p:attrNameLst>
                                          <p:attrName>ppt_x</p:attrName>
                                        </p:attrNameLst>
                                      </p:cBhvr>
                                      <p:tavLst>
                                        <p:tav tm="0">
                                          <p:val>
                                            <p:strVal val="0-#ppt_w/2"/>
                                          </p:val>
                                        </p:tav>
                                        <p:tav tm="100000">
                                          <p:val>
                                            <p:strVal val="#ppt_x"/>
                                          </p:val>
                                        </p:tav>
                                      </p:tavLst>
                                    </p:anim>
                                    <p:anim calcmode="lin" valueType="num">
                                      <p:cBhvr additive="base">
                                        <p:cTn id="11" dur="500" fill="hold"/>
                                        <p:tgtEl>
                                          <p:spTgt spid="2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1+#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0-#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1+#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0-#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500" fill="hold"/>
                                        <p:tgtEl>
                                          <p:spTgt spid="53"/>
                                        </p:tgtEl>
                                        <p:attrNameLst>
                                          <p:attrName>ppt_x</p:attrName>
                                        </p:attrNameLst>
                                      </p:cBhvr>
                                      <p:tavLst>
                                        <p:tav tm="0">
                                          <p:val>
                                            <p:strVal val="1+#ppt_w/2"/>
                                          </p:val>
                                        </p:tav>
                                        <p:tav tm="100000">
                                          <p:val>
                                            <p:strVal val="#ppt_x"/>
                                          </p:val>
                                        </p:tav>
                                      </p:tavLst>
                                    </p:anim>
                                    <p:anim calcmode="lin" valueType="num">
                                      <p:cBhvr additive="base">
                                        <p:cTn id="31" dur="500" fill="hold"/>
                                        <p:tgtEl>
                                          <p:spTgt spid="5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0-#ppt_w/2"/>
                                          </p:val>
                                        </p:tav>
                                        <p:tav tm="100000">
                                          <p:val>
                                            <p:strVal val="#ppt_x"/>
                                          </p:val>
                                        </p:tav>
                                      </p:tavLst>
                                    </p:anim>
                                    <p:anim calcmode="lin" valueType="num">
                                      <p:cBhvr additive="base">
                                        <p:cTn id="35" dur="500" fill="hold"/>
                                        <p:tgtEl>
                                          <p:spTgt spid="2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1+#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0-#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840760" y="391697"/>
            <a:ext cx="1632799" cy="2641586"/>
            <a:chOff x="3719964" y="785576"/>
            <a:chExt cx="1632799" cy="2709834"/>
          </a:xfrm>
          <a:scene3d>
            <a:camera prst="orthographicFront">
              <a:rot lat="0" lon="0" rev="0"/>
            </a:camera>
            <a:lightRig rig="glow" dir="t">
              <a:rot lat="0" lon="0" rev="4800000"/>
            </a:lightRig>
          </a:scene3d>
        </p:grpSpPr>
        <p:sp>
          <p:nvSpPr>
            <p:cNvPr id="32" name="Freeform 5"/>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F5CA40"/>
            </a:solidFill>
            <a:ln w="3175" cap="flat" cmpd="sng" algn="ctr">
              <a:noFill/>
              <a:prstDash val="solid"/>
            </a:ln>
            <a:effectLst>
              <a:outerShdw blurRad="190500" dist="228600" dir="2700000" algn="ctr">
                <a:srgbClr val="000000">
                  <a:alpha val="30000"/>
                </a:srgbClr>
              </a:outerShdw>
            </a:effectLst>
            <a:sp3d prstMaterial="matte">
              <a:bevelT w="127000" h="63500"/>
            </a:sp3d>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33" name="TextBox 20"/>
            <p:cNvSpPr txBox="1"/>
            <p:nvPr/>
          </p:nvSpPr>
          <p:spPr bwMode="auto">
            <a:xfrm>
              <a:off x="3975549" y="1507134"/>
              <a:ext cx="1235113" cy="1141272"/>
            </a:xfrm>
            <a:prstGeom prst="rect">
              <a:avLst/>
            </a:prstGeom>
            <a:noFill/>
            <a:ln>
              <a:noFill/>
            </a:ln>
            <a:effectLst>
              <a:outerShdw blurRad="190500" dist="228600" dir="2700000" algn="ctr">
                <a:srgbClr val="000000">
                  <a:alpha val="30000"/>
                </a:srgbClr>
              </a:outerShdw>
            </a:effectLst>
            <a:sp3d prstMaterial="matte">
              <a:bevelT w="127000" h="63500"/>
            </a:sp3d>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a:xfrm>
            <a:off x="3840760" y="2391274"/>
            <a:ext cx="1555047" cy="2554742"/>
            <a:chOff x="3719964" y="3451677"/>
            <a:chExt cx="1555047" cy="2620747"/>
          </a:xfrm>
        </p:grpSpPr>
        <p:sp>
          <p:nvSpPr>
            <p:cNvPr id="35" name="Freeform 8"/>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36" name="TextBox 20"/>
            <p:cNvSpPr txBox="1"/>
            <p:nvPr/>
          </p:nvSpPr>
          <p:spPr bwMode="auto">
            <a:xfrm>
              <a:off x="3975549" y="4762051"/>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37" name="组合 36"/>
          <p:cNvGrpSpPr/>
          <p:nvPr/>
        </p:nvGrpSpPr>
        <p:grpSpPr>
          <a:xfrm>
            <a:off x="4462778" y="1382983"/>
            <a:ext cx="2799084" cy="1440002"/>
            <a:chOff x="4341983" y="2107288"/>
            <a:chExt cx="2799084" cy="1477207"/>
          </a:xfrm>
          <a:scene3d>
            <a:camera prst="orthographicFront">
              <a:rot lat="0" lon="0" rev="0"/>
            </a:camera>
            <a:lightRig rig="glow" dir="t">
              <a:rot lat="0" lon="0" rev="4800000"/>
            </a:lightRig>
          </a:scene3d>
        </p:grpSpPr>
        <p:sp>
          <p:nvSpPr>
            <p:cNvPr id="38" name="Freeform 10"/>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solidFill>
              <a:srgbClr val="0070C0"/>
            </a:solidFill>
            <a:ln w="3175" cap="flat" cmpd="sng" algn="ctr">
              <a:noFill/>
              <a:prstDash val="solid"/>
            </a:ln>
            <a:effectLst>
              <a:outerShdw blurRad="190500" dist="228600" dir="2700000" algn="ctr">
                <a:srgbClr val="000000">
                  <a:alpha val="30000"/>
                </a:srgbClr>
              </a:outerShdw>
            </a:effectLst>
            <a:sp3d prstMaterial="matte">
              <a:bevelT w="127000" h="63500"/>
            </a:sp3d>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39" name="TextBox 20"/>
            <p:cNvSpPr txBox="1"/>
            <p:nvPr/>
          </p:nvSpPr>
          <p:spPr bwMode="auto">
            <a:xfrm>
              <a:off x="5275011" y="2418491"/>
              <a:ext cx="1235113" cy="1141272"/>
            </a:xfrm>
            <a:prstGeom prst="rect">
              <a:avLst/>
            </a:prstGeom>
            <a:noFill/>
            <a:ln>
              <a:noFill/>
            </a:ln>
            <a:effectLst>
              <a:outerShdw blurRad="190500" dist="228600" dir="2700000" algn="ctr">
                <a:srgbClr val="000000">
                  <a:alpha val="30000"/>
                </a:srgbClr>
              </a:outerShdw>
            </a:effectLst>
            <a:sp3d prstMaterial="matte">
              <a:bevelT w="127000" h="63500"/>
            </a:sp3d>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40" name="组合 39"/>
          <p:cNvGrpSpPr/>
          <p:nvPr/>
        </p:nvGrpSpPr>
        <p:grpSpPr>
          <a:xfrm>
            <a:off x="4378546" y="2482383"/>
            <a:ext cx="2721332" cy="1364214"/>
            <a:chOff x="4257751" y="3573158"/>
            <a:chExt cx="2721332" cy="1399460"/>
          </a:xfrm>
          <a:scene3d>
            <a:camera prst="orthographicFront">
              <a:rot lat="0" lon="0" rev="0"/>
            </a:camera>
            <a:lightRig rig="glow" dir="t">
              <a:rot lat="0" lon="0" rev="4800000"/>
            </a:lightRig>
          </a:scene3d>
        </p:grpSpPr>
        <p:sp>
          <p:nvSpPr>
            <p:cNvPr id="41" name="Freeform 9"/>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solidFill>
              <a:srgbClr val="0070C0"/>
            </a:solidFill>
            <a:ln w="3175" cap="flat" cmpd="sng" algn="ctr">
              <a:noFill/>
              <a:prstDash val="solid"/>
            </a:ln>
            <a:effectLst>
              <a:outerShdw blurRad="190500" dist="228600" dir="2700000" algn="ctr">
                <a:srgbClr val="000000">
                  <a:alpha val="30000"/>
                </a:srgbClr>
              </a:outerShdw>
            </a:effectLst>
            <a:sp3d prstMaterial="matte">
              <a:bevelT w="127000" h="63500"/>
            </a:sp3d>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42" name="TextBox 20"/>
            <p:cNvSpPr txBox="1"/>
            <p:nvPr/>
          </p:nvSpPr>
          <p:spPr bwMode="auto">
            <a:xfrm>
              <a:off x="5275011" y="3983954"/>
              <a:ext cx="1235113" cy="878068"/>
            </a:xfrm>
            <a:prstGeom prst="rect">
              <a:avLst/>
            </a:prstGeom>
            <a:noFill/>
            <a:ln>
              <a:noFill/>
            </a:ln>
            <a:effectLst>
              <a:outerShdw blurRad="190500" dist="228600" dir="2700000" algn="ctr">
                <a:srgbClr val="000000">
                  <a:alpha val="30000"/>
                </a:srgbClr>
              </a:outerShdw>
            </a:effectLst>
            <a:sp3d prstMaterial="matte">
              <a:bevelT w="127000" h="63500"/>
            </a:sp3d>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43" name="组合 42"/>
          <p:cNvGrpSpPr/>
          <p:nvPr/>
        </p:nvGrpSpPr>
        <p:grpSpPr>
          <a:xfrm>
            <a:off x="2130207" y="1324671"/>
            <a:ext cx="2833102" cy="1523045"/>
            <a:chOff x="2009412" y="2029541"/>
            <a:chExt cx="2833102" cy="1562395"/>
          </a:xfrm>
        </p:grpSpPr>
        <p:sp>
          <p:nvSpPr>
            <p:cNvPr id="44" name="Freeform 6"/>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45" name="TextBox 20"/>
            <p:cNvSpPr txBox="1"/>
            <p:nvPr/>
          </p:nvSpPr>
          <p:spPr bwMode="auto">
            <a:xfrm>
              <a:off x="2932458" y="2450664"/>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46" name="组合 45"/>
          <p:cNvGrpSpPr/>
          <p:nvPr/>
        </p:nvGrpSpPr>
        <p:grpSpPr>
          <a:xfrm>
            <a:off x="2123728" y="2415568"/>
            <a:ext cx="2850919" cy="1496203"/>
            <a:chOff x="2002933" y="3484072"/>
            <a:chExt cx="2850919" cy="1534859"/>
          </a:xfrm>
        </p:grpSpPr>
        <p:sp>
          <p:nvSpPr>
            <p:cNvPr id="47" name="Freeform 7"/>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48" name="TextBox 20"/>
            <p:cNvSpPr txBox="1"/>
            <p:nvPr/>
          </p:nvSpPr>
          <p:spPr bwMode="auto">
            <a:xfrm>
              <a:off x="2932458" y="3877659"/>
              <a:ext cx="1235113" cy="1141272"/>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a:t>
              </a:r>
              <a:endParaRPr kumimoji="0" lang="zh-CN" altLang="en-US" sz="110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48"/>
          <p:cNvGrpSpPr/>
          <p:nvPr/>
        </p:nvGrpSpPr>
        <p:grpSpPr>
          <a:xfrm>
            <a:off x="3928232" y="1966091"/>
            <a:ext cx="1252137" cy="1212634"/>
            <a:chOff x="3819526" y="3200400"/>
            <a:chExt cx="1227138" cy="1219200"/>
          </a:xfrm>
        </p:grpSpPr>
        <p:sp>
          <p:nvSpPr>
            <p:cNvPr id="50" name="Oval 12"/>
            <p:cNvSpPr>
              <a:spLocks noChangeArrowheads="1"/>
            </p:cNvSpPr>
            <p:nvPr/>
          </p:nvSpPr>
          <p:spPr bwMode="gray">
            <a:xfrm>
              <a:off x="3819526" y="3200400"/>
              <a:ext cx="1227138" cy="1219200"/>
            </a:xfrm>
            <a:prstGeom prst="ellipse">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明年</a:t>
              </a:r>
              <a:endParaRPr kumimoji="0" lang="en-US" altLang="zh-CN" sz="1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工作计划</a:t>
              </a:r>
              <a:endPar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Freeform 13"/>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ysClr val="window" lastClr="FFFFFF">
                    <a:lumMod val="95000"/>
                  </a:sysClr>
                </a:gs>
                <a:gs pos="100000">
                  <a:srgbClr val="2676FF">
                    <a:alpha val="0"/>
                  </a:srgbClr>
                </a:gs>
              </a:gsLst>
              <a:lin ang="5400000" scaled="1"/>
            </a:gra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12" dur="2000" fill="hold"/>
                                        <p:tgtEl>
                                          <p:spTgt spid="49"/>
                                        </p:tgtEl>
                                        <p:attrNameLst>
                                          <p:attrName>ppt_x</p:attrName>
                                          <p:attrName>ppt_y</p:attrName>
                                        </p:attrNameLst>
                                      </p:cBhvr>
                                      <p:rCtr x="-417" y="29907"/>
                                    </p:animMotion>
                                  </p:childTnLst>
                                </p:cTn>
                              </p:par>
                              <p:par>
                                <p:cTn id="13" presetID="10" presetClass="entr" presetSubtype="0"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par>
                                <p:cTn id="16" presetID="10" presetClass="entr" presetSubtype="0" fill="hold" nodeType="withEffect">
                                  <p:stCondLst>
                                    <p:cond delay="75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750"/>
                                        <p:tgtEl>
                                          <p:spTgt spid="37"/>
                                        </p:tgtEl>
                                      </p:cBhvr>
                                    </p:animEffect>
                                  </p:childTnLst>
                                </p:cTn>
                              </p:par>
                              <p:par>
                                <p:cTn id="19" presetID="10"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childTnLst>
                                </p:cTn>
                              </p:par>
                              <p:par>
                                <p:cTn id="22" presetID="10" presetClass="entr" presetSubtype="0" fill="hold" nodeType="withEffect">
                                  <p:stCondLst>
                                    <p:cond delay="1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childTnLst>
                                </p:cTn>
                              </p:par>
                              <p:par>
                                <p:cTn id="25" presetID="10" presetClass="entr" presetSubtype="0" fill="hold" nodeType="withEffect">
                                  <p:stCondLst>
                                    <p:cond delay="1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750"/>
                                        <p:tgtEl>
                                          <p:spTgt spid="46"/>
                                        </p:tgtEl>
                                      </p:cBhvr>
                                    </p:animEffect>
                                  </p:childTnLst>
                                </p:cTn>
                              </p:par>
                              <p:par>
                                <p:cTn id="28" presetID="10" presetClass="entr" presetSubtype="0" fill="hold" nodeType="withEffect">
                                  <p:stCondLst>
                                    <p:cond delay="175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p:cNvCxnSpPr/>
          <p:nvPr/>
        </p:nvCxnSpPr>
        <p:spPr>
          <a:xfrm>
            <a:off x="4517993" y="1524514"/>
            <a:ext cx="0" cy="288032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211959" y="1168009"/>
            <a:ext cx="612068" cy="612068"/>
            <a:chOff x="3714631" y="870654"/>
            <a:chExt cx="612068" cy="612068"/>
          </a:xfrm>
          <a:scene3d>
            <a:camera prst="orthographicFront">
              <a:rot lat="0" lon="0" rev="0"/>
            </a:camera>
            <a:lightRig rig="glow" dir="t">
              <a:rot lat="0" lon="0" rev="4800000"/>
            </a:lightRig>
          </a:scene3d>
        </p:grpSpPr>
        <p:sp>
          <p:nvSpPr>
            <p:cNvPr id="50" name="椭圆 49"/>
            <p:cNvSpPr/>
            <p:nvPr/>
          </p:nvSpPr>
          <p:spPr>
            <a:xfrm>
              <a:off x="3714631" y="870654"/>
              <a:ext cx="612068" cy="612068"/>
            </a:xfrm>
            <a:prstGeom prst="ellipse">
              <a:avLst/>
            </a:prstGeom>
            <a:solidFill>
              <a:srgbClr val="0070C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TextBox 50"/>
            <p:cNvSpPr txBox="1"/>
            <p:nvPr/>
          </p:nvSpPr>
          <p:spPr>
            <a:xfrm>
              <a:off x="3783261" y="1022799"/>
              <a:ext cx="474810"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2" name="组合 51"/>
          <p:cNvGrpSpPr/>
          <p:nvPr/>
        </p:nvGrpSpPr>
        <p:grpSpPr>
          <a:xfrm>
            <a:off x="4211959" y="2128116"/>
            <a:ext cx="612068" cy="612068"/>
            <a:chOff x="3707904" y="1851670"/>
            <a:chExt cx="612068" cy="612068"/>
          </a:xfrm>
          <a:scene3d>
            <a:camera prst="orthographicFront">
              <a:rot lat="0" lon="0" rev="0"/>
            </a:camera>
            <a:lightRig rig="glow" dir="t">
              <a:rot lat="0" lon="0" rev="4800000"/>
            </a:lightRig>
          </a:scene3d>
        </p:grpSpPr>
        <p:sp>
          <p:nvSpPr>
            <p:cNvPr id="53" name="椭圆 52"/>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TextBox 53"/>
            <p:cNvSpPr txBox="1"/>
            <p:nvPr/>
          </p:nvSpPr>
          <p:spPr>
            <a:xfrm>
              <a:off x="3776532" y="2003815"/>
              <a:ext cx="474810"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8</a:t>
              </a:r>
              <a:r>
                <a:rPr kumimoji="0" lang="zh-CN" altLang="en-US"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5" name="组合 54"/>
          <p:cNvGrpSpPr/>
          <p:nvPr/>
        </p:nvGrpSpPr>
        <p:grpSpPr>
          <a:xfrm>
            <a:off x="4211959" y="3088223"/>
            <a:ext cx="612068" cy="612068"/>
            <a:chOff x="3701177" y="2832686"/>
            <a:chExt cx="612068" cy="612068"/>
          </a:xfrm>
          <a:scene3d>
            <a:camera prst="orthographicFront">
              <a:rot lat="0" lon="0" rev="0"/>
            </a:camera>
            <a:lightRig rig="glow" dir="t">
              <a:rot lat="0" lon="0" rev="4800000"/>
            </a:lightRig>
          </a:scene3d>
        </p:grpSpPr>
        <p:sp>
          <p:nvSpPr>
            <p:cNvPr id="56" name="椭圆 55"/>
            <p:cNvSpPr/>
            <p:nvPr/>
          </p:nvSpPr>
          <p:spPr>
            <a:xfrm>
              <a:off x="3701177" y="2832686"/>
              <a:ext cx="612068" cy="612068"/>
            </a:xfrm>
            <a:prstGeom prst="ellipse">
              <a:avLst/>
            </a:prstGeom>
            <a:solidFill>
              <a:srgbClr val="0070C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7" name="TextBox 56"/>
            <p:cNvSpPr txBox="1"/>
            <p:nvPr/>
          </p:nvSpPr>
          <p:spPr>
            <a:xfrm>
              <a:off x="3769805" y="2984831"/>
              <a:ext cx="474810"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9</a:t>
              </a:r>
              <a:r>
                <a:rPr kumimoji="0" lang="zh-CN" altLang="en-US"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8" name="组合 57"/>
          <p:cNvGrpSpPr/>
          <p:nvPr/>
        </p:nvGrpSpPr>
        <p:grpSpPr>
          <a:xfrm>
            <a:off x="4211959" y="4048329"/>
            <a:ext cx="612068" cy="612068"/>
            <a:chOff x="3694450" y="3813702"/>
            <a:chExt cx="612068" cy="612068"/>
          </a:xfrm>
          <a:scene3d>
            <a:camera prst="orthographicFront">
              <a:rot lat="0" lon="0" rev="0"/>
            </a:camera>
            <a:lightRig rig="glow" dir="t">
              <a:rot lat="0" lon="0" rev="4800000"/>
            </a:lightRig>
          </a:scene3d>
        </p:grpSpPr>
        <p:sp>
          <p:nvSpPr>
            <p:cNvPr id="59" name="椭圆 58"/>
            <p:cNvSpPr/>
            <p:nvPr/>
          </p:nvSpPr>
          <p:spPr>
            <a:xfrm>
              <a:off x="3694450" y="3813702"/>
              <a:ext cx="612068" cy="612068"/>
            </a:xfrm>
            <a:prstGeom prst="ellipse">
              <a:avLst/>
            </a:prstGeom>
            <a:solidFill>
              <a:srgbClr val="0F99FB"/>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0" name="TextBox 59"/>
            <p:cNvSpPr txBox="1"/>
            <p:nvPr/>
          </p:nvSpPr>
          <p:spPr>
            <a:xfrm>
              <a:off x="3707774" y="3965847"/>
              <a:ext cx="585418"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10</a:t>
              </a:r>
              <a:r>
                <a:rPr kumimoji="0" lang="zh-CN" altLang="en-US"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1" name="矩形 60"/>
          <p:cNvSpPr/>
          <p:nvPr/>
        </p:nvSpPr>
        <p:spPr>
          <a:xfrm>
            <a:off x="4968043" y="1089450"/>
            <a:ext cx="29163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点击添加文字说明</a:t>
            </a:r>
            <a:endParaRPr kumimoji="0" lang="en-US" altLang="zh-CN" sz="14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3" name="TextBox 62"/>
          <p:cNvSpPr txBox="1"/>
          <p:nvPr/>
        </p:nvSpPr>
        <p:spPr>
          <a:xfrm>
            <a:off x="4968043" y="1411743"/>
            <a:ext cx="2916324" cy="51193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a:t>
            </a: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文本内容点击此处添加文本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64" name="矩形 63"/>
          <p:cNvSpPr/>
          <p:nvPr/>
        </p:nvSpPr>
        <p:spPr>
          <a:xfrm>
            <a:off x="4968043" y="2962866"/>
            <a:ext cx="29163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点击添加文字说明</a:t>
            </a:r>
            <a:endParaRPr kumimoji="0" lang="en-US"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5" name="TextBox 64"/>
          <p:cNvSpPr txBox="1"/>
          <p:nvPr/>
        </p:nvSpPr>
        <p:spPr>
          <a:xfrm>
            <a:off x="4968043" y="3285159"/>
            <a:ext cx="2916324" cy="55008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66" name="矩形 65"/>
          <p:cNvSpPr/>
          <p:nvPr/>
        </p:nvSpPr>
        <p:spPr>
          <a:xfrm>
            <a:off x="1115615" y="2067733"/>
            <a:ext cx="2916325"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点击添加文字说明</a:t>
            </a:r>
            <a:endParaRPr kumimoji="0" lang="en-US"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7" name="TextBox 66"/>
          <p:cNvSpPr txBox="1"/>
          <p:nvPr/>
        </p:nvSpPr>
        <p:spPr>
          <a:xfrm>
            <a:off x="1115615" y="2390026"/>
            <a:ext cx="2916324" cy="550087"/>
          </a:xfrm>
          <a:prstGeom prst="rect">
            <a:avLst/>
          </a:prstGeom>
          <a:noFill/>
        </p:spPr>
        <p:txBody>
          <a:bodyPr wrap="square" rtlCol="0">
            <a:spAutoFit/>
          </a:bodyPr>
          <a:lstStyle/>
          <a:p>
            <a:pPr marL="0" marR="0" lvl="0" indent="0" algn="r" defTabSz="914400" rtl="0" eaLnBrk="1" fontAlgn="auto" latinLnBrk="0" hangingPunct="1">
              <a:lnSpc>
                <a:spcPct val="130000"/>
              </a:lnSpc>
              <a:spcBef>
                <a:spcPts val="60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68" name="矩形 67"/>
          <p:cNvSpPr/>
          <p:nvPr/>
        </p:nvSpPr>
        <p:spPr>
          <a:xfrm>
            <a:off x="1115615" y="3970602"/>
            <a:ext cx="2916325"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点击添加文字说明</a:t>
            </a:r>
            <a:endParaRPr kumimoji="0" lang="en-US"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9" name="TextBox 68"/>
          <p:cNvSpPr txBox="1"/>
          <p:nvPr/>
        </p:nvSpPr>
        <p:spPr>
          <a:xfrm>
            <a:off x="1115615" y="4292895"/>
            <a:ext cx="2916324" cy="550087"/>
          </a:xfrm>
          <a:prstGeom prst="rect">
            <a:avLst/>
          </a:prstGeom>
          <a:noFill/>
        </p:spPr>
        <p:txBody>
          <a:bodyPr wrap="square" rtlCol="0">
            <a:spAutoFit/>
          </a:bodyPr>
          <a:lstStyle/>
          <a:p>
            <a:pPr marL="0" marR="0" lvl="0" indent="0" algn="r" defTabSz="914400" rtl="0" eaLnBrk="1" fontAlgn="auto" latinLnBrk="0" hangingPunct="1">
              <a:lnSpc>
                <a:spcPct val="130000"/>
              </a:lnSpc>
              <a:spcBef>
                <a:spcPts val="60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6000"/>
                                        <p:tgtEl>
                                          <p:spTgt spid="48"/>
                                        </p:tgtEl>
                                      </p:cBhvr>
                                    </p:animEffect>
                                  </p:childTnLst>
                                </p:cTn>
                              </p:par>
                              <p:par>
                                <p:cTn id="8" presetID="23" presetClass="entr" presetSubtype="288" fill="hold" nodeType="withEffect">
                                  <p:stCondLst>
                                    <p:cond delay="250"/>
                                  </p:stCondLst>
                                  <p:childTnLst>
                                    <p:set>
                                      <p:cBhvr>
                                        <p:cTn id="9" dur="1" fill="hold">
                                          <p:stCondLst>
                                            <p:cond delay="0"/>
                                          </p:stCondLst>
                                        </p:cTn>
                                        <p:tgtEl>
                                          <p:spTgt spid="49"/>
                                        </p:tgtEl>
                                        <p:attrNameLst>
                                          <p:attrName>style.visibility</p:attrName>
                                        </p:attrNameLst>
                                      </p:cBhvr>
                                      <p:to>
                                        <p:strVal val="visible"/>
                                      </p:to>
                                    </p:set>
                                    <p:anim calcmode="lin" valueType="num">
                                      <p:cBhvr>
                                        <p:cTn id="10" dur="500" fill="hold"/>
                                        <p:tgtEl>
                                          <p:spTgt spid="49"/>
                                        </p:tgtEl>
                                        <p:attrNameLst>
                                          <p:attrName>ppt_w</p:attrName>
                                        </p:attrNameLst>
                                      </p:cBhvr>
                                      <p:tavLst>
                                        <p:tav tm="0">
                                          <p:val>
                                            <p:strVal val="4/3*#ppt_w"/>
                                          </p:val>
                                        </p:tav>
                                        <p:tav tm="100000">
                                          <p:val>
                                            <p:strVal val="#ppt_w"/>
                                          </p:val>
                                        </p:tav>
                                      </p:tavLst>
                                    </p:anim>
                                    <p:anim calcmode="lin" valueType="num">
                                      <p:cBhvr>
                                        <p:cTn id="11" dur="500" fill="hold"/>
                                        <p:tgtEl>
                                          <p:spTgt spid="49"/>
                                        </p:tgtEl>
                                        <p:attrNameLst>
                                          <p:attrName>ppt_h</p:attrName>
                                        </p:attrNameLst>
                                      </p:cBhvr>
                                      <p:tavLst>
                                        <p:tav tm="0">
                                          <p:val>
                                            <p:strVal val="4/3*#ppt_h"/>
                                          </p:val>
                                        </p:tav>
                                        <p:tav tm="100000">
                                          <p:val>
                                            <p:strVal val="#ppt_h"/>
                                          </p:val>
                                        </p:tav>
                                      </p:tavLst>
                                    </p:anim>
                                  </p:childTnLst>
                                </p:cTn>
                              </p:par>
                              <p:par>
                                <p:cTn id="12" presetID="17" presetClass="entr" presetSubtype="1" fill="hold" grpId="0" nodeType="withEffect">
                                  <p:stCondLst>
                                    <p:cond delay="750"/>
                                  </p:stCondLst>
                                  <p:iterate type="lt">
                                    <p:tmPct val="10000"/>
                                  </p:iterate>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ppt_h/2"/>
                                          </p:val>
                                        </p:tav>
                                        <p:tav tm="100000">
                                          <p:val>
                                            <p:strVal val="#ppt_y"/>
                                          </p:val>
                                        </p:tav>
                                      </p:tavLst>
                                    </p:anim>
                                    <p:anim calcmode="lin" valueType="num">
                                      <p:cBhvr>
                                        <p:cTn id="16" dur="500" fill="hold"/>
                                        <p:tgtEl>
                                          <p:spTgt spid="61"/>
                                        </p:tgtEl>
                                        <p:attrNameLst>
                                          <p:attrName>ppt_w</p:attrName>
                                        </p:attrNameLst>
                                      </p:cBhvr>
                                      <p:tavLst>
                                        <p:tav tm="0">
                                          <p:val>
                                            <p:strVal val="#ppt_w"/>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150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500"/>
                                        <p:tgtEl>
                                          <p:spTgt spid="63"/>
                                        </p:tgtEl>
                                      </p:cBhvr>
                                    </p:animEffect>
                                  </p:childTnLst>
                                </p:cTn>
                              </p:par>
                              <p:par>
                                <p:cTn id="21" presetID="23" presetClass="entr" presetSubtype="288" fill="hold" nodeType="withEffect">
                                  <p:stCondLst>
                                    <p:cond delay="150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ppt_w</p:attrName>
                                        </p:attrNameLst>
                                      </p:cBhvr>
                                      <p:tavLst>
                                        <p:tav tm="0">
                                          <p:val>
                                            <p:strVal val="4/3*#ppt_w"/>
                                          </p:val>
                                        </p:tav>
                                        <p:tav tm="100000">
                                          <p:val>
                                            <p:strVal val="#ppt_w"/>
                                          </p:val>
                                        </p:tav>
                                      </p:tavLst>
                                    </p:anim>
                                    <p:anim calcmode="lin" valueType="num">
                                      <p:cBhvr>
                                        <p:cTn id="24" dur="500" fill="hold"/>
                                        <p:tgtEl>
                                          <p:spTgt spid="52"/>
                                        </p:tgtEl>
                                        <p:attrNameLst>
                                          <p:attrName>ppt_h</p:attrName>
                                        </p:attrNameLst>
                                      </p:cBhvr>
                                      <p:tavLst>
                                        <p:tav tm="0">
                                          <p:val>
                                            <p:strVal val="4/3*#ppt_h"/>
                                          </p:val>
                                        </p:tav>
                                        <p:tav tm="100000">
                                          <p:val>
                                            <p:strVal val="#ppt_h"/>
                                          </p:val>
                                        </p:tav>
                                      </p:tavLst>
                                    </p:anim>
                                  </p:childTnLst>
                                </p:cTn>
                              </p:par>
                              <p:par>
                                <p:cTn id="25" presetID="17" presetClass="entr" presetSubtype="1" fill="hold" grpId="0" nodeType="withEffect">
                                  <p:stCondLst>
                                    <p:cond delay="2000"/>
                                  </p:stCondLst>
                                  <p:iterate type="lt">
                                    <p:tmPct val="10000"/>
                                  </p:iterate>
                                  <p:childTnLst>
                                    <p:set>
                                      <p:cBhvr>
                                        <p:cTn id="26" dur="1" fill="hold">
                                          <p:stCondLst>
                                            <p:cond delay="0"/>
                                          </p:stCondLst>
                                        </p:cTn>
                                        <p:tgtEl>
                                          <p:spTgt spid="66"/>
                                        </p:tgtEl>
                                        <p:attrNameLst>
                                          <p:attrName>style.visibility</p:attrName>
                                        </p:attrNameLst>
                                      </p:cBhvr>
                                      <p:to>
                                        <p:strVal val="visible"/>
                                      </p:to>
                                    </p:set>
                                    <p:anim calcmode="lin" valueType="num">
                                      <p:cBhvr>
                                        <p:cTn id="27" dur="500" fill="hold"/>
                                        <p:tgtEl>
                                          <p:spTgt spid="66"/>
                                        </p:tgtEl>
                                        <p:attrNameLst>
                                          <p:attrName>ppt_x</p:attrName>
                                        </p:attrNameLst>
                                      </p:cBhvr>
                                      <p:tavLst>
                                        <p:tav tm="0">
                                          <p:val>
                                            <p:strVal val="#ppt_x"/>
                                          </p:val>
                                        </p:tav>
                                        <p:tav tm="100000">
                                          <p:val>
                                            <p:strVal val="#ppt_x"/>
                                          </p:val>
                                        </p:tav>
                                      </p:tavLst>
                                    </p:anim>
                                    <p:anim calcmode="lin" valueType="num">
                                      <p:cBhvr>
                                        <p:cTn id="28" dur="500" fill="hold"/>
                                        <p:tgtEl>
                                          <p:spTgt spid="66"/>
                                        </p:tgtEl>
                                        <p:attrNameLst>
                                          <p:attrName>ppt_y</p:attrName>
                                        </p:attrNameLst>
                                      </p:cBhvr>
                                      <p:tavLst>
                                        <p:tav tm="0">
                                          <p:val>
                                            <p:strVal val="#ppt_y-#ppt_h/2"/>
                                          </p:val>
                                        </p:tav>
                                        <p:tav tm="100000">
                                          <p:val>
                                            <p:strVal val="#ppt_y"/>
                                          </p:val>
                                        </p:tav>
                                      </p:tavLst>
                                    </p:anim>
                                    <p:anim calcmode="lin" valueType="num">
                                      <p:cBhvr>
                                        <p:cTn id="29" dur="500" fill="hold"/>
                                        <p:tgtEl>
                                          <p:spTgt spid="66"/>
                                        </p:tgtEl>
                                        <p:attrNameLst>
                                          <p:attrName>ppt_w</p:attrName>
                                        </p:attrNameLst>
                                      </p:cBhvr>
                                      <p:tavLst>
                                        <p:tav tm="0">
                                          <p:val>
                                            <p:strVal val="#ppt_w"/>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childTnLst>
                                </p:cTn>
                              </p:par>
                              <p:par>
                                <p:cTn id="31" presetID="10" presetClass="entr" presetSubtype="0" fill="hold" grpId="0" nodeType="withEffect">
                                  <p:stCondLst>
                                    <p:cond delay="275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par>
                                <p:cTn id="34" presetID="23" presetClass="entr" presetSubtype="288" fill="hold" nodeType="withEffect">
                                  <p:stCondLst>
                                    <p:cond delay="2750"/>
                                  </p:stCondLst>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ppt_w</p:attrName>
                                        </p:attrNameLst>
                                      </p:cBhvr>
                                      <p:tavLst>
                                        <p:tav tm="0">
                                          <p:val>
                                            <p:strVal val="4/3*#ppt_w"/>
                                          </p:val>
                                        </p:tav>
                                        <p:tav tm="100000">
                                          <p:val>
                                            <p:strVal val="#ppt_w"/>
                                          </p:val>
                                        </p:tav>
                                      </p:tavLst>
                                    </p:anim>
                                    <p:anim calcmode="lin" valueType="num">
                                      <p:cBhvr>
                                        <p:cTn id="37" dur="500" fill="hold"/>
                                        <p:tgtEl>
                                          <p:spTgt spid="55"/>
                                        </p:tgtEl>
                                        <p:attrNameLst>
                                          <p:attrName>ppt_h</p:attrName>
                                        </p:attrNameLst>
                                      </p:cBhvr>
                                      <p:tavLst>
                                        <p:tav tm="0">
                                          <p:val>
                                            <p:strVal val="4/3*#ppt_h"/>
                                          </p:val>
                                        </p:tav>
                                        <p:tav tm="100000">
                                          <p:val>
                                            <p:strVal val="#ppt_h"/>
                                          </p:val>
                                        </p:tav>
                                      </p:tavLst>
                                    </p:anim>
                                  </p:childTnLst>
                                </p:cTn>
                              </p:par>
                              <p:par>
                                <p:cTn id="38" presetID="17" presetClass="entr" presetSubtype="1" fill="hold" grpId="0" nodeType="withEffect">
                                  <p:stCondLst>
                                    <p:cond delay="3250"/>
                                  </p:stCondLst>
                                  <p:iterate type="lt">
                                    <p:tmPct val="10000"/>
                                  </p:iterate>
                                  <p:childTnLst>
                                    <p:set>
                                      <p:cBhvr>
                                        <p:cTn id="39" dur="1" fill="hold">
                                          <p:stCondLst>
                                            <p:cond delay="0"/>
                                          </p:stCondLst>
                                        </p:cTn>
                                        <p:tgtEl>
                                          <p:spTgt spid="64"/>
                                        </p:tgtEl>
                                        <p:attrNameLst>
                                          <p:attrName>style.visibility</p:attrName>
                                        </p:attrNameLst>
                                      </p:cBhvr>
                                      <p:to>
                                        <p:strVal val="visible"/>
                                      </p:to>
                                    </p:set>
                                    <p:anim calcmode="lin" valueType="num">
                                      <p:cBhvr>
                                        <p:cTn id="40" dur="500" fill="hold"/>
                                        <p:tgtEl>
                                          <p:spTgt spid="64"/>
                                        </p:tgtEl>
                                        <p:attrNameLst>
                                          <p:attrName>ppt_x</p:attrName>
                                        </p:attrNameLst>
                                      </p:cBhvr>
                                      <p:tavLst>
                                        <p:tav tm="0">
                                          <p:val>
                                            <p:strVal val="#ppt_x"/>
                                          </p:val>
                                        </p:tav>
                                        <p:tav tm="100000">
                                          <p:val>
                                            <p:strVal val="#ppt_x"/>
                                          </p:val>
                                        </p:tav>
                                      </p:tavLst>
                                    </p:anim>
                                    <p:anim calcmode="lin" valueType="num">
                                      <p:cBhvr>
                                        <p:cTn id="41" dur="500" fill="hold"/>
                                        <p:tgtEl>
                                          <p:spTgt spid="64"/>
                                        </p:tgtEl>
                                        <p:attrNameLst>
                                          <p:attrName>ppt_y</p:attrName>
                                        </p:attrNameLst>
                                      </p:cBhvr>
                                      <p:tavLst>
                                        <p:tav tm="0">
                                          <p:val>
                                            <p:strVal val="#ppt_y-#ppt_h/2"/>
                                          </p:val>
                                        </p:tav>
                                        <p:tav tm="100000">
                                          <p:val>
                                            <p:strVal val="#ppt_y"/>
                                          </p:val>
                                        </p:tav>
                                      </p:tavLst>
                                    </p:anim>
                                    <p:anim calcmode="lin" valueType="num">
                                      <p:cBhvr>
                                        <p:cTn id="42" dur="500" fill="hold"/>
                                        <p:tgtEl>
                                          <p:spTgt spid="64"/>
                                        </p:tgtEl>
                                        <p:attrNameLst>
                                          <p:attrName>ppt_w</p:attrName>
                                        </p:attrNameLst>
                                      </p:cBhvr>
                                      <p:tavLst>
                                        <p:tav tm="0">
                                          <p:val>
                                            <p:strVal val="#ppt_w"/>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400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23" presetClass="entr" presetSubtype="288" fill="hold" nodeType="withEffect">
                                  <p:stCondLst>
                                    <p:cond delay="4000"/>
                                  </p:stCondLst>
                                  <p:childTnLst>
                                    <p:set>
                                      <p:cBhvr>
                                        <p:cTn id="48" dur="1" fill="hold">
                                          <p:stCondLst>
                                            <p:cond delay="0"/>
                                          </p:stCondLst>
                                        </p:cTn>
                                        <p:tgtEl>
                                          <p:spTgt spid="58"/>
                                        </p:tgtEl>
                                        <p:attrNameLst>
                                          <p:attrName>style.visibility</p:attrName>
                                        </p:attrNameLst>
                                      </p:cBhvr>
                                      <p:to>
                                        <p:strVal val="visible"/>
                                      </p:to>
                                    </p:set>
                                    <p:anim calcmode="lin" valueType="num">
                                      <p:cBhvr>
                                        <p:cTn id="49" dur="500" fill="hold"/>
                                        <p:tgtEl>
                                          <p:spTgt spid="58"/>
                                        </p:tgtEl>
                                        <p:attrNameLst>
                                          <p:attrName>ppt_w</p:attrName>
                                        </p:attrNameLst>
                                      </p:cBhvr>
                                      <p:tavLst>
                                        <p:tav tm="0">
                                          <p:val>
                                            <p:strVal val="4/3*#ppt_w"/>
                                          </p:val>
                                        </p:tav>
                                        <p:tav tm="100000">
                                          <p:val>
                                            <p:strVal val="#ppt_w"/>
                                          </p:val>
                                        </p:tav>
                                      </p:tavLst>
                                    </p:anim>
                                    <p:anim calcmode="lin" valueType="num">
                                      <p:cBhvr>
                                        <p:cTn id="50" dur="500" fill="hold"/>
                                        <p:tgtEl>
                                          <p:spTgt spid="58"/>
                                        </p:tgtEl>
                                        <p:attrNameLst>
                                          <p:attrName>ppt_h</p:attrName>
                                        </p:attrNameLst>
                                      </p:cBhvr>
                                      <p:tavLst>
                                        <p:tav tm="0">
                                          <p:val>
                                            <p:strVal val="4/3*#ppt_h"/>
                                          </p:val>
                                        </p:tav>
                                        <p:tav tm="100000">
                                          <p:val>
                                            <p:strVal val="#ppt_h"/>
                                          </p:val>
                                        </p:tav>
                                      </p:tavLst>
                                    </p:anim>
                                  </p:childTnLst>
                                </p:cTn>
                              </p:par>
                              <p:par>
                                <p:cTn id="51" presetID="17" presetClass="entr" presetSubtype="1" fill="hold" grpId="0" nodeType="withEffect">
                                  <p:stCondLst>
                                    <p:cond delay="4500"/>
                                  </p:stCondLst>
                                  <p:iterate type="lt">
                                    <p:tmPct val="10000"/>
                                  </p:iterate>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ppt_x</p:attrName>
                                        </p:attrNameLst>
                                      </p:cBhvr>
                                      <p:tavLst>
                                        <p:tav tm="0">
                                          <p:val>
                                            <p:strVal val="#ppt_x"/>
                                          </p:val>
                                        </p:tav>
                                        <p:tav tm="100000">
                                          <p:val>
                                            <p:strVal val="#ppt_x"/>
                                          </p:val>
                                        </p:tav>
                                      </p:tavLst>
                                    </p:anim>
                                    <p:anim calcmode="lin" valueType="num">
                                      <p:cBhvr>
                                        <p:cTn id="54" dur="500" fill="hold"/>
                                        <p:tgtEl>
                                          <p:spTgt spid="68"/>
                                        </p:tgtEl>
                                        <p:attrNameLst>
                                          <p:attrName>ppt_y</p:attrName>
                                        </p:attrNameLst>
                                      </p:cBhvr>
                                      <p:tavLst>
                                        <p:tav tm="0">
                                          <p:val>
                                            <p:strVal val="#ppt_y-#ppt_h/2"/>
                                          </p:val>
                                        </p:tav>
                                        <p:tav tm="100000">
                                          <p:val>
                                            <p:strVal val="#ppt_y"/>
                                          </p:val>
                                        </p:tav>
                                      </p:tavLst>
                                    </p:anim>
                                    <p:anim calcmode="lin" valueType="num">
                                      <p:cBhvr>
                                        <p:cTn id="55" dur="500" fill="hold"/>
                                        <p:tgtEl>
                                          <p:spTgt spid="68"/>
                                        </p:tgtEl>
                                        <p:attrNameLst>
                                          <p:attrName>ppt_w</p:attrName>
                                        </p:attrNameLst>
                                      </p:cBhvr>
                                      <p:tavLst>
                                        <p:tav tm="0">
                                          <p:val>
                                            <p:strVal val="#ppt_w"/>
                                          </p:val>
                                        </p:tav>
                                        <p:tav tm="100000">
                                          <p:val>
                                            <p:strVal val="#ppt_w"/>
                                          </p:val>
                                        </p:tav>
                                      </p:tavLst>
                                    </p:anim>
                                    <p:anim calcmode="lin" valueType="num">
                                      <p:cBhvr>
                                        <p:cTn id="56" dur="500" fill="hold"/>
                                        <p:tgtEl>
                                          <p:spTgt spid="68"/>
                                        </p:tgtEl>
                                        <p:attrNameLst>
                                          <p:attrName>ppt_h</p:attrName>
                                        </p:attrNameLst>
                                      </p:cBhvr>
                                      <p:tavLst>
                                        <p:tav tm="0">
                                          <p:val>
                                            <p:fltVal val="0"/>
                                          </p:val>
                                        </p:tav>
                                        <p:tav tm="100000">
                                          <p:val>
                                            <p:strVal val="#ppt_h"/>
                                          </p:val>
                                        </p:tav>
                                      </p:tavLst>
                                    </p:anim>
                                  </p:childTnLst>
                                </p:cTn>
                              </p:par>
                              <p:par>
                                <p:cTn id="57" presetID="10" presetClass="entr" presetSubtype="0" fill="hold" grpId="0" nodeType="withEffect">
                                  <p:stCondLst>
                                    <p:cond delay="525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64" grpId="0"/>
      <p:bldP spid="65" grpId="0"/>
      <p:bldP spid="66" grpId="0"/>
      <p:bldP spid="67" grpId="0"/>
      <p:bldP spid="68" grpId="0"/>
      <p:bldP spid="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sp>
        <p:nvSpPr>
          <p:cNvPr id="2" name="矩形 1"/>
          <p:cNvSpPr/>
          <p:nvPr/>
        </p:nvSpPr>
        <p:spPr bwMode="auto">
          <a:xfrm>
            <a:off x="0" y="1201428"/>
            <a:ext cx="6857940" cy="2589490"/>
          </a:xfrm>
          <a:prstGeom prst="rect">
            <a:avLst/>
          </a:prstGeom>
          <a:solidFill>
            <a:srgbClr val="0E1623">
              <a:alpha val="61000"/>
            </a:srgbClr>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rtlCol="0" anchor="t" anchorCtr="0" compatLnSpc="1"/>
          <a:lstStyle/>
          <a:p>
            <a:endParaRPr lang="zh-CN" altLang="en-US"/>
          </a:p>
        </p:txBody>
      </p:sp>
      <p:grpSp>
        <p:nvGrpSpPr>
          <p:cNvPr id="10" name="组合 9"/>
          <p:cNvGrpSpPr/>
          <p:nvPr/>
        </p:nvGrpSpPr>
        <p:grpSpPr>
          <a:xfrm>
            <a:off x="3307183" y="1327449"/>
            <a:ext cx="895665" cy="895665"/>
            <a:chOff x="3707904" y="1851670"/>
            <a:chExt cx="612068" cy="612068"/>
          </a:xfrm>
          <a:scene3d>
            <a:camera prst="orthographicFront">
              <a:rot lat="0" lon="0" rev="0"/>
            </a:camera>
            <a:lightRig rig="glow" dir="t">
              <a:rot lat="0" lon="0" rev="4800000"/>
            </a:lightRig>
          </a:scene3d>
        </p:grpSpPr>
        <p:sp>
          <p:nvSpPr>
            <p:cNvPr id="11" name="椭圆 10"/>
            <p:cNvSpPr/>
            <p:nvPr/>
          </p:nvSpPr>
          <p:spPr>
            <a:xfrm>
              <a:off x="3707904" y="1851670"/>
              <a:ext cx="612068" cy="612068"/>
            </a:xfrm>
            <a:prstGeom prst="ellipse">
              <a:avLst/>
            </a:pr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TextBox 53"/>
            <p:cNvSpPr txBox="1"/>
            <p:nvPr/>
          </p:nvSpPr>
          <p:spPr>
            <a:xfrm>
              <a:off x="3777761" y="2003815"/>
              <a:ext cx="472354" cy="399616"/>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 name="文本框 4"/>
          <p:cNvSpPr txBox="1"/>
          <p:nvPr/>
        </p:nvSpPr>
        <p:spPr>
          <a:xfrm>
            <a:off x="1867320" y="2823828"/>
            <a:ext cx="3775393"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944538" y="2319631"/>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0" y="1455658"/>
            <a:ext cx="466201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94259" y="2209492"/>
            <a:ext cx="35677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94259" y="4470993"/>
            <a:ext cx="804974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94259" y="2963326"/>
            <a:ext cx="35677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06615" y="3717160"/>
            <a:ext cx="35677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18359" y="1372047"/>
            <a:ext cx="938706" cy="938706"/>
            <a:chOff x="4218359" y="1372047"/>
            <a:chExt cx="938706" cy="938706"/>
          </a:xfrm>
          <a:solidFill>
            <a:srgbClr val="FA600F"/>
          </a:solidFill>
          <a:scene3d>
            <a:camera prst="orthographicFront">
              <a:rot lat="0" lon="0" rev="0"/>
            </a:camera>
            <a:lightRig rig="glow" dir="t">
              <a:rot lat="0" lon="0" rev="4800000"/>
            </a:lightRig>
          </a:scene3d>
        </p:grpSpPr>
        <p:sp>
          <p:nvSpPr>
            <p:cNvPr id="35" name="椭圆 34"/>
            <p:cNvSpPr/>
            <p:nvPr/>
          </p:nvSpPr>
          <p:spPr>
            <a:xfrm>
              <a:off x="4218359" y="1372047"/>
              <a:ext cx="938706" cy="938706"/>
            </a:xfrm>
            <a:prstGeom prst="ellipse">
              <a:avLst/>
            </a:prstGeom>
            <a:solidFill>
              <a:srgbClr val="0070C0"/>
            </a:solidFill>
            <a:ln w="2857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宋体" panose="02010600030101010101" pitchFamily="2" charset="-122"/>
                <a:cs typeface="+mn-cs"/>
              </a:endParaRPr>
            </a:p>
          </p:txBody>
        </p:sp>
        <p:sp>
          <p:nvSpPr>
            <p:cNvPr id="36" name="矩形 35"/>
            <p:cNvSpPr/>
            <p:nvPr/>
          </p:nvSpPr>
          <p:spPr>
            <a:xfrm>
              <a:off x="4415844" y="1610567"/>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4" name="组合 3"/>
          <p:cNvGrpSpPr/>
          <p:nvPr/>
        </p:nvGrpSpPr>
        <p:grpSpPr>
          <a:xfrm>
            <a:off x="617959" y="2125497"/>
            <a:ext cx="938706" cy="938706"/>
            <a:chOff x="617959" y="2125497"/>
            <a:chExt cx="938706" cy="938706"/>
          </a:xfrm>
          <a:solidFill>
            <a:srgbClr val="FAC90F"/>
          </a:solidFill>
          <a:scene3d>
            <a:camera prst="orthographicFront">
              <a:rot lat="0" lon="0" rev="0"/>
            </a:camera>
            <a:lightRig rig="glow" dir="t">
              <a:rot lat="0" lon="0" rev="4800000"/>
            </a:lightRig>
          </a:scene3d>
        </p:grpSpPr>
        <p:sp>
          <p:nvSpPr>
            <p:cNvPr id="37" name="椭圆 36"/>
            <p:cNvSpPr/>
            <p:nvPr/>
          </p:nvSpPr>
          <p:spPr>
            <a:xfrm>
              <a:off x="617959" y="2125497"/>
              <a:ext cx="938706" cy="938706"/>
            </a:xfrm>
            <a:prstGeom prst="ellipse">
              <a:avLst/>
            </a:prstGeom>
            <a:solidFill>
              <a:srgbClr val="00B0F0"/>
            </a:solidFill>
            <a:ln w="2857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宋体" panose="02010600030101010101" pitchFamily="2" charset="-122"/>
                <a:cs typeface="+mn-cs"/>
              </a:endParaRPr>
            </a:p>
          </p:txBody>
        </p:sp>
        <p:sp>
          <p:nvSpPr>
            <p:cNvPr id="38" name="矩形 37"/>
            <p:cNvSpPr/>
            <p:nvPr/>
          </p:nvSpPr>
          <p:spPr>
            <a:xfrm>
              <a:off x="815443" y="2364017"/>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5" name="组合 4"/>
          <p:cNvGrpSpPr/>
          <p:nvPr/>
        </p:nvGrpSpPr>
        <p:grpSpPr>
          <a:xfrm>
            <a:off x="4218359" y="2895818"/>
            <a:ext cx="938706" cy="938706"/>
            <a:chOff x="4218359" y="2895818"/>
            <a:chExt cx="938706" cy="938706"/>
          </a:xfrm>
          <a:solidFill>
            <a:srgbClr val="35BCD9"/>
          </a:solidFill>
          <a:scene3d>
            <a:camera prst="orthographicFront">
              <a:rot lat="0" lon="0" rev="0"/>
            </a:camera>
            <a:lightRig rig="glow" dir="t">
              <a:rot lat="0" lon="0" rev="4800000"/>
            </a:lightRig>
          </a:scene3d>
        </p:grpSpPr>
        <p:sp>
          <p:nvSpPr>
            <p:cNvPr id="39" name="椭圆 38"/>
            <p:cNvSpPr/>
            <p:nvPr/>
          </p:nvSpPr>
          <p:spPr>
            <a:xfrm>
              <a:off x="4218359" y="2895818"/>
              <a:ext cx="938706" cy="938706"/>
            </a:xfrm>
            <a:prstGeom prst="ellipse">
              <a:avLst/>
            </a:prstGeom>
            <a:solidFill>
              <a:srgbClr val="00B0F0"/>
            </a:solidFill>
            <a:ln w="2857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宋体" panose="02010600030101010101" pitchFamily="2" charset="-122"/>
                <a:cs typeface="+mn-cs"/>
              </a:endParaRPr>
            </a:p>
          </p:txBody>
        </p:sp>
        <p:sp>
          <p:nvSpPr>
            <p:cNvPr id="40" name="矩形 39"/>
            <p:cNvSpPr/>
            <p:nvPr/>
          </p:nvSpPr>
          <p:spPr>
            <a:xfrm>
              <a:off x="4415843" y="3134338"/>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组合 5"/>
          <p:cNvGrpSpPr/>
          <p:nvPr/>
        </p:nvGrpSpPr>
        <p:grpSpPr>
          <a:xfrm>
            <a:off x="617959" y="3649268"/>
            <a:ext cx="938706" cy="938706"/>
            <a:chOff x="617959" y="3649268"/>
            <a:chExt cx="938706" cy="938706"/>
          </a:xfrm>
          <a:solidFill>
            <a:srgbClr val="92E2D9"/>
          </a:solidFill>
          <a:scene3d>
            <a:camera prst="orthographicFront">
              <a:rot lat="0" lon="0" rev="0"/>
            </a:camera>
            <a:lightRig rig="glow" dir="t">
              <a:rot lat="0" lon="0" rev="4800000"/>
            </a:lightRig>
          </a:scene3d>
        </p:grpSpPr>
        <p:sp>
          <p:nvSpPr>
            <p:cNvPr id="41" name="椭圆 40"/>
            <p:cNvSpPr/>
            <p:nvPr/>
          </p:nvSpPr>
          <p:spPr>
            <a:xfrm>
              <a:off x="617959" y="3649268"/>
              <a:ext cx="938706" cy="938706"/>
            </a:xfrm>
            <a:prstGeom prst="ellipse">
              <a:avLst/>
            </a:prstGeom>
            <a:solidFill>
              <a:srgbClr val="0070C0"/>
            </a:solidFill>
            <a:ln w="2857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微软雅黑" panose="020B0503020204020204" pitchFamily="34" charset="-122"/>
                <a:ea typeface="宋体" panose="02010600030101010101" pitchFamily="2" charset="-122"/>
                <a:cs typeface="+mn-cs"/>
              </a:endParaRPr>
            </a:p>
          </p:txBody>
        </p:sp>
        <p:sp>
          <p:nvSpPr>
            <p:cNvPr id="42" name="矩形 41"/>
            <p:cNvSpPr/>
            <p:nvPr/>
          </p:nvSpPr>
          <p:spPr>
            <a:xfrm>
              <a:off x="815443" y="3887788"/>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43" name="矩形 42"/>
          <p:cNvSpPr/>
          <p:nvPr/>
        </p:nvSpPr>
        <p:spPr>
          <a:xfrm>
            <a:off x="1601670" y="2294767"/>
            <a:ext cx="2193018" cy="511935"/>
          </a:xfrm>
          <a:prstGeom prst="rect">
            <a:avLst/>
          </a:prstGeom>
        </p:spPr>
        <p:txBody>
          <a:bodyPr wrap="square">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44" name="矩形 43"/>
          <p:cNvSpPr/>
          <p:nvPr/>
        </p:nvSpPr>
        <p:spPr>
          <a:xfrm>
            <a:off x="1601670" y="3818538"/>
            <a:ext cx="2193018" cy="511935"/>
          </a:xfrm>
          <a:prstGeom prst="rect">
            <a:avLst/>
          </a:prstGeom>
        </p:spPr>
        <p:txBody>
          <a:bodyPr wrap="square">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45" name="矩形 44"/>
          <p:cNvSpPr/>
          <p:nvPr/>
        </p:nvSpPr>
        <p:spPr>
          <a:xfrm>
            <a:off x="1973937" y="3045614"/>
            <a:ext cx="2193018" cy="511935"/>
          </a:xfrm>
          <a:prstGeom prst="rect">
            <a:avLst/>
          </a:prstGeom>
        </p:spPr>
        <p:txBody>
          <a:bodyPr wrap="square">
            <a:spAutoFit/>
          </a:bodyPr>
          <a:lstStyle/>
          <a:p>
            <a:pPr marL="0" marR="0" lvl="0" indent="0" algn="r"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1973937" y="1556258"/>
            <a:ext cx="2193018" cy="511935"/>
          </a:xfrm>
          <a:prstGeom prst="rect">
            <a:avLst/>
          </a:prstGeom>
        </p:spPr>
        <p:txBody>
          <a:bodyPr wrap="square">
            <a:spAutoFit/>
          </a:bodyPr>
          <a:lstStyle/>
          <a:p>
            <a:pPr marL="0" marR="0" lvl="0" indent="0" algn="r"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a:t>
            </a:r>
            <a:r>
              <a:rPr kumimoji="0" lang="zh-CN" altLang="en-US" sz="1100" b="0" i="0" u="none" strike="noStrike" kern="1200" cap="none" spc="0" normalizeH="0" baseline="0" noProof="0" dirty="0" smtClean="0">
                <a:ln>
                  <a:noFill/>
                </a:ln>
                <a:solidFill>
                  <a:prstClr val="black">
                    <a:lumMod val="65000"/>
                    <a:lumOff val="35000"/>
                  </a:prstClr>
                </a:solidFill>
                <a:effectLst/>
                <a:uLnTx/>
                <a:uFillTx/>
                <a:latin typeface="Calibri" panose="020F0502020204030204"/>
                <a:ea typeface="宋体" panose="02010600030101010101" pitchFamily="2" charset="-122"/>
                <a:cs typeface="+mn-cs"/>
              </a:rPr>
              <a:t>添加</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7" name="TextBox 6"/>
          <p:cNvSpPr txBox="1"/>
          <p:nvPr/>
        </p:nvSpPr>
        <p:spPr>
          <a:xfrm>
            <a:off x="5652120" y="3365171"/>
            <a:ext cx="2056973"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200" b="1" i="0" u="none" strike="noStrike" kern="1200" cap="none" spc="0" normalizeH="0" baseline="0" noProof="0" dirty="0" smtClean="0">
                <a:ln>
                  <a:noFill/>
                </a:ln>
                <a:solidFill>
                  <a:srgbClr val="0070C0"/>
                </a:solidFill>
                <a:effectLst/>
                <a:uLnTx/>
                <a:uFillTx/>
                <a:latin typeface="Calibri" panose="020F0502020204030204"/>
                <a:ea typeface="宋体" panose="02010600030101010101" pitchFamily="2" charset="-122"/>
                <a:cs typeface="+mn-cs"/>
              </a:rPr>
              <a:t>2016</a:t>
            </a:r>
            <a:endParaRPr kumimoji="0" lang="zh-CN" altLang="en-US" sz="7200" b="1" i="0" u="none" strike="noStrike" kern="1200" cap="none" spc="0" normalizeH="0" baseline="0" noProof="0" dirty="0">
              <a:ln>
                <a:noFill/>
              </a:ln>
              <a:solidFill>
                <a:srgbClr val="0070C0"/>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3" presetClass="entr" presetSubtype="28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right)">
                                      <p:cBhvr>
                                        <p:cTn id="16" dur="500"/>
                                        <p:tgtEl>
                                          <p:spTgt spid="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childTnLst>
                          </p:cTn>
                        </p:par>
                        <p:par>
                          <p:cTn id="20" fill="hold">
                            <p:stCondLst>
                              <p:cond delay="1500"/>
                            </p:stCondLst>
                            <p:childTnLst>
                              <p:par>
                                <p:cTn id="21" presetID="23" presetClass="entr" presetSubtype="28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4/3*#ppt_w"/>
                                          </p:val>
                                        </p:tav>
                                        <p:tav tm="100000">
                                          <p:val>
                                            <p:strVal val="#ppt_w"/>
                                          </p:val>
                                        </p:tav>
                                      </p:tavLst>
                                    </p:anim>
                                    <p:anim calcmode="lin" valueType="num">
                                      <p:cBhvr>
                                        <p:cTn id="24" dur="500" fill="hold"/>
                                        <p:tgtEl>
                                          <p:spTgt spid="4"/>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barn(inVertical)">
                                      <p:cBhvr>
                                        <p:cTn id="31" dur="500"/>
                                        <p:tgtEl>
                                          <p:spTgt spid="43"/>
                                        </p:tgtEl>
                                      </p:cBhvr>
                                    </p:animEffect>
                                  </p:childTnLst>
                                </p:cTn>
                              </p:par>
                            </p:childTnLst>
                          </p:cTn>
                        </p:par>
                        <p:par>
                          <p:cTn id="32" fill="hold">
                            <p:stCondLst>
                              <p:cond delay="2500"/>
                            </p:stCondLst>
                            <p:childTnLst>
                              <p:par>
                                <p:cTn id="33" presetID="23" presetClass="entr" presetSubtype="28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strVal val="4/3*#ppt_w"/>
                                          </p:val>
                                        </p:tav>
                                        <p:tav tm="100000">
                                          <p:val>
                                            <p:strVal val="#ppt_w"/>
                                          </p:val>
                                        </p:tav>
                                      </p:tavLst>
                                    </p:anim>
                                    <p:anim calcmode="lin" valueType="num">
                                      <p:cBhvr>
                                        <p:cTn id="36" dur="500" fill="hold"/>
                                        <p:tgtEl>
                                          <p:spTgt spid="5"/>
                                        </p:tgtEl>
                                        <p:attrNameLst>
                                          <p:attrName>ppt_h</p:attrName>
                                        </p:attrNameLst>
                                      </p:cBhvr>
                                      <p:tavLst>
                                        <p:tav tm="0">
                                          <p:val>
                                            <p:strVal val="4/3*#ppt_h"/>
                                          </p:val>
                                        </p:tav>
                                        <p:tav tm="100000">
                                          <p:val>
                                            <p:strVal val="#ppt_h"/>
                                          </p:val>
                                        </p:tav>
                                      </p:tavLst>
                                    </p:anim>
                                  </p:childTnLst>
                                </p:cTn>
                              </p:par>
                            </p:childTnLst>
                          </p:cTn>
                        </p:par>
                        <p:par>
                          <p:cTn id="37" fill="hold">
                            <p:stCondLst>
                              <p:cond delay="3000"/>
                            </p:stCondLst>
                            <p:childTnLst>
                              <p:par>
                                <p:cTn id="38" presetID="22" presetClass="entr" presetSubtype="2"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down)">
                                      <p:cBhvr>
                                        <p:cTn id="43" dur="500"/>
                                        <p:tgtEl>
                                          <p:spTgt spid="45"/>
                                        </p:tgtEl>
                                      </p:cBhvr>
                                    </p:animEffect>
                                  </p:childTnLst>
                                </p:cTn>
                              </p:par>
                            </p:childTnLst>
                          </p:cTn>
                        </p:par>
                        <p:par>
                          <p:cTn id="44" fill="hold">
                            <p:stCondLst>
                              <p:cond delay="3500"/>
                            </p:stCondLst>
                            <p:childTnLst>
                              <p:par>
                                <p:cTn id="45" presetID="23" presetClass="entr" presetSubtype="28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strVal val="4/3*#ppt_w"/>
                                          </p:val>
                                        </p:tav>
                                        <p:tav tm="100000">
                                          <p:val>
                                            <p:strVal val="#ppt_w"/>
                                          </p:val>
                                        </p:tav>
                                      </p:tavLst>
                                    </p:anim>
                                    <p:anim calcmode="lin" valueType="num">
                                      <p:cBhvr>
                                        <p:cTn id="48" dur="500" fill="hold"/>
                                        <p:tgtEl>
                                          <p:spTgt spid="6"/>
                                        </p:tgtEl>
                                        <p:attrNameLst>
                                          <p:attrName>ppt_h</p:attrName>
                                        </p:attrNameLst>
                                      </p:cBhvr>
                                      <p:tavLst>
                                        <p:tav tm="0">
                                          <p:val>
                                            <p:strVal val="4/3*#ppt_h"/>
                                          </p:val>
                                        </p:tav>
                                        <p:tav tm="100000">
                                          <p:val>
                                            <p:strVal val="#ppt_h"/>
                                          </p:val>
                                        </p:tav>
                                      </p:tavLst>
                                    </p:anim>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barn(inVertical)">
                                      <p:cBhvr>
                                        <p:cTn id="55" dur="500"/>
                                        <p:tgtEl>
                                          <p:spTgt spid="44"/>
                                        </p:tgtEl>
                                      </p:cBhvr>
                                    </p:animEffect>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333470" y="1465334"/>
            <a:ext cx="1425662" cy="1433908"/>
            <a:chOff x="3333470" y="1465334"/>
            <a:chExt cx="1425662" cy="1433908"/>
          </a:xfrm>
          <a:solidFill>
            <a:srgbClr val="79A4C7"/>
          </a:solidFill>
          <a:scene3d>
            <a:camera prst="orthographicFront">
              <a:rot lat="0" lon="0" rev="0"/>
            </a:camera>
            <a:lightRig rig="contrasting" dir="t">
              <a:rot lat="0" lon="0" rev="7800000"/>
            </a:lightRig>
          </a:scene3d>
        </p:grpSpPr>
        <p:sp>
          <p:nvSpPr>
            <p:cNvPr id="5" name="椭圆 75"/>
            <p:cNvSpPr/>
            <p:nvPr/>
          </p:nvSpPr>
          <p:spPr>
            <a:xfrm>
              <a:off x="3333470" y="1465334"/>
              <a:ext cx="1425662" cy="1433908"/>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solidFill>
              <a:srgbClr val="0070C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3419872" y="2022234"/>
              <a:ext cx="1008112" cy="523220"/>
            </a:xfrm>
            <a:prstGeom prst="rect">
              <a:avLst/>
            </a:prstGeom>
            <a:noFill/>
            <a:ln>
              <a:noFill/>
            </a:ln>
            <a:effectLst/>
            <a:sp3d>
              <a:bevelT w="139700" h="139700"/>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3095836" y="2689470"/>
            <a:ext cx="1406366" cy="1392560"/>
            <a:chOff x="3095836" y="2689470"/>
            <a:chExt cx="1406366" cy="1392560"/>
          </a:xfrm>
          <a:solidFill>
            <a:srgbClr val="F5CA40"/>
          </a:solidFill>
          <a:scene3d>
            <a:camera prst="orthographicFront">
              <a:rot lat="0" lon="0" rev="0"/>
            </a:camera>
            <a:lightRig rig="contrasting" dir="t">
              <a:rot lat="0" lon="0" rev="7800000"/>
            </a:lightRig>
          </a:scene3d>
        </p:grpSpPr>
        <p:sp>
          <p:nvSpPr>
            <p:cNvPr id="4" name="矩形 65"/>
            <p:cNvSpPr/>
            <p:nvPr/>
          </p:nvSpPr>
          <p:spPr>
            <a:xfrm>
              <a:off x="3095836" y="2689470"/>
              <a:ext cx="1406366" cy="1392560"/>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solidFill>
              <a:srgbClr val="00B0F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3419872" y="3210366"/>
              <a:ext cx="1008112" cy="523220"/>
            </a:xfrm>
            <a:prstGeom prst="rect">
              <a:avLst/>
            </a:prstGeom>
            <a:noFill/>
            <a:ln>
              <a:noFill/>
            </a:ln>
            <a:effectLst/>
            <a:sp3d>
              <a:bevelT w="139700" h="139700"/>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4502202" y="1730510"/>
            <a:ext cx="1384756" cy="1408472"/>
            <a:chOff x="4519392" y="1730510"/>
            <a:chExt cx="1384756" cy="1408472"/>
          </a:xfrm>
          <a:solidFill>
            <a:srgbClr val="F86251"/>
          </a:solidFill>
          <a:scene3d>
            <a:camera prst="orthographicFront">
              <a:rot lat="0" lon="0" rev="0"/>
            </a:camera>
            <a:lightRig rig="contrasting" dir="t">
              <a:rot lat="0" lon="0" rev="7800000"/>
            </a:lightRig>
          </a:scene3d>
        </p:grpSpPr>
        <p:sp>
          <p:nvSpPr>
            <p:cNvPr id="6" name="椭圆 76"/>
            <p:cNvSpPr/>
            <p:nvPr/>
          </p:nvSpPr>
          <p:spPr>
            <a:xfrm>
              <a:off x="4519392" y="1730510"/>
              <a:ext cx="1384756" cy="1408472"/>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solidFill>
              <a:srgbClr val="00B0F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4608004" y="2022234"/>
              <a:ext cx="1008112" cy="523220"/>
            </a:xfrm>
            <a:prstGeom prst="rect">
              <a:avLst/>
            </a:prstGeom>
            <a:noFill/>
            <a:ln>
              <a:noFill/>
            </a:ln>
            <a:effectLst/>
            <a:sp3d>
              <a:bevelT w="139700" h="139700"/>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4279652" y="2913298"/>
            <a:ext cx="1401767" cy="1386644"/>
            <a:chOff x="4279652" y="2913298"/>
            <a:chExt cx="1401767" cy="1386644"/>
          </a:xfrm>
          <a:solidFill>
            <a:srgbClr val="92E2D9"/>
          </a:solidFill>
          <a:scene3d>
            <a:camera prst="orthographicFront">
              <a:rot lat="0" lon="0" rev="0"/>
            </a:camera>
            <a:lightRig rig="contrasting" dir="t">
              <a:rot lat="0" lon="0" rev="7800000"/>
            </a:lightRig>
          </a:scene3d>
        </p:grpSpPr>
        <p:sp>
          <p:nvSpPr>
            <p:cNvPr id="3" name="椭圆 68"/>
            <p:cNvSpPr/>
            <p:nvPr/>
          </p:nvSpPr>
          <p:spPr>
            <a:xfrm>
              <a:off x="4279652" y="2913298"/>
              <a:ext cx="1401767" cy="1386644"/>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solidFill>
              <a:srgbClr val="0070C0"/>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4608004" y="3210366"/>
              <a:ext cx="1008112" cy="523220"/>
            </a:xfrm>
            <a:prstGeom prst="rect">
              <a:avLst/>
            </a:prstGeom>
            <a:noFill/>
            <a:ln>
              <a:noFill/>
            </a:ln>
            <a:effectLst/>
            <a:sp3d>
              <a:bevelT w="139700" h="139700"/>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9" name="矩形 18"/>
          <p:cNvSpPr/>
          <p:nvPr/>
        </p:nvSpPr>
        <p:spPr>
          <a:xfrm>
            <a:off x="1043609" y="1818823"/>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01.</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1043608" y="2141116"/>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7" name="矩形 26"/>
          <p:cNvSpPr/>
          <p:nvPr/>
        </p:nvSpPr>
        <p:spPr>
          <a:xfrm>
            <a:off x="1043609" y="3027290"/>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02.</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a:xfrm>
            <a:off x="1043608" y="3349583"/>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29" name="矩形 28"/>
          <p:cNvSpPr/>
          <p:nvPr/>
        </p:nvSpPr>
        <p:spPr>
          <a:xfrm>
            <a:off x="6156176" y="1818823"/>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03.</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6156175" y="2141116"/>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31" name="矩形 30"/>
          <p:cNvSpPr/>
          <p:nvPr/>
        </p:nvSpPr>
        <p:spPr>
          <a:xfrm>
            <a:off x="6156176" y="3027290"/>
            <a:ext cx="1938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04.</a:t>
            </a: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添加文字说明</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6156175" y="3349583"/>
            <a:ext cx="1938023" cy="73199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rPr>
              <a:t>点击此处添加文本内容点击此处添加文本内容点击此处添加文本内容</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75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500"/>
                            </p:stCondLst>
                            <p:childTnLst>
                              <p:par>
                                <p:cTn id="18" presetID="17" presetClass="entr" presetSubtype="1"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ppt_h/2"/>
                                          </p:val>
                                        </p:tav>
                                        <p:tav tm="100000">
                                          <p:val>
                                            <p:strVal val="#ppt_y"/>
                                          </p:val>
                                        </p:tav>
                                      </p:tavLst>
                                    </p:anim>
                                    <p:anim calcmode="lin" valueType="num">
                                      <p:cBhvr>
                                        <p:cTn id="22" dur="500" fill="hold"/>
                                        <p:tgtEl>
                                          <p:spTgt spid="19"/>
                                        </p:tgtEl>
                                        <p:attrNameLst>
                                          <p:attrName>ppt_w</p:attrName>
                                        </p:attrNameLst>
                                      </p:cBhvr>
                                      <p:tavLst>
                                        <p:tav tm="0">
                                          <p:val>
                                            <p:strVal val="#ppt_w"/>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2750"/>
                            </p:stCondLst>
                            <p:childTnLst>
                              <p:par>
                                <p:cTn id="29" presetID="17" presetClass="entr" presetSubtype="1" fill="hold" grpId="0" nodeType="afterEffect">
                                  <p:stCondLst>
                                    <p:cond delay="0"/>
                                  </p:stCondLst>
                                  <p:iterate type="lt">
                                    <p:tmPct val="10000"/>
                                  </p:iterate>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ppt_x</p:attrName>
                                        </p:attrNameLst>
                                      </p:cBhvr>
                                      <p:tavLst>
                                        <p:tav tm="0">
                                          <p:val>
                                            <p:strVal val="#ppt_x"/>
                                          </p:val>
                                        </p:tav>
                                        <p:tav tm="100000">
                                          <p:val>
                                            <p:strVal val="#ppt_x"/>
                                          </p:val>
                                        </p:tav>
                                      </p:tavLst>
                                    </p:anim>
                                    <p:anim calcmode="lin" valueType="num">
                                      <p:cBhvr>
                                        <p:cTn id="32" dur="500" fill="hold"/>
                                        <p:tgtEl>
                                          <p:spTgt spid="27"/>
                                        </p:tgtEl>
                                        <p:attrNameLst>
                                          <p:attrName>ppt_y</p:attrName>
                                        </p:attrNameLst>
                                      </p:cBhvr>
                                      <p:tavLst>
                                        <p:tav tm="0">
                                          <p:val>
                                            <p:strVal val="#ppt_y-#ppt_h/2"/>
                                          </p:val>
                                        </p:tav>
                                        <p:tav tm="100000">
                                          <p:val>
                                            <p:strVal val="#ppt_y"/>
                                          </p:val>
                                        </p:tav>
                                      </p:tavLst>
                                    </p:anim>
                                    <p:anim calcmode="lin" valueType="num">
                                      <p:cBhvr>
                                        <p:cTn id="33" dur="500" fill="hold"/>
                                        <p:tgtEl>
                                          <p:spTgt spid="27"/>
                                        </p:tgtEl>
                                        <p:attrNameLst>
                                          <p:attrName>ppt_w</p:attrName>
                                        </p:attrNameLst>
                                      </p:cBhvr>
                                      <p:tavLst>
                                        <p:tav tm="0">
                                          <p:val>
                                            <p:strVal val="#ppt_w"/>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childTnLst>
                                </p:cTn>
                              </p:par>
                            </p:childTnLst>
                          </p:cTn>
                        </p:par>
                        <p:par>
                          <p:cTn id="35" fill="hold">
                            <p:stCondLst>
                              <p:cond delay="375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par>
                          <p:cTn id="39" fill="hold">
                            <p:stCondLst>
                              <p:cond delay="4250"/>
                            </p:stCondLst>
                            <p:childTnLst>
                              <p:par>
                                <p:cTn id="40" presetID="17" presetClass="entr" presetSubtype="1" fill="hold" grpId="0" nodeType="afterEffect">
                                  <p:stCondLst>
                                    <p:cond delay="0"/>
                                  </p:stCondLst>
                                  <p:iterate type="lt">
                                    <p:tmPct val="10000"/>
                                  </p:iterate>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ppt_x</p:attrName>
                                        </p:attrNameLst>
                                      </p:cBhvr>
                                      <p:tavLst>
                                        <p:tav tm="0">
                                          <p:val>
                                            <p:strVal val="#ppt_x"/>
                                          </p:val>
                                        </p:tav>
                                        <p:tav tm="100000">
                                          <p:val>
                                            <p:strVal val="#ppt_x"/>
                                          </p:val>
                                        </p:tav>
                                      </p:tavLst>
                                    </p:anim>
                                    <p:anim calcmode="lin" valueType="num">
                                      <p:cBhvr>
                                        <p:cTn id="43" dur="500" fill="hold"/>
                                        <p:tgtEl>
                                          <p:spTgt spid="29"/>
                                        </p:tgtEl>
                                        <p:attrNameLst>
                                          <p:attrName>ppt_y</p:attrName>
                                        </p:attrNameLst>
                                      </p:cBhvr>
                                      <p:tavLst>
                                        <p:tav tm="0">
                                          <p:val>
                                            <p:strVal val="#ppt_y-#ppt_h/2"/>
                                          </p:val>
                                        </p:tav>
                                        <p:tav tm="100000">
                                          <p:val>
                                            <p:strVal val="#ppt_y"/>
                                          </p:val>
                                        </p:tav>
                                      </p:tavLst>
                                    </p:anim>
                                    <p:anim calcmode="lin" valueType="num">
                                      <p:cBhvr>
                                        <p:cTn id="44" dur="500" fill="hold"/>
                                        <p:tgtEl>
                                          <p:spTgt spid="29"/>
                                        </p:tgtEl>
                                        <p:attrNameLst>
                                          <p:attrName>ppt_w</p:attrName>
                                        </p:attrNameLst>
                                      </p:cBhvr>
                                      <p:tavLst>
                                        <p:tav tm="0">
                                          <p:val>
                                            <p:strVal val="#ppt_w"/>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par>
                          <p:cTn id="50" fill="hold">
                            <p:stCondLst>
                              <p:cond delay="5750"/>
                            </p:stCondLst>
                            <p:childTnLst>
                              <p:par>
                                <p:cTn id="51" presetID="17" presetClass="entr" presetSubtype="1" fill="hold" grpId="0" nodeType="afterEffect">
                                  <p:stCondLst>
                                    <p:cond delay="0"/>
                                  </p:stCondLst>
                                  <p:iterate type="lt">
                                    <p:tmPct val="10000"/>
                                  </p:iterate>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ppt_x</p:attrName>
                                        </p:attrNameLst>
                                      </p:cBhvr>
                                      <p:tavLst>
                                        <p:tav tm="0">
                                          <p:val>
                                            <p:strVal val="#ppt_x"/>
                                          </p:val>
                                        </p:tav>
                                        <p:tav tm="100000">
                                          <p:val>
                                            <p:strVal val="#ppt_x"/>
                                          </p:val>
                                        </p:tav>
                                      </p:tavLst>
                                    </p:anim>
                                    <p:anim calcmode="lin" valueType="num">
                                      <p:cBhvr>
                                        <p:cTn id="54" dur="500" fill="hold"/>
                                        <p:tgtEl>
                                          <p:spTgt spid="31"/>
                                        </p:tgtEl>
                                        <p:attrNameLst>
                                          <p:attrName>ppt_y</p:attrName>
                                        </p:attrNameLst>
                                      </p:cBhvr>
                                      <p:tavLst>
                                        <p:tav tm="0">
                                          <p:val>
                                            <p:strVal val="#ppt_y-#ppt_h/2"/>
                                          </p:val>
                                        </p:tav>
                                        <p:tav tm="100000">
                                          <p:val>
                                            <p:strVal val="#ppt_y"/>
                                          </p:val>
                                        </p:tav>
                                      </p:tavLst>
                                    </p:anim>
                                    <p:anim calcmode="lin" valueType="num">
                                      <p:cBhvr>
                                        <p:cTn id="55" dur="500" fill="hold"/>
                                        <p:tgtEl>
                                          <p:spTgt spid="31"/>
                                        </p:tgtEl>
                                        <p:attrNameLst>
                                          <p:attrName>ppt_w</p:attrName>
                                        </p:attrNameLst>
                                      </p:cBhvr>
                                      <p:tavLst>
                                        <p:tav tm="0">
                                          <p:val>
                                            <p:strVal val="#ppt_w"/>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childTnLst>
                                </p:cTn>
                              </p:par>
                            </p:childTnLst>
                          </p:cTn>
                        </p:par>
                        <p:par>
                          <p:cTn id="57" fill="hold">
                            <p:stCondLst>
                              <p:cond delay="675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7"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837036" y="3755973"/>
            <a:ext cx="1440160" cy="769441"/>
          </a:xfrm>
          <a:prstGeom prst="rect">
            <a:avLst/>
          </a:prstGeom>
          <a:noFill/>
        </p:spPr>
        <p:txBody>
          <a:bodyPr wrap="square" lIns="0" tIns="0" rIns="0" bIns="0" rtlCol="0">
            <a:spAutoFit/>
          </a:bodyPr>
          <a:lstStyle/>
          <a:p>
            <a:pPr marL="0" marR="0" lvl="0" indent="0" algn="just" defTabSz="914400" rtl="0" eaLnBrk="1" fontAlgn="auto" latinLnBrk="0" hangingPunct="1">
              <a:lnSpc>
                <a:spcPts val="12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介绍</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，文字内容需概括精炼，不用多余的文字修饰，言简意赅的说明分项内容</a:t>
            </a:r>
            <a:r>
              <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2" name="TextBox 41"/>
          <p:cNvSpPr txBox="1"/>
          <p:nvPr/>
        </p:nvSpPr>
        <p:spPr>
          <a:xfrm>
            <a:off x="2854528" y="3755973"/>
            <a:ext cx="1440160" cy="769441"/>
          </a:xfrm>
          <a:prstGeom prst="rect">
            <a:avLst/>
          </a:prstGeom>
          <a:noFill/>
        </p:spPr>
        <p:txBody>
          <a:bodyPr wrap="square" lIns="0" tIns="0" rIns="0" bIns="0" rtlCol="0">
            <a:spAutoFit/>
          </a:bodyPr>
          <a:lstStyle/>
          <a:p>
            <a:pPr marL="0" marR="0" lvl="0" indent="0" algn="just" defTabSz="914400" rtl="0" eaLnBrk="1" fontAlgn="auto" latinLnBrk="0" hangingPunct="1">
              <a:lnSpc>
                <a:spcPts val="12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介绍</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，文字内容需概括精炼，不用多余的文字修饰，言简意赅的说明分项内容</a:t>
            </a:r>
            <a:r>
              <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3" name="TextBox 42"/>
          <p:cNvSpPr txBox="1"/>
          <p:nvPr/>
        </p:nvSpPr>
        <p:spPr>
          <a:xfrm>
            <a:off x="4872020" y="3755973"/>
            <a:ext cx="1440160" cy="769441"/>
          </a:xfrm>
          <a:prstGeom prst="rect">
            <a:avLst/>
          </a:prstGeom>
          <a:noFill/>
        </p:spPr>
        <p:txBody>
          <a:bodyPr wrap="square" lIns="0" tIns="0" rIns="0" bIns="0" rtlCol="0">
            <a:spAutoFit/>
          </a:bodyPr>
          <a:lstStyle/>
          <a:p>
            <a:pPr marL="0" marR="0" lvl="0" indent="0" algn="just" defTabSz="914400" rtl="0" eaLnBrk="1" fontAlgn="auto" latinLnBrk="0" hangingPunct="1">
              <a:lnSpc>
                <a:spcPts val="12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介绍</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，文字内容需概括精炼，不用多余的文字修饰，言简意赅的说明分项内容</a:t>
            </a:r>
            <a:r>
              <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4" name="TextBox 43"/>
          <p:cNvSpPr txBox="1"/>
          <p:nvPr/>
        </p:nvSpPr>
        <p:spPr>
          <a:xfrm>
            <a:off x="6804248" y="3755973"/>
            <a:ext cx="1440160" cy="769441"/>
          </a:xfrm>
          <a:prstGeom prst="rect">
            <a:avLst/>
          </a:prstGeom>
          <a:noFill/>
        </p:spPr>
        <p:txBody>
          <a:bodyPr wrap="square" lIns="0" tIns="0" rIns="0" bIns="0" rtlCol="0">
            <a:spAutoFit/>
          </a:bodyPr>
          <a:lstStyle/>
          <a:p>
            <a:pPr marL="0" marR="0" lvl="0" indent="0" algn="just" defTabSz="914400" rtl="0" eaLnBrk="1" fontAlgn="auto" latinLnBrk="0" hangingPunct="1">
              <a:lnSpc>
                <a:spcPts val="12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介绍</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，文字内容需概括精炼，不用多余的文字修饰，言简意赅的说明分项内容</a:t>
            </a:r>
            <a:r>
              <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a:spLocks noChangeArrowheads="1"/>
          </p:cNvSpPr>
          <p:nvPr/>
        </p:nvSpPr>
        <p:spPr bwMode="auto">
          <a:xfrm>
            <a:off x="1030899"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all"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李姓名</a:t>
            </a:r>
            <a:endParaRPr kumimoji="0" lang="en-US" altLang="zh-CN" sz="1600" b="1" i="0" u="none" strike="noStrike" kern="1200" cap="all"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a:spLocks noChangeArrowheads="1"/>
          </p:cNvSpPr>
          <p:nvPr/>
        </p:nvSpPr>
        <p:spPr bwMode="auto">
          <a:xfrm>
            <a:off x="304839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all"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张姓名</a:t>
            </a:r>
            <a:endParaRPr kumimoji="0" lang="en-US" altLang="zh-CN" sz="1600" b="1" i="0" u="none" strike="noStrike" kern="1200" cap="all"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a:spLocks noChangeArrowheads="1"/>
          </p:cNvSpPr>
          <p:nvPr/>
        </p:nvSpPr>
        <p:spPr bwMode="auto">
          <a:xfrm>
            <a:off x="5065883"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all"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王姓名</a:t>
            </a:r>
            <a:endParaRPr kumimoji="0" lang="en-US" altLang="zh-CN" sz="1600" b="1" i="0" u="none" strike="noStrike" kern="1200" cap="all"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a:spLocks noChangeArrowheads="1"/>
          </p:cNvSpPr>
          <p:nvPr/>
        </p:nvSpPr>
        <p:spPr bwMode="auto">
          <a:xfrm>
            <a:off x="699811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all"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李姓名</a:t>
            </a:r>
            <a:endParaRPr kumimoji="0" lang="en-US" altLang="zh-CN" sz="1600" b="1" i="0" u="none" strike="noStrike" kern="1200" cap="all"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9" name="Oval 12"/>
          <p:cNvSpPr>
            <a:spLocks noChangeArrowheads="1"/>
          </p:cNvSpPr>
          <p:nvPr/>
        </p:nvSpPr>
        <p:spPr bwMode="auto">
          <a:xfrm>
            <a:off x="89201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0" name="Oval 13"/>
          <p:cNvSpPr>
            <a:spLocks noChangeArrowheads="1"/>
          </p:cNvSpPr>
          <p:nvPr/>
        </p:nvSpPr>
        <p:spPr bwMode="auto">
          <a:xfrm>
            <a:off x="985155" y="1297437"/>
            <a:ext cx="1395135" cy="140228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1" name="Oval 12"/>
          <p:cNvSpPr>
            <a:spLocks noChangeArrowheads="1"/>
          </p:cNvSpPr>
          <p:nvPr/>
        </p:nvSpPr>
        <p:spPr bwMode="auto">
          <a:xfrm>
            <a:off x="2793361"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2" name="Oval 13"/>
          <p:cNvSpPr>
            <a:spLocks noChangeArrowheads="1"/>
          </p:cNvSpPr>
          <p:nvPr/>
        </p:nvSpPr>
        <p:spPr bwMode="auto">
          <a:xfrm>
            <a:off x="2886503" y="1297437"/>
            <a:ext cx="1395135" cy="1402288"/>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3" name="Oval 12"/>
          <p:cNvSpPr>
            <a:spLocks noChangeArrowheads="1"/>
          </p:cNvSpPr>
          <p:nvPr/>
        </p:nvSpPr>
        <p:spPr bwMode="auto">
          <a:xfrm>
            <a:off x="476876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4" name="Oval 13"/>
          <p:cNvSpPr>
            <a:spLocks noChangeArrowheads="1"/>
          </p:cNvSpPr>
          <p:nvPr/>
        </p:nvSpPr>
        <p:spPr bwMode="auto">
          <a:xfrm>
            <a:off x="4861905" y="1297437"/>
            <a:ext cx="1395135" cy="140228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5" name="Oval 12"/>
          <p:cNvSpPr>
            <a:spLocks noChangeArrowheads="1"/>
          </p:cNvSpPr>
          <p:nvPr/>
        </p:nvSpPr>
        <p:spPr bwMode="auto">
          <a:xfrm>
            <a:off x="6660232"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6" name="Oval 13"/>
          <p:cNvSpPr>
            <a:spLocks noChangeArrowheads="1"/>
          </p:cNvSpPr>
          <p:nvPr/>
        </p:nvSpPr>
        <p:spPr bwMode="auto">
          <a:xfrm>
            <a:off x="6753374" y="1297437"/>
            <a:ext cx="1395135" cy="140228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57" name="组合 56"/>
          <p:cNvGrpSpPr/>
          <p:nvPr/>
        </p:nvGrpSpPr>
        <p:grpSpPr>
          <a:xfrm>
            <a:off x="852265" y="3179909"/>
            <a:ext cx="1487487" cy="363538"/>
            <a:chOff x="852265" y="3147814"/>
            <a:chExt cx="1487487" cy="363538"/>
          </a:xfrm>
        </p:grpSpPr>
        <p:sp>
          <p:nvSpPr>
            <p:cNvPr id="58"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59"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60" name="TextBox 59"/>
            <p:cNvSpPr txBox="1"/>
            <p:nvPr/>
          </p:nvSpPr>
          <p:spPr>
            <a:xfrm>
              <a:off x="1112992" y="3152182"/>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职位名称</a:t>
              </a:r>
              <a:endParaRPr kumimoji="0" lang="zh-CN" altLang="en-US" sz="1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grpSp>
        <p:nvGrpSpPr>
          <p:cNvPr id="61" name="组合 60"/>
          <p:cNvGrpSpPr/>
          <p:nvPr/>
        </p:nvGrpSpPr>
        <p:grpSpPr>
          <a:xfrm>
            <a:off x="2817608" y="3179909"/>
            <a:ext cx="1487487" cy="363538"/>
            <a:chOff x="852265" y="3147814"/>
            <a:chExt cx="1487487" cy="363538"/>
          </a:xfrm>
        </p:grpSpPr>
        <p:sp>
          <p:nvSpPr>
            <p:cNvPr id="62"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63"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64" name="TextBox 63"/>
            <p:cNvSpPr txBox="1"/>
            <p:nvPr/>
          </p:nvSpPr>
          <p:spPr>
            <a:xfrm>
              <a:off x="1112992" y="3152182"/>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职位名称</a:t>
              </a:r>
              <a:endParaRPr kumimoji="0" lang="zh-CN" altLang="en-US" sz="1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grpSp>
        <p:nvGrpSpPr>
          <p:cNvPr id="65" name="组合 64"/>
          <p:cNvGrpSpPr/>
          <p:nvPr/>
        </p:nvGrpSpPr>
        <p:grpSpPr>
          <a:xfrm>
            <a:off x="4815728" y="3179909"/>
            <a:ext cx="1487487" cy="363538"/>
            <a:chOff x="852265" y="3147814"/>
            <a:chExt cx="1487487" cy="363538"/>
          </a:xfrm>
        </p:grpSpPr>
        <p:sp>
          <p:nvSpPr>
            <p:cNvPr id="66"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67"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68" name="TextBox 67"/>
            <p:cNvSpPr txBox="1"/>
            <p:nvPr/>
          </p:nvSpPr>
          <p:spPr>
            <a:xfrm>
              <a:off x="1112992" y="3152182"/>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职位名称</a:t>
              </a:r>
              <a:endParaRPr kumimoji="0" lang="zh-CN" altLang="en-US" sz="1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grpSp>
        <p:nvGrpSpPr>
          <p:cNvPr id="69" name="组合 68"/>
          <p:cNvGrpSpPr/>
          <p:nvPr/>
        </p:nvGrpSpPr>
        <p:grpSpPr>
          <a:xfrm>
            <a:off x="6804248" y="3179909"/>
            <a:ext cx="1487487" cy="363538"/>
            <a:chOff x="852265" y="3147814"/>
            <a:chExt cx="1487487" cy="363538"/>
          </a:xfrm>
        </p:grpSpPr>
        <p:sp>
          <p:nvSpPr>
            <p:cNvPr id="70"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71"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72" name="TextBox 71"/>
            <p:cNvSpPr txBox="1"/>
            <p:nvPr/>
          </p:nvSpPr>
          <p:spPr>
            <a:xfrm>
              <a:off x="1112992" y="3152182"/>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职位名称</a:t>
              </a:r>
              <a:endParaRPr kumimoji="0" lang="zh-CN" altLang="en-US" sz="16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Scale>
                                      <p:cBhvr>
                                        <p:cTn id="7"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9"/>
                                        </p:tgtEl>
                                        <p:attrNameLst>
                                          <p:attrName>ppt_x</p:attrName>
                                          <p:attrName>ppt_y</p:attrName>
                                        </p:attrNameLst>
                                      </p:cBhvr>
                                    </p:animMotion>
                                    <p:animEffect transition="in" filter="fade">
                                      <p:cBhvr>
                                        <p:cTn id="9" dur="1000"/>
                                        <p:tgtEl>
                                          <p:spTgt spid="49"/>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Scale>
                                      <p:cBhvr>
                                        <p:cTn id="12"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0"/>
                                        </p:tgtEl>
                                        <p:attrNameLst>
                                          <p:attrName>ppt_x</p:attrName>
                                          <p:attrName>ppt_y</p:attrName>
                                        </p:attrNameLst>
                                      </p:cBhvr>
                                    </p:animMotion>
                                    <p:animEffect transition="in" filter="fade">
                                      <p:cBhvr>
                                        <p:cTn id="14" dur="1000"/>
                                        <p:tgtEl>
                                          <p:spTgt spid="50"/>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51"/>
                                        </p:tgtEl>
                                        <p:attrNameLst>
                                          <p:attrName>style.visibility</p:attrName>
                                        </p:attrNameLst>
                                      </p:cBhvr>
                                      <p:to>
                                        <p:strVal val="visible"/>
                                      </p:to>
                                    </p:set>
                                    <p:animScale>
                                      <p:cBhvr>
                                        <p:cTn id="17"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1"/>
                                        </p:tgtEl>
                                        <p:attrNameLst>
                                          <p:attrName>ppt_x</p:attrName>
                                          <p:attrName>ppt_y</p:attrName>
                                        </p:attrNameLst>
                                      </p:cBhvr>
                                    </p:animMotion>
                                    <p:animEffect transition="in" filter="fade">
                                      <p:cBhvr>
                                        <p:cTn id="19" dur="1000"/>
                                        <p:tgtEl>
                                          <p:spTgt spid="51"/>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52"/>
                                        </p:tgtEl>
                                        <p:attrNameLst>
                                          <p:attrName>style.visibility</p:attrName>
                                        </p:attrNameLst>
                                      </p:cBhvr>
                                      <p:to>
                                        <p:strVal val="visible"/>
                                      </p:to>
                                    </p:set>
                                    <p:animScale>
                                      <p:cBhvr>
                                        <p:cTn id="22"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52"/>
                                        </p:tgtEl>
                                        <p:attrNameLst>
                                          <p:attrName>ppt_x</p:attrName>
                                          <p:attrName>ppt_y</p:attrName>
                                        </p:attrNameLst>
                                      </p:cBhvr>
                                    </p:animMotion>
                                    <p:animEffect transition="in" filter="fade">
                                      <p:cBhvr>
                                        <p:cTn id="24" dur="1000"/>
                                        <p:tgtEl>
                                          <p:spTgt spid="52"/>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53"/>
                                        </p:tgtEl>
                                        <p:attrNameLst>
                                          <p:attrName>style.visibility</p:attrName>
                                        </p:attrNameLst>
                                      </p:cBhvr>
                                      <p:to>
                                        <p:strVal val="visible"/>
                                      </p:to>
                                    </p:set>
                                    <p:animScale>
                                      <p:cBhvr>
                                        <p:cTn id="27"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53"/>
                                        </p:tgtEl>
                                        <p:attrNameLst>
                                          <p:attrName>ppt_x</p:attrName>
                                          <p:attrName>ppt_y</p:attrName>
                                        </p:attrNameLst>
                                      </p:cBhvr>
                                    </p:animMotion>
                                    <p:animEffect transition="in" filter="fade">
                                      <p:cBhvr>
                                        <p:cTn id="29" dur="1000"/>
                                        <p:tgtEl>
                                          <p:spTgt spid="53"/>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54"/>
                                        </p:tgtEl>
                                        <p:attrNameLst>
                                          <p:attrName>style.visibility</p:attrName>
                                        </p:attrNameLst>
                                      </p:cBhvr>
                                      <p:to>
                                        <p:strVal val="visible"/>
                                      </p:to>
                                    </p:set>
                                    <p:animScale>
                                      <p:cBhvr>
                                        <p:cTn id="32"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54"/>
                                        </p:tgtEl>
                                        <p:attrNameLst>
                                          <p:attrName>ppt_x</p:attrName>
                                          <p:attrName>ppt_y</p:attrName>
                                        </p:attrNameLst>
                                      </p:cBhvr>
                                    </p:animMotion>
                                    <p:animEffect transition="in" filter="fade">
                                      <p:cBhvr>
                                        <p:cTn id="34" dur="1000"/>
                                        <p:tgtEl>
                                          <p:spTgt spid="54"/>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55"/>
                                        </p:tgtEl>
                                        <p:attrNameLst>
                                          <p:attrName>style.visibility</p:attrName>
                                        </p:attrNameLst>
                                      </p:cBhvr>
                                      <p:to>
                                        <p:strVal val="visible"/>
                                      </p:to>
                                    </p:set>
                                    <p:animScale>
                                      <p:cBhvr>
                                        <p:cTn id="37"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5"/>
                                        </p:tgtEl>
                                        <p:attrNameLst>
                                          <p:attrName>ppt_x</p:attrName>
                                          <p:attrName>ppt_y</p:attrName>
                                        </p:attrNameLst>
                                      </p:cBhvr>
                                    </p:animMotion>
                                    <p:animEffect transition="in" filter="fade">
                                      <p:cBhvr>
                                        <p:cTn id="39" dur="1000"/>
                                        <p:tgtEl>
                                          <p:spTgt spid="55"/>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56"/>
                                        </p:tgtEl>
                                        <p:attrNameLst>
                                          <p:attrName>style.visibility</p:attrName>
                                        </p:attrNameLst>
                                      </p:cBhvr>
                                      <p:to>
                                        <p:strVal val="visible"/>
                                      </p:to>
                                    </p:set>
                                    <p:animScale>
                                      <p:cBhvr>
                                        <p:cTn id="4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56"/>
                                        </p:tgtEl>
                                        <p:attrNameLst>
                                          <p:attrName>ppt_x</p:attrName>
                                          <p:attrName>ppt_y</p:attrName>
                                        </p:attrNameLst>
                                      </p:cBhvr>
                                    </p:animMotion>
                                    <p:animEffect transition="in" filter="fade">
                                      <p:cBhvr>
                                        <p:cTn id="44" dur="1000"/>
                                        <p:tgtEl>
                                          <p:spTgt spid="56"/>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fade">
                                      <p:cBhvr>
                                        <p:cTn id="48" dur="500"/>
                                        <p:tgtEl>
                                          <p:spTgt spid="57"/>
                                        </p:tgtEl>
                                      </p:cBhvr>
                                    </p:animEffect>
                                  </p:childTnLst>
                                </p:cTn>
                              </p:par>
                              <p:par>
                                <p:cTn id="49" presetID="10" presetClass="entr" presetSubtype="0"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par>
                                <p:cTn id="52" presetID="10" presetClass="entr" presetSubtype="0" fill="hold"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par>
                                <p:cTn id="55" presetID="10" presetClass="entr" presetSubtype="0" fill="hold"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ppt_y</p:attrName>
                                        </p:attrNameLst>
                                      </p:cBhvr>
                                      <p:tavLst>
                                        <p:tav tm="0">
                                          <p:val>
                                            <p:strVal val="#ppt_y+#ppt_h*1.125000"/>
                                          </p:val>
                                        </p:tav>
                                        <p:tav tm="100000">
                                          <p:val>
                                            <p:strVal val="#ppt_y"/>
                                          </p:val>
                                        </p:tav>
                                      </p:tavLst>
                                    </p:anim>
                                    <p:animEffect transition="in" filter="wipe(up)">
                                      <p:cBhvr>
                                        <p:cTn id="61" dur="500"/>
                                        <p:tgtEl>
                                          <p:spTgt spid="45"/>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46"/>
                                        </p:tgtEl>
                                        <p:attrNameLst>
                                          <p:attrName>style.visibility</p:attrName>
                                        </p:attrNameLst>
                                      </p:cBhvr>
                                      <p:to>
                                        <p:strVal val="visible"/>
                                      </p:to>
                                    </p:set>
                                    <p:anim calcmode="lin" valueType="num">
                                      <p:cBhvr additive="base">
                                        <p:cTn id="64" dur="500"/>
                                        <p:tgtEl>
                                          <p:spTgt spid="46"/>
                                        </p:tgtEl>
                                        <p:attrNameLst>
                                          <p:attrName>ppt_y</p:attrName>
                                        </p:attrNameLst>
                                      </p:cBhvr>
                                      <p:tavLst>
                                        <p:tav tm="0">
                                          <p:val>
                                            <p:strVal val="#ppt_y+#ppt_h*1.125000"/>
                                          </p:val>
                                        </p:tav>
                                        <p:tav tm="100000">
                                          <p:val>
                                            <p:strVal val="#ppt_y"/>
                                          </p:val>
                                        </p:tav>
                                      </p:tavLst>
                                    </p:anim>
                                    <p:animEffect transition="in" filter="wipe(up)">
                                      <p:cBhvr>
                                        <p:cTn id="65" dur="500"/>
                                        <p:tgtEl>
                                          <p:spTgt spid="46"/>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47"/>
                                        </p:tgtEl>
                                        <p:attrNameLst>
                                          <p:attrName>style.visibility</p:attrName>
                                        </p:attrNameLst>
                                      </p:cBhvr>
                                      <p:to>
                                        <p:strVal val="visible"/>
                                      </p:to>
                                    </p:set>
                                    <p:anim calcmode="lin" valueType="num">
                                      <p:cBhvr additive="base">
                                        <p:cTn id="68" dur="500"/>
                                        <p:tgtEl>
                                          <p:spTgt spid="47"/>
                                        </p:tgtEl>
                                        <p:attrNameLst>
                                          <p:attrName>ppt_y</p:attrName>
                                        </p:attrNameLst>
                                      </p:cBhvr>
                                      <p:tavLst>
                                        <p:tav tm="0">
                                          <p:val>
                                            <p:strVal val="#ppt_y+#ppt_h*1.125000"/>
                                          </p:val>
                                        </p:tav>
                                        <p:tav tm="100000">
                                          <p:val>
                                            <p:strVal val="#ppt_y"/>
                                          </p:val>
                                        </p:tav>
                                      </p:tavLst>
                                    </p:anim>
                                    <p:animEffect transition="in" filter="wipe(up)">
                                      <p:cBhvr>
                                        <p:cTn id="69" dur="500"/>
                                        <p:tgtEl>
                                          <p:spTgt spid="47"/>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p:tgtEl>
                                          <p:spTgt spid="48"/>
                                        </p:tgtEl>
                                        <p:attrNameLst>
                                          <p:attrName>ppt_y</p:attrName>
                                        </p:attrNameLst>
                                      </p:cBhvr>
                                      <p:tavLst>
                                        <p:tav tm="0">
                                          <p:val>
                                            <p:strVal val="#ppt_y+#ppt_h*1.125000"/>
                                          </p:val>
                                        </p:tav>
                                        <p:tav tm="100000">
                                          <p:val>
                                            <p:strVal val="#ppt_y"/>
                                          </p:val>
                                        </p:tav>
                                      </p:tavLst>
                                    </p:anim>
                                    <p:animEffect transition="in" filter="wipe(up)">
                                      <p:cBhvr>
                                        <p:cTn id="73" dur="500"/>
                                        <p:tgtEl>
                                          <p:spTgt spid="48"/>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p:tgtEl>
                                          <p:spTgt spid="41"/>
                                        </p:tgtEl>
                                        <p:attrNameLst>
                                          <p:attrName>ppt_y</p:attrName>
                                        </p:attrNameLst>
                                      </p:cBhvr>
                                      <p:tavLst>
                                        <p:tav tm="0">
                                          <p:val>
                                            <p:strVal val="#ppt_y-#ppt_h*1.125000"/>
                                          </p:val>
                                        </p:tav>
                                        <p:tav tm="100000">
                                          <p:val>
                                            <p:strVal val="#ppt_y"/>
                                          </p:val>
                                        </p:tav>
                                      </p:tavLst>
                                    </p:anim>
                                    <p:animEffect transition="in" filter="wipe(down)">
                                      <p:cBhvr>
                                        <p:cTn id="77" dur="500"/>
                                        <p:tgtEl>
                                          <p:spTgt spid="41"/>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p:tgtEl>
                                          <p:spTgt spid="42"/>
                                        </p:tgtEl>
                                        <p:attrNameLst>
                                          <p:attrName>ppt_y</p:attrName>
                                        </p:attrNameLst>
                                      </p:cBhvr>
                                      <p:tavLst>
                                        <p:tav tm="0">
                                          <p:val>
                                            <p:strVal val="#ppt_y-#ppt_h*1.125000"/>
                                          </p:val>
                                        </p:tav>
                                        <p:tav tm="100000">
                                          <p:val>
                                            <p:strVal val="#ppt_y"/>
                                          </p:val>
                                        </p:tav>
                                      </p:tavLst>
                                    </p:anim>
                                    <p:animEffect transition="in" filter="wipe(down)">
                                      <p:cBhvr>
                                        <p:cTn id="81" dur="500"/>
                                        <p:tgtEl>
                                          <p:spTgt spid="42"/>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p:tgtEl>
                                          <p:spTgt spid="43"/>
                                        </p:tgtEl>
                                        <p:attrNameLst>
                                          <p:attrName>ppt_y</p:attrName>
                                        </p:attrNameLst>
                                      </p:cBhvr>
                                      <p:tavLst>
                                        <p:tav tm="0">
                                          <p:val>
                                            <p:strVal val="#ppt_y-#ppt_h*1.125000"/>
                                          </p:val>
                                        </p:tav>
                                        <p:tav tm="100000">
                                          <p:val>
                                            <p:strVal val="#ppt_y"/>
                                          </p:val>
                                        </p:tav>
                                      </p:tavLst>
                                    </p:anim>
                                    <p:animEffect transition="in" filter="wipe(down)">
                                      <p:cBhvr>
                                        <p:cTn id="85" dur="500"/>
                                        <p:tgtEl>
                                          <p:spTgt spid="43"/>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500"/>
                                        <p:tgtEl>
                                          <p:spTgt spid="44"/>
                                        </p:tgtEl>
                                        <p:attrNameLst>
                                          <p:attrName>ppt_y</p:attrName>
                                        </p:attrNameLst>
                                      </p:cBhvr>
                                      <p:tavLst>
                                        <p:tav tm="0">
                                          <p:val>
                                            <p:strVal val="#ppt_y-#ppt_h*1.125000"/>
                                          </p:val>
                                        </p:tav>
                                        <p:tav tm="100000">
                                          <p:val>
                                            <p:strVal val="#ppt_y"/>
                                          </p:val>
                                        </p:tav>
                                      </p:tavLst>
                                    </p:anim>
                                    <p:animEffect transition="in" filter="wipe(down)">
                                      <p:cBhvr>
                                        <p:cTn id="8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animBg="1"/>
      <p:bldP spid="50" grpId="0" animBg="1"/>
      <p:bldP spid="51" grpId="0" animBg="1"/>
      <p:bldP spid="52" grpId="0" animBg="1"/>
      <p:bldP spid="53" grpId="0" animBg="1"/>
      <p:bldP spid="54" grpId="0" animBg="1"/>
      <p:bldP spid="55" grpId="0" animBg="1"/>
      <p:bldP spid="5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44058" y="2016195"/>
            <a:ext cx="1597446" cy="1317991"/>
            <a:chOff x="844058" y="2016195"/>
            <a:chExt cx="1597446" cy="1317991"/>
          </a:xfrm>
        </p:grpSpPr>
        <p:sp>
          <p:nvSpPr>
            <p:cNvPr id="4" name="Freeform 8"/>
            <p:cNvSpPr/>
            <p:nvPr/>
          </p:nvSpPr>
          <p:spPr bwMode="auto">
            <a:xfrm>
              <a:off x="844058"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0" marR="0" lvl="1" indent="0" algn="l" defTabSz="977900" rtl="0" eaLnBrk="1" fontAlgn="auto" latinLnBrk="0" hangingPunct="1">
                <a:lnSpc>
                  <a:spcPct val="90000"/>
                </a:lnSpc>
                <a:spcBef>
                  <a:spcPts val="0"/>
                </a:spcBef>
                <a:spcAft>
                  <a:spcPct val="15000"/>
                </a:spcAft>
                <a:buClrTx/>
                <a:buSzTx/>
                <a:buFontTx/>
                <a:buNone/>
                <a:defRPr/>
              </a:pPr>
              <a:endParaRPr kumimoji="0" lang="en-US" altLang="zh-CN" sz="1400" b="0" i="0" u="none" strike="noStrike" kern="1200" cap="none" spc="0" normalizeH="0" baseline="0" noProof="0" dirty="0">
                <a:ln>
                  <a:noFill/>
                </a:ln>
                <a:solidFill>
                  <a:srgbClr val="000000"/>
                </a:solidFill>
                <a:effectLst/>
                <a:uLnTx/>
                <a:uFillTx/>
                <a:latin typeface="U.S. 101" pitchFamily="2" charset="0"/>
                <a:ea typeface="宋体" panose="02010600030101010101" pitchFamily="2" charset="-122"/>
                <a:cs typeface="Arial" panose="020B0604020202020204" pitchFamily="34" charset="0"/>
              </a:endParaRPr>
            </a:p>
          </p:txBody>
        </p:sp>
        <p:sp>
          <p:nvSpPr>
            <p:cNvPr id="5" name="TextBox 57"/>
            <p:cNvSpPr>
              <a:spLocks noChangeArrowheads="1"/>
            </p:cNvSpPr>
            <p:nvPr/>
          </p:nvSpPr>
          <p:spPr bwMode="auto">
            <a:xfrm>
              <a:off x="868875" y="2130412"/>
              <a:ext cx="1547812" cy="9223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2855728" y="2018177"/>
            <a:ext cx="1667763" cy="1317992"/>
            <a:chOff x="2855728" y="2018177"/>
            <a:chExt cx="1667763" cy="1317992"/>
          </a:xfrm>
        </p:grpSpPr>
        <p:sp>
          <p:nvSpPr>
            <p:cNvPr id="7" name="Freeform 11"/>
            <p:cNvSpPr/>
            <p:nvPr/>
          </p:nvSpPr>
          <p:spPr bwMode="auto">
            <a:xfrm>
              <a:off x="2855728" y="2018177"/>
              <a:ext cx="1597446" cy="1317992"/>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marR="0" lvl="1" indent="0" algn="l" defTabSz="977900" rtl="0" eaLnBrk="1" fontAlgn="auto" latinLnBrk="0" hangingPunct="1">
                <a:lnSpc>
                  <a:spcPct val="90000"/>
                </a:lnSpc>
                <a:spcBef>
                  <a:spcPts val="0"/>
                </a:spcBef>
                <a:spcAft>
                  <a:spcPct val="15000"/>
                </a:spcAft>
                <a:buClrTx/>
                <a:buSzTx/>
                <a:buFontTx/>
                <a:buNone/>
                <a:defRPr/>
              </a:pPr>
              <a:endParaRPr kumimoji="0" lang="en-US" sz="1400" b="0" i="0" u="none" strike="noStrike" kern="1200" cap="none" spc="0" normalizeH="0" baseline="0" noProof="0" dirty="0">
                <a:ln>
                  <a:noFill/>
                </a:ln>
                <a:solidFill>
                  <a:prstClr val="black">
                    <a:hueOff val="0"/>
                    <a:satOff val="0"/>
                    <a:lumOff val="0"/>
                    <a:alphaOff val="0"/>
                  </a:prstClr>
                </a:solidFill>
                <a:effectLst/>
                <a:uLnTx/>
                <a:uFillTx/>
                <a:latin typeface="U.S. 101" pitchFamily="2" charset="0"/>
                <a:ea typeface="+mn-ea"/>
                <a:cs typeface="+mn-cs"/>
              </a:endParaRPr>
            </a:p>
          </p:txBody>
        </p:sp>
        <p:sp>
          <p:nvSpPr>
            <p:cNvPr id="8" name="TextBox 57"/>
            <p:cNvSpPr>
              <a:spLocks noChangeArrowheads="1"/>
            </p:cNvSpPr>
            <p:nvPr/>
          </p:nvSpPr>
          <p:spPr bwMode="auto">
            <a:xfrm>
              <a:off x="2975679" y="2332577"/>
              <a:ext cx="1547812" cy="9223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4867400" y="2016195"/>
            <a:ext cx="1597446" cy="1317991"/>
            <a:chOff x="4867400" y="2016195"/>
            <a:chExt cx="1597446" cy="1317991"/>
          </a:xfrm>
        </p:grpSpPr>
        <p:sp>
          <p:nvSpPr>
            <p:cNvPr id="10" name="Freeform 14"/>
            <p:cNvSpPr/>
            <p:nvPr/>
          </p:nvSpPr>
          <p:spPr bwMode="auto">
            <a:xfrm>
              <a:off x="4867400"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no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0" marR="0" lvl="1" indent="0" algn="l" defTabSz="977900" rtl="0" eaLnBrk="1" fontAlgn="auto" latinLnBrk="0" hangingPunct="1">
                <a:lnSpc>
                  <a:spcPct val="90000"/>
                </a:lnSpc>
                <a:spcBef>
                  <a:spcPts val="0"/>
                </a:spcBef>
                <a:spcAft>
                  <a:spcPct val="15000"/>
                </a:spcAft>
                <a:buClrTx/>
                <a:buSzTx/>
                <a:buFontTx/>
                <a:buNone/>
                <a:defRPr/>
              </a:pPr>
              <a:endParaRPr kumimoji="0" lang="en-US" sz="1400" b="0" i="0" u="none" strike="noStrike" kern="1200" cap="none" spc="0" normalizeH="0" baseline="0" noProof="0" dirty="0">
                <a:ln>
                  <a:noFill/>
                </a:ln>
                <a:solidFill>
                  <a:prstClr val="black">
                    <a:hueOff val="0"/>
                    <a:satOff val="0"/>
                    <a:lumOff val="0"/>
                    <a:alphaOff val="0"/>
                  </a:prstClr>
                </a:solidFill>
                <a:effectLst/>
                <a:uLnTx/>
                <a:uFillTx/>
                <a:latin typeface="U.S. 101" pitchFamily="2" charset="0"/>
                <a:ea typeface="+mn-ea"/>
                <a:cs typeface="+mn-cs"/>
              </a:endParaRPr>
            </a:p>
          </p:txBody>
        </p:sp>
        <p:sp>
          <p:nvSpPr>
            <p:cNvPr id="11" name="TextBox 57"/>
            <p:cNvSpPr>
              <a:spLocks noChangeArrowheads="1"/>
            </p:cNvSpPr>
            <p:nvPr/>
          </p:nvSpPr>
          <p:spPr bwMode="auto">
            <a:xfrm>
              <a:off x="4917034" y="2130412"/>
              <a:ext cx="1547812" cy="922338"/>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a:spAutoFit/>
            </a:bodyPr>
            <a:lstStyle/>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6865199" y="2034032"/>
            <a:ext cx="1635220" cy="1319973"/>
            <a:chOff x="6865199" y="2034032"/>
            <a:chExt cx="1635220" cy="1319973"/>
          </a:xfrm>
        </p:grpSpPr>
        <p:sp>
          <p:nvSpPr>
            <p:cNvPr id="13" name="Freeform 17"/>
            <p:cNvSpPr/>
            <p:nvPr/>
          </p:nvSpPr>
          <p:spPr bwMode="auto">
            <a:xfrm>
              <a:off x="6865199" y="2034032"/>
              <a:ext cx="1599427" cy="1319973"/>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marR="0" lvl="1" indent="0" algn="l" defTabSz="977900" rtl="0" eaLnBrk="1" fontAlgn="auto" latinLnBrk="0" hangingPunct="1">
                <a:lnSpc>
                  <a:spcPct val="90000"/>
                </a:lnSpc>
                <a:spcBef>
                  <a:spcPts val="0"/>
                </a:spcBef>
                <a:spcAft>
                  <a:spcPct val="15000"/>
                </a:spcAft>
                <a:buClrTx/>
                <a:buSzTx/>
                <a:buFontTx/>
                <a:buNone/>
                <a:defRPr/>
              </a:pPr>
              <a:endParaRPr kumimoji="0" lang="en-US" sz="1400" b="0" i="0" u="none" strike="noStrike" kern="1200" cap="none" spc="0" normalizeH="0" baseline="0" noProof="0" dirty="0">
                <a:ln>
                  <a:noFill/>
                </a:ln>
                <a:solidFill>
                  <a:prstClr val="black">
                    <a:hueOff val="0"/>
                    <a:satOff val="0"/>
                    <a:lumOff val="0"/>
                    <a:alphaOff val="0"/>
                  </a:prstClr>
                </a:solidFill>
                <a:effectLst/>
                <a:uLnTx/>
                <a:uFillTx/>
                <a:latin typeface="U.S. 101" pitchFamily="2" charset="0"/>
                <a:ea typeface="+mn-ea"/>
                <a:cs typeface="+mn-cs"/>
              </a:endParaRPr>
            </a:p>
          </p:txBody>
        </p:sp>
        <p:sp>
          <p:nvSpPr>
            <p:cNvPr id="14" name="TextBox 57"/>
            <p:cNvSpPr>
              <a:spLocks noChangeArrowheads="1"/>
            </p:cNvSpPr>
            <p:nvPr/>
          </p:nvSpPr>
          <p:spPr bwMode="auto">
            <a:xfrm>
              <a:off x="6952607" y="2363034"/>
              <a:ext cx="1547812" cy="9223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auto" latinLnBrk="0" hangingPunct="0">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添加文本说明内容</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sp>
        <p:nvSpPr>
          <p:cNvPr id="15" name="Shape 9"/>
          <p:cNvSpPr/>
          <p:nvPr/>
        </p:nvSpPr>
        <p:spPr>
          <a:xfrm>
            <a:off x="1751787" y="2363034"/>
            <a:ext cx="1714379" cy="171636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6" name="Circular Arrow 12"/>
          <p:cNvSpPr/>
          <p:nvPr/>
        </p:nvSpPr>
        <p:spPr>
          <a:xfrm>
            <a:off x="3749585" y="1221436"/>
            <a:ext cx="1920501" cy="1920502"/>
          </a:xfrm>
          <a:prstGeom prst="circularArrow">
            <a:avLst>
              <a:gd name="adj1" fmla="val 2567"/>
              <a:gd name="adj2" fmla="val 311540"/>
              <a:gd name="adj3" fmla="val 19512949"/>
              <a:gd name="adj4" fmla="val 12575511"/>
              <a:gd name="adj5" fmla="val 2994"/>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7" name="Shape 16"/>
          <p:cNvSpPr/>
          <p:nvPr/>
        </p:nvSpPr>
        <p:spPr>
          <a:xfrm>
            <a:off x="5761255" y="2380873"/>
            <a:ext cx="1716362" cy="171636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18" name="组合 17"/>
          <p:cNvGrpSpPr/>
          <p:nvPr/>
        </p:nvGrpSpPr>
        <p:grpSpPr>
          <a:xfrm>
            <a:off x="1198825" y="3052750"/>
            <a:ext cx="1421053" cy="564854"/>
            <a:chOff x="1198825" y="3052750"/>
            <a:chExt cx="1421053" cy="564854"/>
          </a:xfrm>
          <a:solidFill>
            <a:srgbClr val="79A4C7"/>
          </a:solidFill>
          <a:scene3d>
            <a:camera prst="orthographicFront">
              <a:rot lat="0" lon="0" rev="0"/>
            </a:camera>
            <a:lightRig rig="glow" dir="t">
              <a:rot lat="0" lon="0" rev="4800000"/>
            </a:lightRig>
          </a:scene3d>
        </p:grpSpPr>
        <p:sp>
          <p:nvSpPr>
            <p:cNvPr id="19" name="Freeform 10"/>
            <p:cNvSpPr/>
            <p:nvPr/>
          </p:nvSpPr>
          <p:spPr bwMode="auto">
            <a:xfrm>
              <a:off x="1198825"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70C0"/>
            </a:solidFill>
            <a:ln>
              <a:noFill/>
            </a:ln>
            <a:effectLst>
              <a:outerShdw blurRad="190500" dist="228600" dir="2700000" algn="ctr">
                <a:srgbClr val="000000">
                  <a:alpha val="30000"/>
                </a:srgbClr>
              </a:outerShdw>
            </a:effectLst>
            <a:sp3d prstMaterial="matte">
              <a:bevelT w="127000" h="6350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marL="0" marR="0" lvl="0" indent="0" algn="ctr" defTabSz="1111250" rtl="0" eaLnBrk="1" fontAlgn="auto" latinLnBrk="0" hangingPunct="1">
                <a:lnSpc>
                  <a:spcPct val="90000"/>
                </a:lnSpc>
                <a:spcBef>
                  <a:spcPts val="0"/>
                </a:spcBef>
                <a:spcAft>
                  <a:spcPct val="3500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U.S. 101" pitchFamily="2" charset="0"/>
                <a:ea typeface="+mn-ea"/>
                <a:cs typeface="+mn-cs"/>
              </a:endParaRPr>
            </a:p>
          </p:txBody>
        </p:sp>
        <p:sp>
          <p:nvSpPr>
            <p:cNvPr id="20" name="TextBox 19"/>
            <p:cNvSpPr txBox="1"/>
            <p:nvPr/>
          </p:nvSpPr>
          <p:spPr>
            <a:xfrm>
              <a:off x="1252128" y="3149520"/>
              <a:ext cx="1338828" cy="369332"/>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添加小标题</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20"/>
          <p:cNvGrpSpPr/>
          <p:nvPr/>
        </p:nvGrpSpPr>
        <p:grpSpPr>
          <a:xfrm>
            <a:off x="3210496" y="1734760"/>
            <a:ext cx="1421052" cy="564853"/>
            <a:chOff x="3210496" y="1734760"/>
            <a:chExt cx="1421052" cy="564853"/>
          </a:xfrm>
          <a:solidFill>
            <a:srgbClr val="F5CA40"/>
          </a:solidFill>
          <a:scene3d>
            <a:camera prst="orthographicFront">
              <a:rot lat="0" lon="0" rev="0"/>
            </a:camera>
            <a:lightRig rig="glow" dir="t">
              <a:rot lat="0" lon="0" rev="4800000"/>
            </a:lightRig>
          </a:scene3d>
        </p:grpSpPr>
        <p:sp>
          <p:nvSpPr>
            <p:cNvPr id="22" name="Freeform 13"/>
            <p:cNvSpPr/>
            <p:nvPr/>
          </p:nvSpPr>
          <p:spPr bwMode="auto">
            <a:xfrm>
              <a:off x="3210496" y="1734760"/>
              <a:ext cx="1421052" cy="564853"/>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marL="0" marR="0" lvl="0" indent="0" algn="ctr" defTabSz="1111250" rtl="0" eaLnBrk="1" fontAlgn="auto" latinLnBrk="0" hangingPunct="1">
                <a:lnSpc>
                  <a:spcPct val="90000"/>
                </a:lnSpc>
                <a:spcBef>
                  <a:spcPts val="0"/>
                </a:spcBef>
                <a:spcAft>
                  <a:spcPct val="3500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U.S. 101" pitchFamily="2" charset="0"/>
                <a:ea typeface="+mn-ea"/>
                <a:cs typeface="+mn-cs"/>
              </a:endParaRPr>
            </a:p>
          </p:txBody>
        </p:sp>
        <p:sp>
          <p:nvSpPr>
            <p:cNvPr id="23" name="TextBox 22"/>
            <p:cNvSpPr txBox="1"/>
            <p:nvPr/>
          </p:nvSpPr>
          <p:spPr>
            <a:xfrm>
              <a:off x="3264939" y="1812355"/>
              <a:ext cx="1338828" cy="369332"/>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添加小标题</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p:nvGrpSpPr>
        <p:grpSpPr>
          <a:xfrm>
            <a:off x="5222167" y="3052750"/>
            <a:ext cx="1421053" cy="564854"/>
            <a:chOff x="5222167" y="3052750"/>
            <a:chExt cx="1421053" cy="564854"/>
          </a:xfrm>
          <a:solidFill>
            <a:srgbClr val="F86251"/>
          </a:solidFill>
          <a:scene3d>
            <a:camera prst="orthographicFront">
              <a:rot lat="0" lon="0" rev="0"/>
            </a:camera>
            <a:lightRig rig="glow" dir="t">
              <a:rot lat="0" lon="0" rev="4800000"/>
            </a:lightRig>
          </a:scene3d>
        </p:grpSpPr>
        <p:sp>
          <p:nvSpPr>
            <p:cNvPr id="25" name="Freeform 15"/>
            <p:cNvSpPr/>
            <p:nvPr/>
          </p:nvSpPr>
          <p:spPr bwMode="auto">
            <a:xfrm>
              <a:off x="5222167"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70C0"/>
            </a:solidFill>
            <a:ln>
              <a:noFill/>
            </a:ln>
            <a:effectLst>
              <a:outerShdw blurRad="190500" dist="228600" dir="2700000" algn="ctr">
                <a:srgbClr val="000000">
                  <a:alpha val="30000"/>
                </a:srgbClr>
              </a:outerShdw>
            </a:effectLst>
            <a:sp3d prstMaterial="matte">
              <a:bevelT w="127000" h="6350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marL="0" marR="0" lvl="0" indent="0" algn="ctr" defTabSz="1111250" rtl="0" eaLnBrk="1" fontAlgn="auto" latinLnBrk="0" hangingPunct="1">
                <a:lnSpc>
                  <a:spcPct val="90000"/>
                </a:lnSpc>
                <a:spcBef>
                  <a:spcPts val="0"/>
                </a:spcBef>
                <a:spcAft>
                  <a:spcPct val="35000"/>
                </a:spcAft>
                <a:buClrTx/>
                <a:buSzTx/>
                <a:buFontTx/>
                <a:buNone/>
                <a:defRPr/>
              </a:pPr>
              <a:endParaRPr kumimoji="0" lang="en-US" altLang="zh-CN" sz="1800" b="0" i="0" u="none" strike="noStrike" kern="1200" cap="none" spc="0" normalizeH="0" baseline="0" noProof="0" dirty="0">
                <a:ln>
                  <a:noFill/>
                </a:ln>
                <a:solidFill>
                  <a:srgbClr val="FFFFFF"/>
                </a:solidFill>
                <a:effectLst/>
                <a:uLnTx/>
                <a:uFillTx/>
                <a:latin typeface="Calibri" panose="020F0502020204030204"/>
                <a:ea typeface="宋体" panose="02010600030101010101" pitchFamily="2" charset="-122"/>
                <a:cs typeface="Arial" panose="020B0604020202020204" pitchFamily="34" charset="0"/>
              </a:endParaRPr>
            </a:p>
          </p:txBody>
        </p:sp>
        <p:sp>
          <p:nvSpPr>
            <p:cNvPr id="26" name="TextBox 25"/>
            <p:cNvSpPr txBox="1"/>
            <p:nvPr/>
          </p:nvSpPr>
          <p:spPr>
            <a:xfrm>
              <a:off x="5283060" y="3149520"/>
              <a:ext cx="1338828" cy="369332"/>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添加小标题</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7" name="组合 26"/>
          <p:cNvGrpSpPr/>
          <p:nvPr/>
        </p:nvGrpSpPr>
        <p:grpSpPr>
          <a:xfrm>
            <a:off x="7219963" y="1750615"/>
            <a:ext cx="1423035" cy="566835"/>
            <a:chOff x="7219963" y="1750615"/>
            <a:chExt cx="1423035" cy="566835"/>
          </a:xfrm>
          <a:solidFill>
            <a:srgbClr val="92E2D9"/>
          </a:solidFill>
          <a:scene3d>
            <a:camera prst="orthographicFront">
              <a:rot lat="0" lon="0" rev="0"/>
            </a:camera>
            <a:lightRig rig="glow" dir="t">
              <a:rot lat="0" lon="0" rev="4800000"/>
            </a:lightRig>
          </a:scene3d>
        </p:grpSpPr>
        <p:sp>
          <p:nvSpPr>
            <p:cNvPr id="28" name="Freeform 18"/>
            <p:cNvSpPr/>
            <p:nvPr/>
          </p:nvSpPr>
          <p:spPr bwMode="auto">
            <a:xfrm>
              <a:off x="7219963" y="1750615"/>
              <a:ext cx="1423035" cy="56683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rgbClr val="00B0F0"/>
            </a:solidFill>
            <a:ln>
              <a:noFill/>
            </a:ln>
            <a:effectLst>
              <a:outerShdw blurRad="190500" dist="228600" dir="2700000" algn="ctr">
                <a:srgbClr val="000000">
                  <a:alpha val="30000"/>
                </a:srgbClr>
              </a:outerShdw>
            </a:effectLst>
            <a:sp3d prstMaterial="matte">
              <a:bevelT w="127000" h="6350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marL="0" marR="0" lvl="0" indent="0" algn="ctr" defTabSz="1111250" rtl="0" eaLnBrk="1" fontAlgn="auto" latinLnBrk="0" hangingPunct="1">
                <a:lnSpc>
                  <a:spcPct val="90000"/>
                </a:lnSpc>
                <a:spcBef>
                  <a:spcPts val="0"/>
                </a:spcBef>
                <a:spcAft>
                  <a:spcPct val="35000"/>
                </a:spcAft>
                <a:buClrTx/>
                <a:buSzTx/>
                <a:buFontTx/>
                <a:buNone/>
                <a:defRPr/>
              </a:pPr>
              <a:endParaRPr kumimoji="0" lang="en-US" altLang="zh-CN" sz="1800" b="0" i="0" u="none" strike="noStrike" kern="1200" cap="none" spc="0" normalizeH="0" baseline="0" noProof="0" dirty="0">
                <a:ln>
                  <a:noFill/>
                </a:ln>
                <a:solidFill>
                  <a:srgbClr val="FFFFFF"/>
                </a:solidFill>
                <a:effectLst/>
                <a:uLnTx/>
                <a:uFillTx/>
                <a:latin typeface="Calibri" panose="020F0502020204030204"/>
                <a:ea typeface="宋体" panose="02010600030101010101" pitchFamily="2" charset="-122"/>
                <a:cs typeface="Arial" panose="020B0604020202020204" pitchFamily="34" charset="0"/>
              </a:endParaRPr>
            </a:p>
          </p:txBody>
        </p:sp>
        <p:sp>
          <p:nvSpPr>
            <p:cNvPr id="29" name="TextBox 28"/>
            <p:cNvSpPr txBox="1"/>
            <p:nvPr/>
          </p:nvSpPr>
          <p:spPr>
            <a:xfrm>
              <a:off x="7262066" y="1831529"/>
              <a:ext cx="1338828" cy="369332"/>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添加小标题</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4*#ppt_w"/>
                                          </p:val>
                                        </p:tav>
                                        <p:tav tm="100000">
                                          <p:val>
                                            <p:strVal val="#ppt_w"/>
                                          </p:val>
                                        </p:tav>
                                      </p:tavLst>
                                    </p:anim>
                                    <p:anim calcmode="lin" valueType="num">
                                      <p:cBhvr>
                                        <p:cTn id="12" dur="500" fill="hold"/>
                                        <p:tgtEl>
                                          <p:spTgt spid="21"/>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strVal val="4*#ppt_w"/>
                                          </p:val>
                                        </p:tav>
                                        <p:tav tm="100000">
                                          <p:val>
                                            <p:strVal val="#ppt_w"/>
                                          </p:val>
                                        </p:tav>
                                      </p:tavLst>
                                    </p:anim>
                                    <p:anim calcmode="lin" valueType="num">
                                      <p:cBhvr>
                                        <p:cTn id="16" dur="50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12" presetClass="entr" presetSubtype="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00108" y="2796010"/>
            <a:ext cx="6799833" cy="1558722"/>
            <a:chOff x="416802" y="3527919"/>
            <a:chExt cx="8363729" cy="2556284"/>
          </a:xfrm>
        </p:grpSpPr>
        <p:sp>
          <p:nvSpPr>
            <p:cNvPr id="4"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600" b="1"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5" name="矩形 4"/>
            <p:cNvSpPr/>
            <p:nvPr/>
          </p:nvSpPr>
          <p:spPr>
            <a:xfrm>
              <a:off x="1475656" y="5629928"/>
              <a:ext cx="722029" cy="4542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cs typeface="+mn-cs"/>
                </a:rPr>
                <a:t>文本</a:t>
              </a:r>
              <a:r>
                <a:rPr kumimoji="0" lang="en-US" altLang="zh-CN"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cs typeface="+mn-cs"/>
                </a:rPr>
                <a:t>1</a:t>
              </a:r>
              <a:endParaRPr kumimoji="0" lang="zh-CN" altLang="en-US" sz="1200" b="0" i="0" u="none" strike="noStrike" kern="0" cap="none" spc="0" normalizeH="0" baseline="0" noProof="0" dirty="0">
                <a:ln>
                  <a:noFill/>
                </a:ln>
                <a:solidFill>
                  <a:srgbClr val="7D7D7D"/>
                </a:solidFill>
                <a:effectLst/>
                <a:uLnTx/>
                <a:uFillTx/>
                <a:latin typeface="Impact" panose="020B0806030902050204" pitchFamily="34" charset="0"/>
                <a:ea typeface="微软雅黑" panose="020B0503020204020204" pitchFamily="34" charset="-122"/>
                <a:cs typeface="+mn-cs"/>
              </a:endParaRPr>
            </a:p>
          </p:txBody>
        </p:sp>
        <p:sp>
          <p:nvSpPr>
            <p:cNvPr id="7" name="矩形 6"/>
            <p:cNvSpPr/>
            <p:nvPr/>
          </p:nvSpPr>
          <p:spPr>
            <a:xfrm>
              <a:off x="7164288" y="5629928"/>
              <a:ext cx="722029" cy="4542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cs typeface="+mn-cs"/>
                </a:rPr>
                <a:t>文本</a:t>
              </a:r>
              <a:r>
                <a:rPr kumimoji="0" lang="en-US" altLang="zh-CN" sz="1200" b="1" i="0" u="none" strike="noStrike" kern="0" cap="none" spc="0" normalizeH="0" baseline="0" noProof="0" dirty="0" smtClean="0">
                  <a:ln>
                    <a:noFill/>
                  </a:ln>
                  <a:solidFill>
                    <a:srgbClr val="7D7D7D"/>
                  </a:solidFill>
                  <a:effectLst/>
                  <a:uLnTx/>
                  <a:uFillTx/>
                  <a:latin typeface="微软雅黑" panose="020B0503020204020204" pitchFamily="34" charset="-122"/>
                  <a:ea typeface="微软雅黑" panose="020B0503020204020204" pitchFamily="34" charset="-122"/>
                  <a:cs typeface="+mn-cs"/>
                </a:rPr>
                <a:t>3</a:t>
              </a:r>
              <a:endParaRPr kumimoji="0" lang="zh-CN" altLang="en-US" sz="1200" b="0" i="0" u="none" strike="noStrike" kern="0" cap="none" spc="0" normalizeH="0" baseline="0" noProof="0" dirty="0">
                <a:ln>
                  <a:noFill/>
                </a:ln>
                <a:solidFill>
                  <a:srgbClr val="7D7D7D"/>
                </a:solidFill>
                <a:effectLst/>
                <a:uLnTx/>
                <a:uFillTx/>
                <a:latin typeface="Impact" panose="020B0806030902050204" pitchFamily="34" charset="0"/>
                <a:ea typeface="微软雅黑" panose="020B0503020204020204" pitchFamily="34" charset="-122"/>
                <a:cs typeface="+mn-cs"/>
              </a:endParaRPr>
            </a:p>
          </p:txBody>
        </p:sp>
      </p:grpSp>
      <p:grpSp>
        <p:nvGrpSpPr>
          <p:cNvPr id="8" name="组合 7"/>
          <p:cNvGrpSpPr/>
          <p:nvPr/>
        </p:nvGrpSpPr>
        <p:grpSpPr>
          <a:xfrm>
            <a:off x="3485321" y="2803463"/>
            <a:ext cx="2142981" cy="1552663"/>
            <a:chOff x="3283040" y="3537856"/>
            <a:chExt cx="2635846" cy="2546347"/>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600" b="1"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10" name="矩形 9"/>
            <p:cNvSpPr/>
            <p:nvPr/>
          </p:nvSpPr>
          <p:spPr>
            <a:xfrm>
              <a:off x="4283968" y="5629928"/>
              <a:ext cx="722029" cy="4542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文本</a:t>
              </a:r>
              <a:r>
                <a:rPr kumimoji="0" lang="en-US" altLang="zh-CN" sz="1200" b="1"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2</a:t>
              </a:r>
              <a:endParaRPr kumimoji="0" lang="zh-CN" altLang="en-US" sz="1200" b="0" i="0" u="none" strike="noStrike" kern="0" cap="none" spc="0" normalizeH="0" baseline="0" noProof="0" dirty="0">
                <a:ln>
                  <a:noFill/>
                </a:ln>
                <a:solidFill>
                  <a:sysClr val="window" lastClr="FFFFFF">
                    <a:lumMod val="95000"/>
                  </a:sysClr>
                </a:solidFill>
                <a:effectLst/>
                <a:uLnTx/>
                <a:uFillTx/>
                <a:latin typeface="Impact" panose="020B0806030902050204" pitchFamily="34" charset="0"/>
                <a:ea typeface="微软雅黑" panose="020B0503020204020204" pitchFamily="34" charset="-122"/>
                <a:cs typeface="+mn-cs"/>
              </a:endParaRPr>
            </a:p>
          </p:txBody>
        </p:sp>
      </p:grpSp>
      <p:grpSp>
        <p:nvGrpSpPr>
          <p:cNvPr id="11" name="组合 20"/>
          <p:cNvGrpSpPr/>
          <p:nvPr/>
        </p:nvGrpSpPr>
        <p:grpSpPr bwMode="auto">
          <a:xfrm>
            <a:off x="2632834" y="3055668"/>
            <a:ext cx="1165466" cy="915341"/>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7" name="Oval 19"/>
                <p:cNvSpPr>
                  <a:spLocks noChangeArrowheads="1"/>
                </p:cNvSpPr>
                <p:nvPr/>
              </p:nvSpPr>
              <p:spPr bwMode="auto">
                <a:xfrm>
                  <a:off x="8012312" y="2699415"/>
                  <a:ext cx="1930843" cy="1930666"/>
                </a:xfrm>
                <a:prstGeom prst="ellipse">
                  <a:avLst/>
                </a:prstGeom>
                <a:solidFill>
                  <a:srgbClr val="0070C0"/>
                </a:solidFill>
                <a:ln w="9525">
                  <a:noFill/>
                  <a:rou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sp>
            <p:nvSpPr>
              <p:cNvPr id="25" name="TextBox 34"/>
              <p:cNvSpPr txBox="1">
                <a:spLocks noChangeArrowheads="1"/>
              </p:cNvSpPr>
              <p:nvPr/>
            </p:nvSpPr>
            <p:spPr bwMode="auto">
              <a:xfrm>
                <a:off x="8359908" y="3225840"/>
                <a:ext cx="563438"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rPr>
                  <a:t>2</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grpSp>
      </p:grpSp>
      <p:grpSp>
        <p:nvGrpSpPr>
          <p:cNvPr id="29" name="组合 57"/>
          <p:cNvGrpSpPr/>
          <p:nvPr/>
        </p:nvGrpSpPr>
        <p:grpSpPr bwMode="auto">
          <a:xfrm>
            <a:off x="4084191" y="3081861"/>
            <a:ext cx="1165466" cy="915341"/>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5" name="Oval 19"/>
                <p:cNvSpPr>
                  <a:spLocks noChangeArrowheads="1"/>
                </p:cNvSpPr>
                <p:nvPr/>
              </p:nvSpPr>
              <p:spPr bwMode="auto">
                <a:xfrm>
                  <a:off x="8012312" y="2699415"/>
                  <a:ext cx="1930843" cy="1930666"/>
                </a:xfrm>
                <a:prstGeom prst="ellipse">
                  <a:avLst/>
                </a:prstGeom>
                <a:solidFill>
                  <a:srgbClr val="7F7F7F"/>
                </a:solidFill>
                <a:ln w="9525">
                  <a:noFill/>
                  <a:rou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sp>
            <p:nvSpPr>
              <p:cNvPr id="43" name="TextBox 71"/>
              <p:cNvSpPr txBox="1">
                <a:spLocks noChangeArrowheads="1"/>
              </p:cNvSpPr>
              <p:nvPr/>
            </p:nvSpPr>
            <p:spPr bwMode="auto">
              <a:xfrm>
                <a:off x="8359908" y="3225840"/>
                <a:ext cx="491912"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rPr>
                  <a:t>1</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grpSp>
      </p:grpSp>
      <p:grpSp>
        <p:nvGrpSpPr>
          <p:cNvPr id="47" name="组合 93"/>
          <p:cNvGrpSpPr/>
          <p:nvPr/>
        </p:nvGrpSpPr>
        <p:grpSpPr bwMode="auto">
          <a:xfrm>
            <a:off x="6203032" y="3081861"/>
            <a:ext cx="1165467" cy="915341"/>
            <a:chOff x="7242844" y="2761727"/>
            <a:chExt cx="1677511" cy="1374579"/>
          </a:xfrm>
        </p:grpSpPr>
        <p:grpSp>
          <p:nvGrpSpPr>
            <p:cNvPr id="48" name="组合 94"/>
            <p:cNvGrpSpPr/>
            <p:nvPr/>
          </p:nvGrpSpPr>
          <p:grpSpPr bwMode="auto">
            <a:xfrm>
              <a:off x="7242844" y="2761727"/>
              <a:ext cx="1677511" cy="1374579"/>
              <a:chOff x="7737176" y="3044094"/>
              <a:chExt cx="1677511" cy="1374579"/>
            </a:xfrm>
          </p:grpSpPr>
          <p:grpSp>
            <p:nvGrpSpPr>
              <p:cNvPr id="60" name="组合 106"/>
              <p:cNvGrpSpPr/>
              <p:nvPr/>
            </p:nvGrpSpPr>
            <p:grpSpPr bwMode="auto">
              <a:xfrm>
                <a:off x="7737176" y="3044094"/>
                <a:ext cx="1677511" cy="1374579"/>
                <a:chOff x="7647017" y="2699415"/>
                <a:chExt cx="2617944" cy="2145185"/>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3" name="Oval 19"/>
                <p:cNvSpPr>
                  <a:spLocks noChangeArrowheads="1"/>
                </p:cNvSpPr>
                <p:nvPr/>
              </p:nvSpPr>
              <p:spPr bwMode="auto">
                <a:xfrm>
                  <a:off x="8012311" y="2699415"/>
                  <a:ext cx="1930842" cy="1930666"/>
                </a:xfrm>
                <a:prstGeom prst="ellipse">
                  <a:avLst/>
                </a:prstGeom>
                <a:solidFill>
                  <a:srgbClr val="0070C0"/>
                </a:solidFill>
                <a:ln w="9525">
                  <a:noFill/>
                  <a:rou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sp>
            <p:nvSpPr>
              <p:cNvPr id="61" name="TextBox 107"/>
              <p:cNvSpPr txBox="1">
                <a:spLocks noChangeArrowheads="1"/>
              </p:cNvSpPr>
              <p:nvPr/>
            </p:nvSpPr>
            <p:spPr bwMode="auto">
              <a:xfrm>
                <a:off x="8359908" y="3225840"/>
                <a:ext cx="579587"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rPr>
                  <a:t>3</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grpSp>
      </p:grpSp>
      <p:sp>
        <p:nvSpPr>
          <p:cNvPr id="65" name="矩形 64"/>
          <p:cNvSpPr/>
          <p:nvPr/>
        </p:nvSpPr>
        <p:spPr>
          <a:xfrm>
            <a:off x="1188320" y="1417448"/>
            <a:ext cx="1677136" cy="219538"/>
          </a:xfrm>
          <a:prstGeom prst="rect">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6" name="矩形 65"/>
          <p:cNvSpPr/>
          <p:nvPr/>
        </p:nvSpPr>
        <p:spPr>
          <a:xfrm>
            <a:off x="6484597" y="1441014"/>
            <a:ext cx="1677136" cy="219538"/>
          </a:xfrm>
          <a:prstGeom prst="rect">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7" name="矩形 66"/>
          <p:cNvSpPr/>
          <p:nvPr/>
        </p:nvSpPr>
        <p:spPr>
          <a:xfrm>
            <a:off x="2982169" y="1441014"/>
            <a:ext cx="3336982" cy="288194"/>
          </a:xfrm>
          <a:prstGeom prst="rect">
            <a:avLst/>
          </a:prstGeom>
          <a:solidFill>
            <a:srgbClr val="7F7F7F"/>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12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8" name="矩形 67"/>
          <p:cNvSpPr/>
          <p:nvPr/>
        </p:nvSpPr>
        <p:spPr>
          <a:xfrm>
            <a:off x="1187624" y="1687702"/>
            <a:ext cx="1677859" cy="122935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algn="l" defTabSz="914400" rtl="0" eaLnBrk="1" fontAlgn="auto" latinLnBrk="0" hangingPunct="1">
              <a:lnSpc>
                <a:spcPct val="150000"/>
              </a:lnSpc>
              <a:spcBef>
                <a:spcPts val="1200"/>
              </a:spcBef>
              <a:spcAft>
                <a:spcPts val="0"/>
              </a:spcAft>
              <a:buClrTx/>
              <a:buSzTx/>
              <a:buFontTx/>
              <a:buNone/>
              <a:defRPr/>
            </a:pPr>
            <a:r>
              <a:rPr kumimoji="0" lang="zh-CN" altLang="en-US"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6485077" y="1711514"/>
            <a:ext cx="1676568" cy="122935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marL="0" marR="0" lvl="0" indent="0" algn="l" defTabSz="914400" rtl="0" eaLnBrk="1" fontAlgn="auto" latinLnBrk="0" hangingPunct="1">
              <a:lnSpc>
                <a:spcPct val="150000"/>
              </a:lnSpc>
              <a:spcBef>
                <a:spcPts val="1200"/>
              </a:spcBef>
              <a:spcAft>
                <a:spcPts val="0"/>
              </a:spcAft>
              <a:buClrTx/>
              <a:buSzTx/>
              <a:buFontTx/>
              <a:buNone/>
              <a:defRPr/>
            </a:pPr>
            <a:r>
              <a:rPr kumimoji="0" lang="zh-CN" altLang="en-US"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rPr>
              <a:t>单击此处添加段落文本单击此处添加段落文本单击此处添加段落文本单击此处添加段落文本</a:t>
            </a:r>
            <a:endParaRPr kumimoji="0" lang="en-US" altLang="zh-CN" sz="1000" b="0" i="0" u="none" strike="noStrike" kern="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2982840" y="1796048"/>
            <a:ext cx="3336357" cy="81999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lvl="0" fontAlgn="auto">
              <a:lnSpc>
                <a:spcPct val="150000"/>
              </a:lnSpc>
              <a:spcBef>
                <a:spcPts val="1200"/>
              </a:spcBef>
              <a:spcAft>
                <a:spcPts val="0"/>
              </a:spcAft>
              <a:defRPr/>
            </a:pPr>
            <a:r>
              <a:rPr lang="zh-CN" altLang="en-US" sz="1100" kern="0" dirty="0" smtClean="0">
                <a:solidFill>
                  <a:srgbClr val="7D7D7D"/>
                </a:solidFill>
                <a:latin typeface="微软雅黑" panose="020B0503020204020204" pitchFamily="34" charset="-122"/>
                <a:ea typeface="微软雅黑" panose="020B0503020204020204" pitchFamily="34" charset="-122"/>
              </a:rPr>
              <a:t>   </a:t>
            </a:r>
            <a:endParaRPr lang="en-US" altLang="zh-CN" sz="1100" kern="0" dirty="0">
              <a:solidFill>
                <a:srgbClr val="7D7D7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75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up)">
                                      <p:cBhvr>
                                        <p:cTn id="24" dur="500"/>
                                        <p:tgtEl>
                                          <p:spTgt spid="7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arn(inVertical)">
                                      <p:cBhvr>
                                        <p:cTn id="48" dur="500"/>
                                        <p:tgtEl>
                                          <p:spTgt spid="6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0" y="0"/>
            <a:ext cx="9144000" cy="5162482"/>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33834"/>
            <a:ext cx="9143245" cy="1828649"/>
          </a:xfrm>
          <a:prstGeom prst="rect">
            <a:avLst/>
          </a:prstGeom>
        </p:spPr>
      </p:pic>
      <p:pic>
        <p:nvPicPr>
          <p:cNvPr id="8" name="Wise Hand - Timeless - 纯音乐版.mp3">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4536559" y="-723806"/>
            <a:ext cx="609600" cy="609600"/>
          </a:xfrm>
          <a:prstGeom prst="rect">
            <a:avLst/>
          </a:prstGeom>
        </p:spPr>
      </p:pic>
      <p:sp>
        <p:nvSpPr>
          <p:cNvPr id="2" name="文本框 1"/>
          <p:cNvSpPr txBox="1"/>
          <p:nvPr/>
        </p:nvSpPr>
        <p:spPr>
          <a:xfrm>
            <a:off x="1675637" y="3638522"/>
            <a:ext cx="6139373"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smtClean="0">
                <a:ln>
                  <a:noFill/>
                </a:ln>
                <a:solidFill>
                  <a:srgbClr val="4890DE"/>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srgbClr val="4890DE"/>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4400" b="1" i="0" u="none" strike="noStrike" kern="1200" cap="none" spc="0" normalizeH="0" baseline="0" noProof="0" dirty="0">
              <a:ln>
                <a:noFill/>
              </a:ln>
              <a:solidFill>
                <a:srgbClr val="4890D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2936174" y="4391445"/>
            <a:ext cx="3618298"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smtClean="0">
                <a:ln>
                  <a:noFill/>
                </a:ln>
                <a:solidFill>
                  <a:srgbClr val="4890DE"/>
                </a:solidFill>
                <a:effectLst/>
                <a:uLnTx/>
                <a:uFillTx/>
                <a:latin typeface="微软雅黑" panose="020B0503020204020204" pitchFamily="34" charset="-122"/>
                <a:ea typeface="微软雅黑" panose="020B0503020204020204" pitchFamily="34" charset="-122"/>
                <a:cs typeface="+mn-cs"/>
              </a:rPr>
              <a:t>2019POWERPOINT</a:t>
            </a:r>
            <a:endParaRPr kumimoji="0" lang="en-US" altLang="zh-CN" sz="2800" b="1" i="0" u="none" strike="noStrike" kern="1200" cap="none" spc="0" normalizeH="0" baseline="0" noProof="0" dirty="0">
              <a:ln>
                <a:noFill/>
              </a:ln>
              <a:solidFill>
                <a:srgbClr val="4890DE"/>
              </a:solidFill>
              <a:effectLst/>
              <a:uLnTx/>
              <a:uFillTx/>
              <a:latin typeface="微软雅黑" panose="020B0503020204020204" pitchFamily="34" charset="-122"/>
              <a:ea typeface="微软雅黑" panose="020B0503020204020204" pitchFamily="34" charset="-122"/>
              <a:cs typeface="+mn-cs"/>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600" advClick="0" advTm="3146">
        <p:blinds dir="vert"/>
      </p:transition>
    </mc:Choice>
    <mc:Fallback>
      <p:transition spd="slow" advClick="0" advTm="31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21" presetClass="entr" presetSubtype="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heel(1)">
                                      <p:cBhvr>
                                        <p:cTn id="9" dur="2000"/>
                                        <p:tgtEl>
                                          <p:spTgt spid="3"/>
                                        </p:tgtEl>
                                      </p:cBhvr>
                                    </p:animEffect>
                                  </p:childTnLst>
                                </p:cTn>
                              </p:par>
                            </p:childTnLst>
                          </p:cTn>
                        </p:par>
                        <p:par>
                          <p:cTn id="10" fill="hold">
                            <p:stCondLst>
                              <p:cond delay="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500"/>
                            </p:stCondLst>
                            <p:childTnLst>
                              <p:par>
                                <p:cTn id="15" presetID="2" presetClass="entr" presetSubtype="4" decel="12000" fill="hold" grpId="0" nodeType="afterEffect">
                                  <p:stCondLst>
                                    <p:cond delay="0"/>
                                  </p:stCondLst>
                                  <p:iterate type="lt">
                                    <p:tmPct val="14000"/>
                                  </p:iterate>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90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3" repeatCount="indefinite" fill="hold" display="0">
                  <p:stCondLst>
                    <p:cond delay="indefinite"/>
                  </p:stCondLst>
                  <p:endCondLst>
                    <p:cond evt="onStopAudio" delay="0">
                      <p:tgtEl>
                        <p:sldTgt/>
                      </p:tgtEl>
                    </p:cond>
                  </p:endCondLst>
                </p:cTn>
                <p:tgtEl>
                  <p:spTgt spid="8"/>
                </p:tgtEl>
              </p:cMediaNode>
            </p:video>
          </p:childTnLst>
        </p:cTn>
      </p:par>
    </p:tnLst>
    <p:bldLst>
      <p:bldP spid="2" grpId="0"/>
      <p:bldP spid="9" grpId="0"/>
    </p:bldLst>
  </p:timing>
</p:sld>
</file>

<file path=ppt/tags/tag1.xml><?xml version="1.0" encoding="utf-8"?>
<p:tagLst xmlns:p="http://schemas.openxmlformats.org/presentationml/2006/main">
  <p:tag name="TIMING" val="|0.5"/>
</p:tagLst>
</file>

<file path=ppt/tags/tag2.xml><?xml version="1.0" encoding="utf-8"?>
<p:tagLst xmlns:p="http://schemas.openxmlformats.org/presentationml/2006/main">
  <p:tag name="TIMING" val="|0.5"/>
</p:tagLst>
</file>

<file path=ppt/tags/tag3.xml><?xml version="1.0" encoding="utf-8"?>
<p:tagLst xmlns:p="http://schemas.openxmlformats.org/presentationml/2006/main">
  <p:tag name="TIMING" val="|0.5"/>
</p:tagLst>
</file>

<file path=ppt/tags/tag4.xml><?xml version="1.0" encoding="utf-8"?>
<p:tagLst xmlns:p="http://schemas.openxmlformats.org/presentationml/2006/main">
  <p:tag name="TIMING" val="|0.5"/>
</p:tagLst>
</file>

<file path=ppt/tags/tag5.xml><?xml version="1.0" encoding="utf-8"?>
<p:tagLst xmlns:p="http://schemas.openxmlformats.org/presentationml/2006/main">
  <p:tag name="TIMING" val="|0.5"/>
</p:tagLst>
</file>

<file path=ppt/tags/tag6.xml><?xml version="1.0" encoding="utf-8"?>
<p:tagLst xmlns:p="http://schemas.openxmlformats.org/presentationml/2006/main">
  <p:tag name="TIMING" val="|0.5"/>
</p:tagLst>
</file>

<file path=ppt/tags/tag7.xml><?xml version="1.0" encoding="utf-8"?>
<p:tagLst xmlns:p="http://schemas.openxmlformats.org/presentationml/2006/main">
  <p:tag name="TIMING" val="|0.5"/>
</p:tagLst>
</file>

<file path=ppt/theme/theme1.xml><?xml version="1.0" encoding="utf-8"?>
<a:theme xmlns:a="http://schemas.openxmlformats.org/drawingml/2006/main" name="3_Default Design">
  <a:themeElements>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3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2951</Words>
  <Application>WPS 演示</Application>
  <PresentationFormat>全屏显示(16:9)</PresentationFormat>
  <Paragraphs>474</Paragraphs>
  <Slides>27</Slides>
  <Notes>7</Notes>
  <HiddenSlides>0</HiddenSlides>
  <MMClips>2</MMClips>
  <ScaleCrop>false</ScaleCrop>
  <HeadingPairs>
    <vt:vector size="8" baseType="variant">
      <vt:variant>
        <vt:lpstr>已用的字体</vt:lpstr>
      </vt:variant>
      <vt:variant>
        <vt:i4>15</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45" baseType="lpstr">
      <vt:lpstr>Arial</vt:lpstr>
      <vt:lpstr>宋体</vt:lpstr>
      <vt:lpstr>Wingdings</vt:lpstr>
      <vt:lpstr>Calibri</vt:lpstr>
      <vt:lpstr>微软雅黑</vt:lpstr>
      <vt:lpstr>Calibri</vt:lpstr>
      <vt:lpstr>方正兰亭粗黑_GBK</vt:lpstr>
      <vt:lpstr>方正中等线简体</vt:lpstr>
      <vt:lpstr>方正正大黑简体</vt:lpstr>
      <vt:lpstr>方正正黑简体</vt:lpstr>
      <vt:lpstr>Arial Unicode MS</vt:lpstr>
      <vt:lpstr>Impact</vt:lpstr>
      <vt:lpstr>U.S. 101</vt:lpstr>
      <vt:lpstr>黑体</vt:lpstr>
      <vt:lpstr>Segoe Print</vt:lpstr>
      <vt:lpstr>3_Default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拉普耶鲁</cp:lastModifiedBy>
  <cp:revision>289</cp:revision>
  <cp:lastPrinted>2411-12-30T00:00:00Z</cp:lastPrinted>
  <dcterms:created xsi:type="dcterms:W3CDTF">2008-02-28T09:07:00Z</dcterms:created>
  <dcterms:modified xsi:type="dcterms:W3CDTF">2018-04-27T06:42:11Z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