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4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5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61" r:id="rId3"/>
    <p:sldId id="262" r:id="rId4"/>
    <p:sldId id="266" r:id="rId5"/>
    <p:sldId id="267" r:id="rId6"/>
    <p:sldId id="272" r:id="rId7"/>
    <p:sldId id="270" r:id="rId8"/>
    <p:sldId id="275" r:id="rId9"/>
    <p:sldId id="263" r:id="rId10"/>
    <p:sldId id="269" r:id="rId11"/>
    <p:sldId id="268" r:id="rId12"/>
    <p:sldId id="274" r:id="rId13"/>
    <p:sldId id="277" r:id="rId14"/>
    <p:sldId id="283" r:id="rId15"/>
    <p:sldId id="264" r:id="rId16"/>
    <p:sldId id="278" r:id="rId17"/>
    <p:sldId id="273" r:id="rId18"/>
    <p:sldId id="280" r:id="rId19"/>
    <p:sldId id="281" r:id="rId20"/>
    <p:sldId id="265" r:id="rId21"/>
    <p:sldId id="271" r:id="rId22"/>
    <p:sldId id="276" r:id="rId23"/>
    <p:sldId id="279" r:id="rId24"/>
    <p:sldId id="282" r:id="rId25"/>
    <p:sldId id="257" r:id="rId26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D1"/>
    <a:srgbClr val="1AAEE2"/>
    <a:srgbClr val="F3F6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2" autoAdjust="0"/>
    <p:restoredTop sz="94660"/>
  </p:normalViewPr>
  <p:slideViewPr>
    <p:cSldViewPr snapToGrid="0">
      <p:cViewPr varScale="1">
        <p:scale>
          <a:sx n="92" d="100"/>
          <a:sy n="92" d="100"/>
        </p:scale>
        <p:origin x="20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1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6045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793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408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702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005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055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947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662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926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02289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9805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161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8116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928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7973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9891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6377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5146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9095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9679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47031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2355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2896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2954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2131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04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262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49C3-B528-4A14-AB10-65402645602E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59A-A902-4E9E-82FD-DBB45D114B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49C3-B528-4A14-AB10-65402645602E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59A-A902-4E9E-82FD-DBB45D114B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49C3-B528-4A14-AB10-65402645602E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59A-A902-4E9E-82FD-DBB45D114B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49C3-B528-4A14-AB10-65402645602E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59A-A902-4E9E-82FD-DBB45D114B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49C3-B528-4A14-AB10-65402645602E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59A-A902-4E9E-82FD-DBB45D114B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49C3-B528-4A14-AB10-65402645602E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59A-A902-4E9E-82FD-DBB45D114B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49C3-B528-4A14-AB10-65402645602E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59A-A902-4E9E-82FD-DBB45D114B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49C3-B528-4A14-AB10-65402645602E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59A-A902-4E9E-82FD-DBB45D114B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49C3-B528-4A14-AB10-65402645602E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59A-A902-4E9E-82FD-DBB45D114B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49C3-B528-4A14-AB10-65402645602E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59A-A902-4E9E-82FD-DBB45D114B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49C3-B528-4A14-AB10-65402645602E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DB59A-A902-4E9E-82FD-DBB45D114B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349C3-B528-4A14-AB10-65402645602E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DB59A-A902-4E9E-82FD-DBB45D114B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594925" y="-1"/>
            <a:ext cx="6178060" cy="7881257"/>
            <a:chOff x="2166938" y="882651"/>
            <a:chExt cx="3708400" cy="4730749"/>
          </a:xfrm>
        </p:grpSpPr>
        <p:sp>
          <p:nvSpPr>
            <p:cNvPr id="5" name="Freeform 5"/>
            <p:cNvSpPr/>
            <p:nvPr/>
          </p:nvSpPr>
          <p:spPr bwMode="auto">
            <a:xfrm>
              <a:off x="3800475" y="4740275"/>
              <a:ext cx="1233487" cy="873125"/>
            </a:xfrm>
            <a:custGeom>
              <a:avLst/>
              <a:gdLst>
                <a:gd name="T0" fmla="*/ 127 w 252"/>
                <a:gd name="T1" fmla="*/ 179 h 179"/>
                <a:gd name="T2" fmla="*/ 252 w 252"/>
                <a:gd name="T3" fmla="*/ 77 h 179"/>
                <a:gd name="T4" fmla="*/ 202 w 252"/>
                <a:gd name="T5" fmla="*/ 0 h 179"/>
                <a:gd name="T6" fmla="*/ 0 w 252"/>
                <a:gd name="T7" fmla="*/ 160 h 179"/>
                <a:gd name="T8" fmla="*/ 1 w 252"/>
                <a:gd name="T9" fmla="*/ 179 h 179"/>
                <a:gd name="T10" fmla="*/ 127 w 252"/>
                <a:gd name="T11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179">
                  <a:moveTo>
                    <a:pt x="127" y="179"/>
                  </a:moveTo>
                  <a:cubicBezTo>
                    <a:pt x="168" y="148"/>
                    <a:pt x="210" y="114"/>
                    <a:pt x="252" y="77"/>
                  </a:cubicBezTo>
                  <a:cubicBezTo>
                    <a:pt x="234" y="50"/>
                    <a:pt x="218" y="24"/>
                    <a:pt x="202" y="0"/>
                  </a:cubicBezTo>
                  <a:cubicBezTo>
                    <a:pt x="134" y="60"/>
                    <a:pt x="65" y="114"/>
                    <a:pt x="0" y="160"/>
                  </a:cubicBezTo>
                  <a:cubicBezTo>
                    <a:pt x="0" y="166"/>
                    <a:pt x="1" y="172"/>
                    <a:pt x="1" y="179"/>
                  </a:cubicBezTo>
                  <a:cubicBezTo>
                    <a:pt x="127" y="179"/>
                    <a:pt x="127" y="179"/>
                    <a:pt x="127" y="179"/>
                  </a:cubicBezTo>
                </a:path>
              </a:pathLst>
            </a:custGeom>
            <a:solidFill>
              <a:srgbClr val="63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3140075" y="2282825"/>
              <a:ext cx="352425" cy="395287"/>
            </a:xfrm>
            <a:custGeom>
              <a:avLst/>
              <a:gdLst>
                <a:gd name="T0" fmla="*/ 28 w 72"/>
                <a:gd name="T1" fmla="*/ 67 h 81"/>
                <a:gd name="T2" fmla="*/ 72 w 72"/>
                <a:gd name="T3" fmla="*/ 0 h 81"/>
                <a:gd name="T4" fmla="*/ 51 w 72"/>
                <a:gd name="T5" fmla="*/ 7 h 81"/>
                <a:gd name="T6" fmla="*/ 0 w 72"/>
                <a:gd name="T7" fmla="*/ 81 h 81"/>
                <a:gd name="T8" fmla="*/ 28 w 72"/>
                <a:gd name="T9" fmla="*/ 6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81">
                  <a:moveTo>
                    <a:pt x="28" y="67"/>
                  </a:moveTo>
                  <a:cubicBezTo>
                    <a:pt x="41" y="45"/>
                    <a:pt x="56" y="23"/>
                    <a:pt x="72" y="0"/>
                  </a:cubicBezTo>
                  <a:cubicBezTo>
                    <a:pt x="65" y="3"/>
                    <a:pt x="57" y="5"/>
                    <a:pt x="51" y="7"/>
                  </a:cubicBezTo>
                  <a:cubicBezTo>
                    <a:pt x="32" y="32"/>
                    <a:pt x="15" y="57"/>
                    <a:pt x="0" y="81"/>
                  </a:cubicBezTo>
                  <a:cubicBezTo>
                    <a:pt x="9" y="77"/>
                    <a:pt x="18" y="72"/>
                    <a:pt x="28" y="67"/>
                  </a:cubicBezTo>
                </a:path>
              </a:pathLst>
            </a:custGeom>
            <a:solidFill>
              <a:srgbClr val="009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443288" y="1882775"/>
              <a:ext cx="361950" cy="360362"/>
            </a:xfrm>
            <a:custGeom>
              <a:avLst/>
              <a:gdLst>
                <a:gd name="T0" fmla="*/ 20 w 74"/>
                <a:gd name="T1" fmla="*/ 69 h 74"/>
                <a:gd name="T2" fmla="*/ 74 w 74"/>
                <a:gd name="T3" fmla="*/ 2 h 74"/>
                <a:gd name="T4" fmla="*/ 60 w 74"/>
                <a:gd name="T5" fmla="*/ 0 h 74"/>
                <a:gd name="T6" fmla="*/ 0 w 74"/>
                <a:gd name="T7" fmla="*/ 74 h 74"/>
                <a:gd name="T8" fmla="*/ 20 w 74"/>
                <a:gd name="T9" fmla="*/ 6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20" y="69"/>
                  </a:moveTo>
                  <a:cubicBezTo>
                    <a:pt x="36" y="47"/>
                    <a:pt x="55" y="24"/>
                    <a:pt x="74" y="2"/>
                  </a:cubicBezTo>
                  <a:cubicBezTo>
                    <a:pt x="69" y="1"/>
                    <a:pt x="65" y="0"/>
                    <a:pt x="60" y="0"/>
                  </a:cubicBezTo>
                  <a:cubicBezTo>
                    <a:pt x="39" y="24"/>
                    <a:pt x="18" y="49"/>
                    <a:pt x="0" y="74"/>
                  </a:cubicBezTo>
                  <a:cubicBezTo>
                    <a:pt x="6" y="72"/>
                    <a:pt x="13" y="70"/>
                    <a:pt x="20" y="69"/>
                  </a:cubicBezTo>
                </a:path>
              </a:pathLst>
            </a:custGeom>
            <a:solidFill>
              <a:srgbClr val="009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3790950" y="1433513"/>
              <a:ext cx="392112" cy="404812"/>
            </a:xfrm>
            <a:custGeom>
              <a:avLst/>
              <a:gdLst>
                <a:gd name="T0" fmla="*/ 13 w 80"/>
                <a:gd name="T1" fmla="*/ 83 h 83"/>
                <a:gd name="T2" fmla="*/ 80 w 80"/>
                <a:gd name="T3" fmla="*/ 12 h 83"/>
                <a:gd name="T4" fmla="*/ 75 w 80"/>
                <a:gd name="T5" fmla="*/ 0 h 83"/>
                <a:gd name="T6" fmla="*/ 0 w 80"/>
                <a:gd name="T7" fmla="*/ 79 h 83"/>
                <a:gd name="T8" fmla="*/ 13 w 80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3">
                  <a:moveTo>
                    <a:pt x="13" y="83"/>
                  </a:moveTo>
                  <a:cubicBezTo>
                    <a:pt x="34" y="59"/>
                    <a:pt x="57" y="35"/>
                    <a:pt x="80" y="12"/>
                  </a:cubicBezTo>
                  <a:cubicBezTo>
                    <a:pt x="78" y="8"/>
                    <a:pt x="76" y="4"/>
                    <a:pt x="75" y="0"/>
                  </a:cubicBezTo>
                  <a:cubicBezTo>
                    <a:pt x="48" y="26"/>
                    <a:pt x="23" y="53"/>
                    <a:pt x="0" y="79"/>
                  </a:cubicBezTo>
                  <a:cubicBezTo>
                    <a:pt x="4" y="80"/>
                    <a:pt x="8" y="82"/>
                    <a:pt x="13" y="83"/>
                  </a:cubicBezTo>
                </a:path>
              </a:pathLst>
            </a:custGeom>
            <a:solidFill>
              <a:srgbClr val="007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4324350" y="1141413"/>
              <a:ext cx="166687" cy="190500"/>
            </a:xfrm>
            <a:custGeom>
              <a:avLst/>
              <a:gdLst>
                <a:gd name="T0" fmla="*/ 0 w 34"/>
                <a:gd name="T1" fmla="*/ 39 h 39"/>
                <a:gd name="T2" fmla="*/ 33 w 34"/>
                <a:gd name="T3" fmla="*/ 9 h 39"/>
                <a:gd name="T4" fmla="*/ 34 w 34"/>
                <a:gd name="T5" fmla="*/ 0 h 39"/>
                <a:gd name="T6" fmla="*/ 0 w 34"/>
                <a:gd name="T7" fmla="*/ 32 h 39"/>
                <a:gd name="T8" fmla="*/ 0 w 34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9">
                  <a:moveTo>
                    <a:pt x="0" y="39"/>
                  </a:moveTo>
                  <a:cubicBezTo>
                    <a:pt x="11" y="29"/>
                    <a:pt x="22" y="19"/>
                    <a:pt x="33" y="9"/>
                  </a:cubicBezTo>
                  <a:cubicBezTo>
                    <a:pt x="34" y="6"/>
                    <a:pt x="34" y="3"/>
                    <a:pt x="34" y="0"/>
                  </a:cubicBezTo>
                  <a:cubicBezTo>
                    <a:pt x="23" y="11"/>
                    <a:pt x="11" y="21"/>
                    <a:pt x="0" y="32"/>
                  </a:cubicBezTo>
                  <a:cubicBezTo>
                    <a:pt x="0" y="34"/>
                    <a:pt x="0" y="36"/>
                    <a:pt x="0" y="39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735513" y="2671763"/>
              <a:ext cx="1139825" cy="1527175"/>
            </a:xfrm>
            <a:custGeom>
              <a:avLst/>
              <a:gdLst>
                <a:gd name="T0" fmla="*/ 233 w 233"/>
                <a:gd name="T1" fmla="*/ 0 h 313"/>
                <a:gd name="T2" fmla="*/ 208 w 233"/>
                <a:gd name="T3" fmla="*/ 1 h 313"/>
                <a:gd name="T4" fmla="*/ 0 w 233"/>
                <a:gd name="T5" fmla="*/ 243 h 313"/>
                <a:gd name="T6" fmla="*/ 77 w 233"/>
                <a:gd name="T7" fmla="*/ 313 h 313"/>
                <a:gd name="T8" fmla="*/ 233 w 233"/>
                <a:gd name="T9" fmla="*/ 144 h 313"/>
                <a:gd name="T10" fmla="*/ 233 w 233"/>
                <a:gd name="T1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313">
                  <a:moveTo>
                    <a:pt x="233" y="0"/>
                  </a:moveTo>
                  <a:cubicBezTo>
                    <a:pt x="224" y="0"/>
                    <a:pt x="216" y="1"/>
                    <a:pt x="208" y="1"/>
                  </a:cubicBezTo>
                  <a:cubicBezTo>
                    <a:pt x="147" y="83"/>
                    <a:pt x="76" y="166"/>
                    <a:pt x="0" y="243"/>
                  </a:cubicBezTo>
                  <a:cubicBezTo>
                    <a:pt x="23" y="264"/>
                    <a:pt x="49" y="287"/>
                    <a:pt x="77" y="313"/>
                  </a:cubicBezTo>
                  <a:cubicBezTo>
                    <a:pt x="132" y="258"/>
                    <a:pt x="184" y="202"/>
                    <a:pt x="233" y="144"/>
                  </a:cubicBezTo>
                  <a:cubicBezTo>
                    <a:pt x="233" y="0"/>
                    <a:pt x="233" y="0"/>
                    <a:pt x="233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527425" y="3959225"/>
              <a:ext cx="1452562" cy="1546225"/>
            </a:xfrm>
            <a:custGeom>
              <a:avLst/>
              <a:gdLst>
                <a:gd name="T0" fmla="*/ 225 w 297"/>
                <a:gd name="T1" fmla="*/ 0 h 317"/>
                <a:gd name="T2" fmla="*/ 0 w 297"/>
                <a:gd name="T3" fmla="*/ 191 h 317"/>
                <a:gd name="T4" fmla="*/ 0 w 297"/>
                <a:gd name="T5" fmla="*/ 317 h 317"/>
                <a:gd name="T6" fmla="*/ 297 w 297"/>
                <a:gd name="T7" fmla="*/ 77 h 317"/>
                <a:gd name="T8" fmla="*/ 225 w 297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317">
                  <a:moveTo>
                    <a:pt x="225" y="0"/>
                  </a:moveTo>
                  <a:cubicBezTo>
                    <a:pt x="149" y="74"/>
                    <a:pt x="73" y="139"/>
                    <a:pt x="0" y="191"/>
                  </a:cubicBezTo>
                  <a:cubicBezTo>
                    <a:pt x="0" y="230"/>
                    <a:pt x="0" y="271"/>
                    <a:pt x="0" y="317"/>
                  </a:cubicBezTo>
                  <a:cubicBezTo>
                    <a:pt x="95" y="255"/>
                    <a:pt x="196" y="173"/>
                    <a:pt x="297" y="77"/>
                  </a:cubicBezTo>
                  <a:cubicBezTo>
                    <a:pt x="271" y="49"/>
                    <a:pt x="247" y="23"/>
                    <a:pt x="225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2505075" y="4964113"/>
              <a:ext cx="923925" cy="649287"/>
            </a:xfrm>
            <a:custGeom>
              <a:avLst/>
              <a:gdLst>
                <a:gd name="T0" fmla="*/ 172 w 189"/>
                <a:gd name="T1" fmla="*/ 133 h 133"/>
                <a:gd name="T2" fmla="*/ 183 w 189"/>
                <a:gd name="T3" fmla="*/ 125 h 133"/>
                <a:gd name="T4" fmla="*/ 189 w 189"/>
                <a:gd name="T5" fmla="*/ 0 h 133"/>
                <a:gd name="T6" fmla="*/ 13 w 189"/>
                <a:gd name="T7" fmla="*/ 97 h 133"/>
                <a:gd name="T8" fmla="*/ 0 w 189"/>
                <a:gd name="T9" fmla="*/ 133 h 133"/>
                <a:gd name="T10" fmla="*/ 172 w 189"/>
                <a:gd name="T11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33">
                  <a:moveTo>
                    <a:pt x="172" y="133"/>
                  </a:moveTo>
                  <a:cubicBezTo>
                    <a:pt x="175" y="130"/>
                    <a:pt x="179" y="128"/>
                    <a:pt x="183" y="125"/>
                  </a:cubicBezTo>
                  <a:cubicBezTo>
                    <a:pt x="185" y="80"/>
                    <a:pt x="187" y="38"/>
                    <a:pt x="189" y="0"/>
                  </a:cubicBezTo>
                  <a:cubicBezTo>
                    <a:pt x="123" y="45"/>
                    <a:pt x="64" y="77"/>
                    <a:pt x="13" y="97"/>
                  </a:cubicBezTo>
                  <a:cubicBezTo>
                    <a:pt x="8" y="109"/>
                    <a:pt x="4" y="121"/>
                    <a:pt x="0" y="133"/>
                  </a:cubicBezTo>
                  <a:cubicBezTo>
                    <a:pt x="172" y="133"/>
                    <a:pt x="172" y="133"/>
                    <a:pt x="172" y="133"/>
                  </a:cubicBezTo>
                </a:path>
              </a:pathLst>
            </a:custGeom>
            <a:solidFill>
              <a:srgbClr val="008A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2166938" y="5453063"/>
              <a:ext cx="338137" cy="160337"/>
            </a:xfrm>
            <a:custGeom>
              <a:avLst/>
              <a:gdLst>
                <a:gd name="T0" fmla="*/ 57 w 69"/>
                <a:gd name="T1" fmla="*/ 33 h 33"/>
                <a:gd name="T2" fmla="*/ 69 w 69"/>
                <a:gd name="T3" fmla="*/ 0 h 33"/>
                <a:gd name="T4" fmla="*/ 0 w 69"/>
                <a:gd name="T5" fmla="*/ 17 h 33"/>
                <a:gd name="T6" fmla="*/ 0 w 69"/>
                <a:gd name="T7" fmla="*/ 33 h 33"/>
                <a:gd name="T8" fmla="*/ 57 w 69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3">
                  <a:moveTo>
                    <a:pt x="57" y="33"/>
                  </a:moveTo>
                  <a:cubicBezTo>
                    <a:pt x="61" y="22"/>
                    <a:pt x="65" y="11"/>
                    <a:pt x="69" y="0"/>
                  </a:cubicBezTo>
                  <a:cubicBezTo>
                    <a:pt x="43" y="9"/>
                    <a:pt x="20" y="15"/>
                    <a:pt x="0" y="1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57" y="33"/>
                    <a:pt x="57" y="33"/>
                    <a:pt x="57" y="33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3316288" y="2247900"/>
              <a:ext cx="307975" cy="331787"/>
            </a:xfrm>
            <a:custGeom>
              <a:avLst/>
              <a:gdLst>
                <a:gd name="T0" fmla="*/ 29 w 63"/>
                <a:gd name="T1" fmla="*/ 53 h 68"/>
                <a:gd name="T2" fmla="*/ 63 w 63"/>
                <a:gd name="T3" fmla="*/ 0 h 68"/>
                <a:gd name="T4" fmla="*/ 40 w 63"/>
                <a:gd name="T5" fmla="*/ 7 h 68"/>
                <a:gd name="T6" fmla="*/ 0 w 63"/>
                <a:gd name="T7" fmla="*/ 68 h 68"/>
                <a:gd name="T8" fmla="*/ 29 w 63"/>
                <a:gd name="T9" fmla="*/ 5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8">
                  <a:moveTo>
                    <a:pt x="29" y="53"/>
                  </a:moveTo>
                  <a:cubicBezTo>
                    <a:pt x="39" y="36"/>
                    <a:pt x="50" y="18"/>
                    <a:pt x="63" y="0"/>
                  </a:cubicBezTo>
                  <a:cubicBezTo>
                    <a:pt x="55" y="3"/>
                    <a:pt x="47" y="5"/>
                    <a:pt x="40" y="7"/>
                  </a:cubicBezTo>
                  <a:cubicBezTo>
                    <a:pt x="25" y="28"/>
                    <a:pt x="12" y="49"/>
                    <a:pt x="0" y="68"/>
                  </a:cubicBezTo>
                  <a:cubicBezTo>
                    <a:pt x="9" y="64"/>
                    <a:pt x="19" y="58"/>
                    <a:pt x="29" y="53"/>
                  </a:cubicBezTo>
                </a:path>
              </a:pathLst>
            </a:custGeom>
            <a:solidFill>
              <a:srgbClr val="00A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570288" y="1901825"/>
              <a:ext cx="314325" cy="303212"/>
            </a:xfrm>
            <a:custGeom>
              <a:avLst/>
              <a:gdLst>
                <a:gd name="T0" fmla="*/ 21 w 64"/>
                <a:gd name="T1" fmla="*/ 56 h 62"/>
                <a:gd name="T2" fmla="*/ 64 w 64"/>
                <a:gd name="T3" fmla="*/ 3 h 62"/>
                <a:gd name="T4" fmla="*/ 50 w 64"/>
                <a:gd name="T5" fmla="*/ 0 h 62"/>
                <a:gd name="T6" fmla="*/ 0 w 64"/>
                <a:gd name="T7" fmla="*/ 62 h 62"/>
                <a:gd name="T8" fmla="*/ 21 w 64"/>
                <a:gd name="T9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2">
                  <a:moveTo>
                    <a:pt x="21" y="56"/>
                  </a:moveTo>
                  <a:cubicBezTo>
                    <a:pt x="34" y="39"/>
                    <a:pt x="49" y="21"/>
                    <a:pt x="64" y="3"/>
                  </a:cubicBezTo>
                  <a:cubicBezTo>
                    <a:pt x="59" y="2"/>
                    <a:pt x="54" y="1"/>
                    <a:pt x="50" y="0"/>
                  </a:cubicBezTo>
                  <a:cubicBezTo>
                    <a:pt x="32" y="21"/>
                    <a:pt x="15" y="41"/>
                    <a:pt x="0" y="62"/>
                  </a:cubicBezTo>
                  <a:cubicBezTo>
                    <a:pt x="7" y="60"/>
                    <a:pt x="14" y="58"/>
                    <a:pt x="21" y="56"/>
                  </a:cubicBezTo>
                </a:path>
              </a:pathLst>
            </a:custGeom>
            <a:solidFill>
              <a:srgbClr val="00A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3868738" y="1506538"/>
              <a:ext cx="342900" cy="350837"/>
            </a:xfrm>
            <a:custGeom>
              <a:avLst/>
              <a:gdLst>
                <a:gd name="T0" fmla="*/ 15 w 70"/>
                <a:gd name="T1" fmla="*/ 72 h 72"/>
                <a:gd name="T2" fmla="*/ 70 w 70"/>
                <a:gd name="T3" fmla="*/ 14 h 72"/>
                <a:gd name="T4" fmla="*/ 64 w 70"/>
                <a:gd name="T5" fmla="*/ 0 h 72"/>
                <a:gd name="T6" fmla="*/ 0 w 70"/>
                <a:gd name="T7" fmla="*/ 67 h 72"/>
                <a:gd name="T8" fmla="*/ 15 w 70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2">
                  <a:moveTo>
                    <a:pt x="15" y="72"/>
                  </a:moveTo>
                  <a:cubicBezTo>
                    <a:pt x="32" y="52"/>
                    <a:pt x="50" y="33"/>
                    <a:pt x="70" y="14"/>
                  </a:cubicBezTo>
                  <a:cubicBezTo>
                    <a:pt x="68" y="9"/>
                    <a:pt x="66" y="5"/>
                    <a:pt x="64" y="0"/>
                  </a:cubicBezTo>
                  <a:cubicBezTo>
                    <a:pt x="42" y="22"/>
                    <a:pt x="20" y="45"/>
                    <a:pt x="0" y="67"/>
                  </a:cubicBezTo>
                  <a:cubicBezTo>
                    <a:pt x="5" y="69"/>
                    <a:pt x="9" y="70"/>
                    <a:pt x="15" y="72"/>
                  </a:cubicBezTo>
                </a:path>
              </a:pathLst>
            </a:custGeom>
            <a:solidFill>
              <a:srgbClr val="008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241800" y="1150938"/>
              <a:ext cx="336550" cy="374650"/>
            </a:xfrm>
            <a:custGeom>
              <a:avLst/>
              <a:gdLst>
                <a:gd name="T0" fmla="*/ 4 w 69"/>
                <a:gd name="T1" fmla="*/ 77 h 77"/>
                <a:gd name="T2" fmla="*/ 63 w 69"/>
                <a:gd name="T3" fmla="*/ 24 h 77"/>
                <a:gd name="T4" fmla="*/ 69 w 69"/>
                <a:gd name="T5" fmla="*/ 0 h 77"/>
                <a:gd name="T6" fmla="*/ 0 w 69"/>
                <a:gd name="T7" fmla="*/ 62 h 77"/>
                <a:gd name="T8" fmla="*/ 4 w 69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7">
                  <a:moveTo>
                    <a:pt x="4" y="77"/>
                  </a:moveTo>
                  <a:cubicBezTo>
                    <a:pt x="23" y="58"/>
                    <a:pt x="43" y="40"/>
                    <a:pt x="63" y="24"/>
                  </a:cubicBezTo>
                  <a:cubicBezTo>
                    <a:pt x="65" y="16"/>
                    <a:pt x="67" y="8"/>
                    <a:pt x="69" y="0"/>
                  </a:cubicBezTo>
                  <a:cubicBezTo>
                    <a:pt x="45" y="19"/>
                    <a:pt x="22" y="40"/>
                    <a:pt x="0" y="62"/>
                  </a:cubicBezTo>
                  <a:cubicBezTo>
                    <a:pt x="1" y="67"/>
                    <a:pt x="2" y="72"/>
                    <a:pt x="4" y="77"/>
                  </a:cubicBezTo>
                </a:path>
              </a:pathLst>
            </a:custGeom>
            <a:solidFill>
              <a:srgbClr val="0094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672013" y="882651"/>
              <a:ext cx="273050" cy="273050"/>
            </a:xfrm>
            <a:custGeom>
              <a:avLst/>
              <a:gdLst>
                <a:gd name="T0" fmla="*/ 0 w 56"/>
                <a:gd name="T1" fmla="*/ 56 h 56"/>
                <a:gd name="T2" fmla="*/ 44 w 56"/>
                <a:gd name="T3" fmla="*/ 24 h 56"/>
                <a:gd name="T4" fmla="*/ 56 w 56"/>
                <a:gd name="T5" fmla="*/ 0 h 56"/>
                <a:gd name="T6" fmla="*/ 6 w 56"/>
                <a:gd name="T7" fmla="*/ 37 h 56"/>
                <a:gd name="T8" fmla="*/ 0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0" y="56"/>
                  </a:moveTo>
                  <a:cubicBezTo>
                    <a:pt x="14" y="45"/>
                    <a:pt x="29" y="34"/>
                    <a:pt x="44" y="24"/>
                  </a:cubicBezTo>
                  <a:cubicBezTo>
                    <a:pt x="48" y="16"/>
                    <a:pt x="52" y="8"/>
                    <a:pt x="56" y="0"/>
                  </a:cubicBezTo>
                  <a:cubicBezTo>
                    <a:pt x="39" y="12"/>
                    <a:pt x="22" y="24"/>
                    <a:pt x="6" y="37"/>
                  </a:cubicBezTo>
                  <a:cubicBezTo>
                    <a:pt x="4" y="43"/>
                    <a:pt x="2" y="50"/>
                    <a:pt x="0" y="56"/>
                  </a:cubicBezTo>
                </a:path>
              </a:pathLst>
            </a:custGeom>
            <a:solidFill>
              <a:srgbClr val="6AD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5019675" y="882651"/>
              <a:ext cx="73025" cy="44450"/>
            </a:xfrm>
            <a:custGeom>
              <a:avLst/>
              <a:gdLst>
                <a:gd name="T0" fmla="*/ 5 w 15"/>
                <a:gd name="T1" fmla="*/ 0 h 9"/>
                <a:gd name="T2" fmla="*/ 0 w 15"/>
                <a:gd name="T3" fmla="*/ 9 h 9"/>
                <a:gd name="T4" fmla="*/ 15 w 15"/>
                <a:gd name="T5" fmla="*/ 0 h 9"/>
                <a:gd name="T6" fmla="*/ 5 w 1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5" y="0"/>
                  </a:moveTo>
                  <a:cubicBezTo>
                    <a:pt x="3" y="3"/>
                    <a:pt x="1" y="6"/>
                    <a:pt x="0" y="9"/>
                  </a:cubicBezTo>
                  <a:cubicBezTo>
                    <a:pt x="5" y="6"/>
                    <a:pt x="10" y="3"/>
                    <a:pt x="1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12C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5327650" y="1800225"/>
              <a:ext cx="547687" cy="750887"/>
            </a:xfrm>
            <a:custGeom>
              <a:avLst/>
              <a:gdLst>
                <a:gd name="T0" fmla="*/ 112 w 112"/>
                <a:gd name="T1" fmla="*/ 0 h 154"/>
                <a:gd name="T2" fmla="*/ 91 w 112"/>
                <a:gd name="T3" fmla="*/ 10 h 154"/>
                <a:gd name="T4" fmla="*/ 0 w 112"/>
                <a:gd name="T5" fmla="*/ 154 h 154"/>
                <a:gd name="T6" fmla="*/ 95 w 112"/>
                <a:gd name="T7" fmla="*/ 140 h 154"/>
                <a:gd name="T8" fmla="*/ 112 w 112"/>
                <a:gd name="T9" fmla="*/ 115 h 154"/>
                <a:gd name="T10" fmla="*/ 112 w 112"/>
                <a:gd name="T11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54">
                  <a:moveTo>
                    <a:pt x="112" y="0"/>
                  </a:moveTo>
                  <a:cubicBezTo>
                    <a:pt x="105" y="3"/>
                    <a:pt x="98" y="7"/>
                    <a:pt x="91" y="10"/>
                  </a:cubicBezTo>
                  <a:cubicBezTo>
                    <a:pt x="67" y="54"/>
                    <a:pt x="37" y="103"/>
                    <a:pt x="0" y="154"/>
                  </a:cubicBezTo>
                  <a:cubicBezTo>
                    <a:pt x="29" y="150"/>
                    <a:pt x="61" y="145"/>
                    <a:pt x="95" y="140"/>
                  </a:cubicBezTo>
                  <a:cubicBezTo>
                    <a:pt x="101" y="132"/>
                    <a:pt x="106" y="123"/>
                    <a:pt x="112" y="115"/>
                  </a:cubicBezTo>
                  <a:cubicBezTo>
                    <a:pt x="112" y="0"/>
                    <a:pt x="112" y="0"/>
                    <a:pt x="112" y="0"/>
                  </a:cubicBezTo>
                </a:path>
              </a:pathLst>
            </a:custGeom>
            <a:solidFill>
              <a:srgbClr val="00B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4592638" y="2852738"/>
              <a:ext cx="866775" cy="760412"/>
            </a:xfrm>
            <a:custGeom>
              <a:avLst/>
              <a:gdLst>
                <a:gd name="T0" fmla="*/ 110 w 177"/>
                <a:gd name="T1" fmla="*/ 0 h 156"/>
                <a:gd name="T2" fmla="*/ 0 w 177"/>
                <a:gd name="T3" fmla="*/ 127 h 156"/>
                <a:gd name="T4" fmla="*/ 45 w 177"/>
                <a:gd name="T5" fmla="*/ 156 h 156"/>
                <a:gd name="T6" fmla="*/ 177 w 177"/>
                <a:gd name="T7" fmla="*/ 3 h 156"/>
                <a:gd name="T8" fmla="*/ 110 w 177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56">
                  <a:moveTo>
                    <a:pt x="110" y="0"/>
                  </a:moveTo>
                  <a:cubicBezTo>
                    <a:pt x="76" y="43"/>
                    <a:pt x="39" y="86"/>
                    <a:pt x="0" y="127"/>
                  </a:cubicBezTo>
                  <a:cubicBezTo>
                    <a:pt x="15" y="136"/>
                    <a:pt x="30" y="146"/>
                    <a:pt x="45" y="156"/>
                  </a:cubicBezTo>
                  <a:cubicBezTo>
                    <a:pt x="93" y="106"/>
                    <a:pt x="137" y="55"/>
                    <a:pt x="177" y="3"/>
                  </a:cubicBezTo>
                  <a:cubicBezTo>
                    <a:pt x="154" y="2"/>
                    <a:pt x="131" y="1"/>
                    <a:pt x="110" y="0"/>
                  </a:cubicBezTo>
                </a:path>
              </a:pathLst>
            </a:custGeom>
            <a:solidFill>
              <a:srgbClr val="50D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3673475" y="3852863"/>
              <a:ext cx="690562" cy="769937"/>
            </a:xfrm>
            <a:custGeom>
              <a:avLst/>
              <a:gdLst>
                <a:gd name="T0" fmla="*/ 113 w 141"/>
                <a:gd name="T1" fmla="*/ 0 h 158"/>
                <a:gd name="T2" fmla="*/ 0 w 141"/>
                <a:gd name="T3" fmla="*/ 99 h 158"/>
                <a:gd name="T4" fmla="*/ 5 w 141"/>
                <a:gd name="T5" fmla="*/ 158 h 158"/>
                <a:gd name="T6" fmla="*/ 141 w 141"/>
                <a:gd name="T7" fmla="*/ 42 h 158"/>
                <a:gd name="T8" fmla="*/ 113 w 141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58">
                  <a:moveTo>
                    <a:pt x="113" y="0"/>
                  </a:moveTo>
                  <a:cubicBezTo>
                    <a:pt x="75" y="36"/>
                    <a:pt x="37" y="69"/>
                    <a:pt x="0" y="99"/>
                  </a:cubicBezTo>
                  <a:cubicBezTo>
                    <a:pt x="2" y="118"/>
                    <a:pt x="3" y="137"/>
                    <a:pt x="5" y="158"/>
                  </a:cubicBezTo>
                  <a:cubicBezTo>
                    <a:pt x="50" y="124"/>
                    <a:pt x="96" y="85"/>
                    <a:pt x="141" y="42"/>
                  </a:cubicBezTo>
                  <a:cubicBezTo>
                    <a:pt x="131" y="27"/>
                    <a:pt x="122" y="13"/>
                    <a:pt x="113" y="0"/>
                  </a:cubicBezTo>
                </a:path>
              </a:pathLst>
            </a:custGeom>
            <a:solidFill>
              <a:srgbClr val="61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2749550" y="4603750"/>
              <a:ext cx="561975" cy="619125"/>
            </a:xfrm>
            <a:custGeom>
              <a:avLst/>
              <a:gdLst>
                <a:gd name="T0" fmla="*/ 115 w 115"/>
                <a:gd name="T1" fmla="*/ 0 h 127"/>
                <a:gd name="T2" fmla="*/ 22 w 115"/>
                <a:gd name="T3" fmla="*/ 57 h 127"/>
                <a:gd name="T4" fmla="*/ 0 w 115"/>
                <a:gd name="T5" fmla="*/ 127 h 127"/>
                <a:gd name="T6" fmla="*/ 108 w 115"/>
                <a:gd name="T7" fmla="*/ 66 h 127"/>
                <a:gd name="T8" fmla="*/ 115 w 115"/>
                <a:gd name="T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27">
                  <a:moveTo>
                    <a:pt x="115" y="0"/>
                  </a:moveTo>
                  <a:cubicBezTo>
                    <a:pt x="82" y="23"/>
                    <a:pt x="51" y="42"/>
                    <a:pt x="22" y="57"/>
                  </a:cubicBezTo>
                  <a:cubicBezTo>
                    <a:pt x="15" y="80"/>
                    <a:pt x="7" y="103"/>
                    <a:pt x="0" y="127"/>
                  </a:cubicBezTo>
                  <a:cubicBezTo>
                    <a:pt x="33" y="112"/>
                    <a:pt x="69" y="91"/>
                    <a:pt x="108" y="66"/>
                  </a:cubicBezTo>
                  <a:cubicBezTo>
                    <a:pt x="110" y="43"/>
                    <a:pt x="113" y="21"/>
                    <a:pt x="115" y="0"/>
                  </a:cubicBezTo>
                </a:path>
              </a:pathLst>
            </a:custGeom>
            <a:solidFill>
              <a:srgbClr val="5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2166938" y="4930775"/>
              <a:ext cx="498475" cy="527050"/>
            </a:xfrm>
            <a:custGeom>
              <a:avLst/>
              <a:gdLst>
                <a:gd name="T0" fmla="*/ 21 w 102"/>
                <a:gd name="T1" fmla="*/ 23 h 108"/>
                <a:gd name="T2" fmla="*/ 0 w 102"/>
                <a:gd name="T3" fmla="*/ 61 h 108"/>
                <a:gd name="T4" fmla="*/ 0 w 102"/>
                <a:gd name="T5" fmla="*/ 108 h 108"/>
                <a:gd name="T6" fmla="*/ 65 w 102"/>
                <a:gd name="T7" fmla="*/ 93 h 108"/>
                <a:gd name="T8" fmla="*/ 102 w 102"/>
                <a:gd name="T9" fmla="*/ 0 h 108"/>
                <a:gd name="T10" fmla="*/ 21 w 102"/>
                <a:gd name="T11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08">
                  <a:moveTo>
                    <a:pt x="21" y="23"/>
                  </a:moveTo>
                  <a:cubicBezTo>
                    <a:pt x="14" y="36"/>
                    <a:pt x="7" y="48"/>
                    <a:pt x="0" y="61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9" y="106"/>
                    <a:pt x="41" y="101"/>
                    <a:pt x="65" y="93"/>
                  </a:cubicBezTo>
                  <a:cubicBezTo>
                    <a:pt x="78" y="60"/>
                    <a:pt x="90" y="30"/>
                    <a:pt x="102" y="0"/>
                  </a:cubicBezTo>
                  <a:cubicBezTo>
                    <a:pt x="71" y="14"/>
                    <a:pt x="44" y="21"/>
                    <a:pt x="21" y="23"/>
                  </a:cubicBezTo>
                </a:path>
              </a:pathLst>
            </a:custGeom>
            <a:solidFill>
              <a:srgbClr val="00A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2166938" y="5018088"/>
              <a:ext cx="53975" cy="93662"/>
            </a:xfrm>
            <a:custGeom>
              <a:avLst/>
              <a:gdLst>
                <a:gd name="T0" fmla="*/ 0 w 11"/>
                <a:gd name="T1" fmla="*/ 0 h 19"/>
                <a:gd name="T2" fmla="*/ 0 w 11"/>
                <a:gd name="T3" fmla="*/ 19 h 19"/>
                <a:gd name="T4" fmla="*/ 11 w 11"/>
                <a:gd name="T5" fmla="*/ 1 h 19"/>
                <a:gd name="T6" fmla="*/ 0 w 11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9">
                  <a:moveTo>
                    <a:pt x="0" y="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3" y="13"/>
                    <a:pt x="7" y="7"/>
                    <a:pt x="11" y="1"/>
                  </a:cubicBezTo>
                  <a:cubicBezTo>
                    <a:pt x="7" y="1"/>
                    <a:pt x="3" y="0"/>
                    <a:pt x="0" y="0"/>
                  </a:cubicBezTo>
                </a:path>
              </a:pathLst>
            </a:custGeom>
            <a:solidFill>
              <a:srgbClr val="007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3487738" y="2189163"/>
              <a:ext cx="303212" cy="307975"/>
            </a:xfrm>
            <a:custGeom>
              <a:avLst/>
              <a:gdLst>
                <a:gd name="T0" fmla="*/ 36 w 62"/>
                <a:gd name="T1" fmla="*/ 45 h 63"/>
                <a:gd name="T2" fmla="*/ 62 w 62"/>
                <a:gd name="T3" fmla="*/ 0 h 63"/>
                <a:gd name="T4" fmla="*/ 35 w 62"/>
                <a:gd name="T5" fmla="*/ 8 h 63"/>
                <a:gd name="T6" fmla="*/ 0 w 62"/>
                <a:gd name="T7" fmla="*/ 63 h 63"/>
                <a:gd name="T8" fmla="*/ 36 w 62"/>
                <a:gd name="T9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3">
                  <a:moveTo>
                    <a:pt x="36" y="45"/>
                  </a:moveTo>
                  <a:cubicBezTo>
                    <a:pt x="43" y="30"/>
                    <a:pt x="52" y="15"/>
                    <a:pt x="62" y="0"/>
                  </a:cubicBezTo>
                  <a:cubicBezTo>
                    <a:pt x="53" y="3"/>
                    <a:pt x="44" y="6"/>
                    <a:pt x="35" y="8"/>
                  </a:cubicBezTo>
                  <a:cubicBezTo>
                    <a:pt x="22" y="27"/>
                    <a:pt x="10" y="46"/>
                    <a:pt x="0" y="63"/>
                  </a:cubicBezTo>
                  <a:cubicBezTo>
                    <a:pt x="12" y="57"/>
                    <a:pt x="24" y="51"/>
                    <a:pt x="36" y="45"/>
                  </a:cubicBezTo>
                </a:path>
              </a:pathLst>
            </a:custGeom>
            <a:solidFill>
              <a:srgbClr val="009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3697288" y="1906588"/>
              <a:ext cx="298450" cy="273050"/>
            </a:xfrm>
            <a:custGeom>
              <a:avLst/>
              <a:gdLst>
                <a:gd name="T0" fmla="*/ 25 w 61"/>
                <a:gd name="T1" fmla="*/ 49 h 56"/>
                <a:gd name="T2" fmla="*/ 61 w 61"/>
                <a:gd name="T3" fmla="*/ 3 h 56"/>
                <a:gd name="T4" fmla="*/ 44 w 61"/>
                <a:gd name="T5" fmla="*/ 0 h 56"/>
                <a:gd name="T6" fmla="*/ 0 w 61"/>
                <a:gd name="T7" fmla="*/ 56 h 56"/>
                <a:gd name="T8" fmla="*/ 25 w 61"/>
                <a:gd name="T9" fmla="*/ 4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6">
                  <a:moveTo>
                    <a:pt x="25" y="49"/>
                  </a:moveTo>
                  <a:cubicBezTo>
                    <a:pt x="36" y="34"/>
                    <a:pt x="48" y="19"/>
                    <a:pt x="61" y="3"/>
                  </a:cubicBezTo>
                  <a:cubicBezTo>
                    <a:pt x="55" y="2"/>
                    <a:pt x="49" y="1"/>
                    <a:pt x="44" y="0"/>
                  </a:cubicBezTo>
                  <a:cubicBezTo>
                    <a:pt x="28" y="19"/>
                    <a:pt x="13" y="38"/>
                    <a:pt x="0" y="56"/>
                  </a:cubicBezTo>
                  <a:cubicBezTo>
                    <a:pt x="8" y="54"/>
                    <a:pt x="16" y="51"/>
                    <a:pt x="25" y="49"/>
                  </a:cubicBezTo>
                </a:path>
              </a:pathLst>
            </a:custGeom>
            <a:solidFill>
              <a:srgbClr val="009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3981450" y="1619250"/>
              <a:ext cx="239712" cy="238125"/>
            </a:xfrm>
            <a:custGeom>
              <a:avLst/>
              <a:gdLst>
                <a:gd name="T0" fmla="*/ 13 w 49"/>
                <a:gd name="T1" fmla="*/ 49 h 49"/>
                <a:gd name="T2" fmla="*/ 49 w 49"/>
                <a:gd name="T3" fmla="*/ 11 h 49"/>
                <a:gd name="T4" fmla="*/ 43 w 49"/>
                <a:gd name="T5" fmla="*/ 0 h 49"/>
                <a:gd name="T6" fmla="*/ 0 w 49"/>
                <a:gd name="T7" fmla="*/ 45 h 49"/>
                <a:gd name="T8" fmla="*/ 13 w 49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13" y="49"/>
                  </a:moveTo>
                  <a:cubicBezTo>
                    <a:pt x="24" y="37"/>
                    <a:pt x="37" y="24"/>
                    <a:pt x="49" y="11"/>
                  </a:cubicBezTo>
                  <a:cubicBezTo>
                    <a:pt x="47" y="7"/>
                    <a:pt x="45" y="3"/>
                    <a:pt x="43" y="0"/>
                  </a:cubicBezTo>
                  <a:cubicBezTo>
                    <a:pt x="28" y="14"/>
                    <a:pt x="14" y="30"/>
                    <a:pt x="0" y="45"/>
                  </a:cubicBezTo>
                  <a:cubicBezTo>
                    <a:pt x="4" y="46"/>
                    <a:pt x="8" y="48"/>
                    <a:pt x="13" y="49"/>
                  </a:cubicBezTo>
                </a:path>
              </a:pathLst>
            </a:custGeom>
            <a:solidFill>
              <a:srgbClr val="16C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4300538" y="1336675"/>
              <a:ext cx="204787" cy="247650"/>
            </a:xfrm>
            <a:custGeom>
              <a:avLst/>
              <a:gdLst>
                <a:gd name="T0" fmla="*/ 3 w 42"/>
                <a:gd name="T1" fmla="*/ 51 h 51"/>
                <a:gd name="T2" fmla="*/ 39 w 42"/>
                <a:gd name="T3" fmla="*/ 19 h 51"/>
                <a:gd name="T4" fmla="*/ 42 w 42"/>
                <a:gd name="T5" fmla="*/ 0 h 51"/>
                <a:gd name="T6" fmla="*/ 0 w 42"/>
                <a:gd name="T7" fmla="*/ 37 h 51"/>
                <a:gd name="T8" fmla="*/ 3 w 42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1">
                  <a:moveTo>
                    <a:pt x="3" y="51"/>
                  </a:moveTo>
                  <a:cubicBezTo>
                    <a:pt x="14" y="40"/>
                    <a:pt x="27" y="29"/>
                    <a:pt x="39" y="19"/>
                  </a:cubicBezTo>
                  <a:cubicBezTo>
                    <a:pt x="40" y="13"/>
                    <a:pt x="41" y="7"/>
                    <a:pt x="42" y="0"/>
                  </a:cubicBezTo>
                  <a:cubicBezTo>
                    <a:pt x="28" y="12"/>
                    <a:pt x="14" y="25"/>
                    <a:pt x="0" y="37"/>
                  </a:cubicBezTo>
                  <a:cubicBezTo>
                    <a:pt x="1" y="42"/>
                    <a:pt x="2" y="46"/>
                    <a:pt x="3" y="51"/>
                  </a:cubicBezTo>
                </a:path>
              </a:pathLst>
            </a:custGeom>
            <a:solidFill>
              <a:srgbClr val="3AC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4613275" y="1092200"/>
              <a:ext cx="230187" cy="239712"/>
            </a:xfrm>
            <a:custGeom>
              <a:avLst/>
              <a:gdLst>
                <a:gd name="T0" fmla="*/ 0 w 47"/>
                <a:gd name="T1" fmla="*/ 49 h 49"/>
                <a:gd name="T2" fmla="*/ 34 w 47"/>
                <a:gd name="T3" fmla="*/ 25 h 49"/>
                <a:gd name="T4" fmla="*/ 47 w 47"/>
                <a:gd name="T5" fmla="*/ 0 h 49"/>
                <a:gd name="T6" fmla="*/ 6 w 47"/>
                <a:gd name="T7" fmla="*/ 29 h 49"/>
                <a:gd name="T8" fmla="*/ 0 w 47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0" y="49"/>
                  </a:moveTo>
                  <a:cubicBezTo>
                    <a:pt x="11" y="41"/>
                    <a:pt x="23" y="33"/>
                    <a:pt x="34" y="25"/>
                  </a:cubicBezTo>
                  <a:cubicBezTo>
                    <a:pt x="38" y="17"/>
                    <a:pt x="43" y="8"/>
                    <a:pt x="47" y="0"/>
                  </a:cubicBezTo>
                  <a:cubicBezTo>
                    <a:pt x="34" y="8"/>
                    <a:pt x="20" y="18"/>
                    <a:pt x="6" y="29"/>
                  </a:cubicBezTo>
                  <a:cubicBezTo>
                    <a:pt x="4" y="35"/>
                    <a:pt x="2" y="42"/>
                    <a:pt x="0" y="49"/>
                  </a:cubicBezTo>
                </a:path>
              </a:pathLst>
            </a:custGeom>
            <a:solidFill>
              <a:srgbClr val="45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4902200" y="882651"/>
              <a:ext cx="307975" cy="268287"/>
            </a:xfrm>
            <a:custGeom>
              <a:avLst/>
              <a:gdLst>
                <a:gd name="T0" fmla="*/ 63 w 63"/>
                <a:gd name="T1" fmla="*/ 0 h 55"/>
                <a:gd name="T2" fmla="*/ 18 w 63"/>
                <a:gd name="T3" fmla="*/ 23 h 55"/>
                <a:gd name="T4" fmla="*/ 0 w 63"/>
                <a:gd name="T5" fmla="*/ 55 h 55"/>
                <a:gd name="T6" fmla="*/ 36 w 63"/>
                <a:gd name="T7" fmla="*/ 38 h 55"/>
                <a:gd name="T8" fmla="*/ 63 w 63"/>
                <a:gd name="T9" fmla="*/ 0 h 55"/>
                <a:gd name="T10" fmla="*/ 63 w 63"/>
                <a:gd name="T1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55">
                  <a:moveTo>
                    <a:pt x="63" y="0"/>
                  </a:moveTo>
                  <a:cubicBezTo>
                    <a:pt x="48" y="6"/>
                    <a:pt x="34" y="14"/>
                    <a:pt x="18" y="23"/>
                  </a:cubicBezTo>
                  <a:cubicBezTo>
                    <a:pt x="12" y="33"/>
                    <a:pt x="6" y="44"/>
                    <a:pt x="0" y="55"/>
                  </a:cubicBezTo>
                  <a:cubicBezTo>
                    <a:pt x="12" y="48"/>
                    <a:pt x="24" y="42"/>
                    <a:pt x="36" y="38"/>
                  </a:cubicBezTo>
                  <a:cubicBezTo>
                    <a:pt x="45" y="25"/>
                    <a:pt x="54" y="12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</a:path>
              </a:pathLst>
            </a:custGeom>
            <a:solidFill>
              <a:srgbClr val="4AC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5146675" y="882651"/>
              <a:ext cx="322262" cy="176212"/>
            </a:xfrm>
            <a:custGeom>
              <a:avLst/>
              <a:gdLst>
                <a:gd name="T0" fmla="*/ 28 w 66"/>
                <a:gd name="T1" fmla="*/ 0 h 36"/>
                <a:gd name="T2" fmla="*/ 0 w 66"/>
                <a:gd name="T3" fmla="*/ 36 h 36"/>
                <a:gd name="T4" fmla="*/ 37 w 66"/>
                <a:gd name="T5" fmla="*/ 32 h 36"/>
                <a:gd name="T6" fmla="*/ 66 w 66"/>
                <a:gd name="T7" fmla="*/ 0 h 36"/>
                <a:gd name="T8" fmla="*/ 28 w 6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36">
                  <a:moveTo>
                    <a:pt x="28" y="0"/>
                  </a:moveTo>
                  <a:cubicBezTo>
                    <a:pt x="19" y="12"/>
                    <a:pt x="10" y="24"/>
                    <a:pt x="0" y="36"/>
                  </a:cubicBezTo>
                  <a:cubicBezTo>
                    <a:pt x="14" y="32"/>
                    <a:pt x="26" y="31"/>
                    <a:pt x="37" y="32"/>
                  </a:cubicBezTo>
                  <a:cubicBezTo>
                    <a:pt x="46" y="22"/>
                    <a:pt x="56" y="11"/>
                    <a:pt x="66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06B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5370513" y="882651"/>
              <a:ext cx="406400" cy="268287"/>
            </a:xfrm>
            <a:custGeom>
              <a:avLst/>
              <a:gdLst>
                <a:gd name="T0" fmla="*/ 33 w 83"/>
                <a:gd name="T1" fmla="*/ 0 h 55"/>
                <a:gd name="T2" fmla="*/ 0 w 83"/>
                <a:gd name="T3" fmla="*/ 35 h 55"/>
                <a:gd name="T4" fmla="*/ 22 w 83"/>
                <a:gd name="T5" fmla="*/ 55 h 55"/>
                <a:gd name="T6" fmla="*/ 83 w 83"/>
                <a:gd name="T7" fmla="*/ 0 h 55"/>
                <a:gd name="T8" fmla="*/ 33 w 83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55">
                  <a:moveTo>
                    <a:pt x="33" y="0"/>
                  </a:moveTo>
                  <a:cubicBezTo>
                    <a:pt x="22" y="12"/>
                    <a:pt x="11" y="23"/>
                    <a:pt x="0" y="35"/>
                  </a:cubicBezTo>
                  <a:cubicBezTo>
                    <a:pt x="10" y="39"/>
                    <a:pt x="17" y="45"/>
                    <a:pt x="22" y="55"/>
                  </a:cubicBezTo>
                  <a:cubicBezTo>
                    <a:pt x="42" y="37"/>
                    <a:pt x="62" y="18"/>
                    <a:pt x="83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00B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5492750" y="887413"/>
              <a:ext cx="382587" cy="550862"/>
            </a:xfrm>
            <a:custGeom>
              <a:avLst/>
              <a:gdLst>
                <a:gd name="T0" fmla="*/ 78 w 78"/>
                <a:gd name="T1" fmla="*/ 56 h 113"/>
                <a:gd name="T2" fmla="*/ 78 w 78"/>
                <a:gd name="T3" fmla="*/ 4 h 113"/>
                <a:gd name="T4" fmla="*/ 76 w 78"/>
                <a:gd name="T5" fmla="*/ 0 h 113"/>
                <a:gd name="T6" fmla="*/ 2 w 78"/>
                <a:gd name="T7" fmla="*/ 64 h 113"/>
                <a:gd name="T8" fmla="*/ 0 w 78"/>
                <a:gd name="T9" fmla="*/ 113 h 113"/>
                <a:gd name="T10" fmla="*/ 78 w 78"/>
                <a:gd name="T11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13">
                  <a:moveTo>
                    <a:pt x="78" y="56"/>
                  </a:moveTo>
                  <a:cubicBezTo>
                    <a:pt x="78" y="4"/>
                    <a:pt x="78" y="4"/>
                    <a:pt x="78" y="4"/>
                  </a:cubicBezTo>
                  <a:cubicBezTo>
                    <a:pt x="77" y="2"/>
                    <a:pt x="77" y="1"/>
                    <a:pt x="76" y="0"/>
                  </a:cubicBezTo>
                  <a:cubicBezTo>
                    <a:pt x="51" y="22"/>
                    <a:pt x="26" y="43"/>
                    <a:pt x="2" y="64"/>
                  </a:cubicBezTo>
                  <a:cubicBezTo>
                    <a:pt x="5" y="77"/>
                    <a:pt x="4" y="93"/>
                    <a:pt x="0" y="113"/>
                  </a:cubicBezTo>
                  <a:cubicBezTo>
                    <a:pt x="25" y="95"/>
                    <a:pt x="51" y="75"/>
                    <a:pt x="78" y="56"/>
                  </a:cubicBezTo>
                </a:path>
              </a:pathLst>
            </a:custGeom>
            <a:solidFill>
              <a:srgbClr val="0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5259388" y="1252538"/>
              <a:ext cx="615950" cy="722312"/>
            </a:xfrm>
            <a:custGeom>
              <a:avLst/>
              <a:gdLst>
                <a:gd name="T0" fmla="*/ 126 w 126"/>
                <a:gd name="T1" fmla="*/ 0 h 148"/>
                <a:gd name="T2" fmla="*/ 38 w 126"/>
                <a:gd name="T3" fmla="*/ 60 h 148"/>
                <a:gd name="T4" fmla="*/ 0 w 126"/>
                <a:gd name="T5" fmla="*/ 148 h 148"/>
                <a:gd name="T6" fmla="*/ 95 w 126"/>
                <a:gd name="T7" fmla="*/ 101 h 148"/>
                <a:gd name="T8" fmla="*/ 126 w 126"/>
                <a:gd name="T9" fmla="*/ 23 h 148"/>
                <a:gd name="T10" fmla="*/ 126 w 126"/>
                <a:gd name="T1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48">
                  <a:moveTo>
                    <a:pt x="126" y="0"/>
                  </a:moveTo>
                  <a:cubicBezTo>
                    <a:pt x="96" y="21"/>
                    <a:pt x="66" y="41"/>
                    <a:pt x="38" y="60"/>
                  </a:cubicBezTo>
                  <a:cubicBezTo>
                    <a:pt x="30" y="86"/>
                    <a:pt x="17" y="115"/>
                    <a:pt x="0" y="148"/>
                  </a:cubicBezTo>
                  <a:cubicBezTo>
                    <a:pt x="30" y="133"/>
                    <a:pt x="61" y="117"/>
                    <a:pt x="95" y="101"/>
                  </a:cubicBezTo>
                  <a:cubicBezTo>
                    <a:pt x="109" y="72"/>
                    <a:pt x="119" y="46"/>
                    <a:pt x="126" y="23"/>
                  </a:cubicBezTo>
                  <a:cubicBezTo>
                    <a:pt x="126" y="0"/>
                    <a:pt x="126" y="0"/>
                    <a:pt x="126" y="0"/>
                  </a:cubicBezTo>
                </a:path>
              </a:pathLst>
            </a:custGeom>
            <a:solidFill>
              <a:srgbClr val="0099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5083175" y="2155825"/>
              <a:ext cx="293687" cy="263525"/>
            </a:xfrm>
            <a:custGeom>
              <a:avLst/>
              <a:gdLst>
                <a:gd name="T0" fmla="*/ 29 w 60"/>
                <a:gd name="T1" fmla="*/ 11 h 54"/>
                <a:gd name="T2" fmla="*/ 0 w 60"/>
                <a:gd name="T3" fmla="*/ 54 h 54"/>
                <a:gd name="T4" fmla="*/ 29 w 60"/>
                <a:gd name="T5" fmla="*/ 46 h 54"/>
                <a:gd name="T6" fmla="*/ 60 w 60"/>
                <a:gd name="T7" fmla="*/ 0 h 54"/>
                <a:gd name="T8" fmla="*/ 29 w 60"/>
                <a:gd name="T9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4">
                  <a:moveTo>
                    <a:pt x="29" y="11"/>
                  </a:moveTo>
                  <a:cubicBezTo>
                    <a:pt x="20" y="25"/>
                    <a:pt x="10" y="39"/>
                    <a:pt x="0" y="54"/>
                  </a:cubicBezTo>
                  <a:cubicBezTo>
                    <a:pt x="10" y="51"/>
                    <a:pt x="20" y="49"/>
                    <a:pt x="29" y="46"/>
                  </a:cubicBezTo>
                  <a:cubicBezTo>
                    <a:pt x="40" y="31"/>
                    <a:pt x="50" y="15"/>
                    <a:pt x="60" y="0"/>
                  </a:cubicBezTo>
                  <a:cubicBezTo>
                    <a:pt x="49" y="4"/>
                    <a:pt x="39" y="8"/>
                    <a:pt x="29" y="11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4475163" y="2979738"/>
              <a:ext cx="279400" cy="239712"/>
            </a:xfrm>
            <a:custGeom>
              <a:avLst/>
              <a:gdLst>
                <a:gd name="T0" fmla="*/ 37 w 57"/>
                <a:gd name="T1" fmla="*/ 0 h 49"/>
                <a:gd name="T2" fmla="*/ 0 w 57"/>
                <a:gd name="T3" fmla="*/ 42 h 49"/>
                <a:gd name="T4" fmla="*/ 17 w 57"/>
                <a:gd name="T5" fmla="*/ 49 h 49"/>
                <a:gd name="T6" fmla="*/ 57 w 57"/>
                <a:gd name="T7" fmla="*/ 3 h 49"/>
                <a:gd name="T8" fmla="*/ 37 w 57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9">
                  <a:moveTo>
                    <a:pt x="37" y="0"/>
                  </a:moveTo>
                  <a:cubicBezTo>
                    <a:pt x="25" y="14"/>
                    <a:pt x="13" y="28"/>
                    <a:pt x="0" y="42"/>
                  </a:cubicBezTo>
                  <a:cubicBezTo>
                    <a:pt x="6" y="44"/>
                    <a:pt x="11" y="47"/>
                    <a:pt x="17" y="49"/>
                  </a:cubicBezTo>
                  <a:cubicBezTo>
                    <a:pt x="31" y="34"/>
                    <a:pt x="44" y="19"/>
                    <a:pt x="57" y="3"/>
                  </a:cubicBezTo>
                  <a:cubicBezTo>
                    <a:pt x="50" y="2"/>
                    <a:pt x="43" y="1"/>
                    <a:pt x="37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3614738" y="3540125"/>
              <a:ext cx="561975" cy="649287"/>
            </a:xfrm>
            <a:custGeom>
              <a:avLst/>
              <a:gdLst>
                <a:gd name="T0" fmla="*/ 90 w 115"/>
                <a:gd name="T1" fmla="*/ 0 h 133"/>
                <a:gd name="T2" fmla="*/ 0 w 115"/>
                <a:gd name="T3" fmla="*/ 81 h 133"/>
                <a:gd name="T4" fmla="*/ 4 w 115"/>
                <a:gd name="T5" fmla="*/ 133 h 133"/>
                <a:gd name="T6" fmla="*/ 115 w 115"/>
                <a:gd name="T7" fmla="*/ 35 h 133"/>
                <a:gd name="T8" fmla="*/ 90 w 115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33">
                  <a:moveTo>
                    <a:pt x="90" y="0"/>
                  </a:moveTo>
                  <a:cubicBezTo>
                    <a:pt x="60" y="29"/>
                    <a:pt x="30" y="56"/>
                    <a:pt x="0" y="81"/>
                  </a:cubicBezTo>
                  <a:cubicBezTo>
                    <a:pt x="1" y="98"/>
                    <a:pt x="2" y="115"/>
                    <a:pt x="4" y="133"/>
                  </a:cubicBezTo>
                  <a:cubicBezTo>
                    <a:pt x="40" y="104"/>
                    <a:pt x="78" y="71"/>
                    <a:pt x="115" y="35"/>
                  </a:cubicBezTo>
                  <a:cubicBezTo>
                    <a:pt x="106" y="22"/>
                    <a:pt x="98" y="11"/>
                    <a:pt x="90" y="0"/>
                  </a:cubicBezTo>
                </a:path>
              </a:pathLst>
            </a:custGeom>
            <a:solidFill>
              <a:srgbClr val="2EC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3052763" y="4281488"/>
              <a:ext cx="200025" cy="244475"/>
            </a:xfrm>
            <a:custGeom>
              <a:avLst/>
              <a:gdLst>
                <a:gd name="T0" fmla="*/ 41 w 41"/>
                <a:gd name="T1" fmla="*/ 0 h 50"/>
                <a:gd name="T2" fmla="*/ 7 w 41"/>
                <a:gd name="T3" fmla="*/ 23 h 50"/>
                <a:gd name="T4" fmla="*/ 0 w 41"/>
                <a:gd name="T5" fmla="*/ 50 h 50"/>
                <a:gd name="T6" fmla="*/ 37 w 41"/>
                <a:gd name="T7" fmla="*/ 26 h 50"/>
                <a:gd name="T8" fmla="*/ 41 w 41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0">
                  <a:moveTo>
                    <a:pt x="41" y="0"/>
                  </a:moveTo>
                  <a:cubicBezTo>
                    <a:pt x="30" y="9"/>
                    <a:pt x="18" y="16"/>
                    <a:pt x="7" y="23"/>
                  </a:cubicBezTo>
                  <a:cubicBezTo>
                    <a:pt x="5" y="32"/>
                    <a:pt x="2" y="41"/>
                    <a:pt x="0" y="50"/>
                  </a:cubicBezTo>
                  <a:cubicBezTo>
                    <a:pt x="12" y="43"/>
                    <a:pt x="24" y="35"/>
                    <a:pt x="37" y="26"/>
                  </a:cubicBezTo>
                  <a:cubicBezTo>
                    <a:pt x="38" y="17"/>
                    <a:pt x="40" y="9"/>
                    <a:pt x="41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2514600" y="4613275"/>
              <a:ext cx="171450" cy="161925"/>
            </a:xfrm>
            <a:custGeom>
              <a:avLst/>
              <a:gdLst>
                <a:gd name="T0" fmla="*/ 35 w 35"/>
                <a:gd name="T1" fmla="*/ 0 h 33"/>
                <a:gd name="T2" fmla="*/ 13 w 35"/>
                <a:gd name="T3" fmla="*/ 9 h 33"/>
                <a:gd name="T4" fmla="*/ 0 w 35"/>
                <a:gd name="T5" fmla="*/ 33 h 33"/>
                <a:gd name="T6" fmla="*/ 24 w 35"/>
                <a:gd name="T7" fmla="*/ 25 h 33"/>
                <a:gd name="T8" fmla="*/ 35 w 3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3">
                  <a:moveTo>
                    <a:pt x="35" y="0"/>
                  </a:moveTo>
                  <a:cubicBezTo>
                    <a:pt x="27" y="4"/>
                    <a:pt x="20" y="6"/>
                    <a:pt x="13" y="9"/>
                  </a:cubicBezTo>
                  <a:cubicBezTo>
                    <a:pt x="9" y="17"/>
                    <a:pt x="4" y="25"/>
                    <a:pt x="0" y="33"/>
                  </a:cubicBezTo>
                  <a:cubicBezTo>
                    <a:pt x="8" y="31"/>
                    <a:pt x="15" y="28"/>
                    <a:pt x="24" y="25"/>
                  </a:cubicBezTo>
                  <a:cubicBezTo>
                    <a:pt x="27" y="17"/>
                    <a:pt x="31" y="9"/>
                    <a:pt x="35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2220913" y="4735513"/>
              <a:ext cx="38100" cy="33337"/>
            </a:xfrm>
            <a:custGeom>
              <a:avLst/>
              <a:gdLst>
                <a:gd name="T0" fmla="*/ 8 w 8"/>
                <a:gd name="T1" fmla="*/ 1 h 7"/>
                <a:gd name="T2" fmla="*/ 4 w 8"/>
                <a:gd name="T3" fmla="*/ 0 h 7"/>
                <a:gd name="T4" fmla="*/ 0 w 8"/>
                <a:gd name="T5" fmla="*/ 7 h 7"/>
                <a:gd name="T6" fmla="*/ 4 w 8"/>
                <a:gd name="T7" fmla="*/ 7 h 7"/>
                <a:gd name="T8" fmla="*/ 8 w 8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1"/>
                  </a:moveTo>
                  <a:cubicBezTo>
                    <a:pt x="7" y="1"/>
                    <a:pt x="6" y="0"/>
                    <a:pt x="4" y="0"/>
                  </a:cubicBezTo>
                  <a:cubicBezTo>
                    <a:pt x="3" y="2"/>
                    <a:pt x="2" y="4"/>
                    <a:pt x="0" y="7"/>
                  </a:cubicBezTo>
                  <a:cubicBezTo>
                    <a:pt x="1" y="7"/>
                    <a:pt x="3" y="7"/>
                    <a:pt x="4" y="7"/>
                  </a:cubicBezTo>
                  <a:cubicBezTo>
                    <a:pt x="5" y="5"/>
                    <a:pt x="7" y="3"/>
                    <a:pt x="8" y="1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687763" y="2125663"/>
              <a:ext cx="293687" cy="273050"/>
            </a:xfrm>
            <a:custGeom>
              <a:avLst/>
              <a:gdLst>
                <a:gd name="T0" fmla="*/ 43 w 60"/>
                <a:gd name="T1" fmla="*/ 33 h 56"/>
                <a:gd name="T2" fmla="*/ 60 w 60"/>
                <a:gd name="T3" fmla="*/ 0 h 56"/>
                <a:gd name="T4" fmla="*/ 27 w 60"/>
                <a:gd name="T5" fmla="*/ 10 h 56"/>
                <a:gd name="T6" fmla="*/ 0 w 60"/>
                <a:gd name="T7" fmla="*/ 56 h 56"/>
                <a:gd name="T8" fmla="*/ 43 w 60"/>
                <a:gd name="T9" fmla="*/ 3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6">
                  <a:moveTo>
                    <a:pt x="43" y="33"/>
                  </a:moveTo>
                  <a:cubicBezTo>
                    <a:pt x="47" y="23"/>
                    <a:pt x="53" y="12"/>
                    <a:pt x="60" y="0"/>
                  </a:cubicBezTo>
                  <a:cubicBezTo>
                    <a:pt x="48" y="4"/>
                    <a:pt x="38" y="7"/>
                    <a:pt x="27" y="10"/>
                  </a:cubicBezTo>
                  <a:cubicBezTo>
                    <a:pt x="16" y="26"/>
                    <a:pt x="7" y="41"/>
                    <a:pt x="0" y="56"/>
                  </a:cubicBezTo>
                  <a:cubicBezTo>
                    <a:pt x="14" y="48"/>
                    <a:pt x="28" y="41"/>
                    <a:pt x="43" y="33"/>
                  </a:cubicBezTo>
                </a:path>
              </a:pathLst>
            </a:custGeom>
            <a:solidFill>
              <a:srgbClr val="007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3840163" y="1920875"/>
              <a:ext cx="279400" cy="225425"/>
            </a:xfrm>
            <a:custGeom>
              <a:avLst/>
              <a:gdLst>
                <a:gd name="T0" fmla="*/ 32 w 57"/>
                <a:gd name="T1" fmla="*/ 38 h 46"/>
                <a:gd name="T2" fmla="*/ 57 w 57"/>
                <a:gd name="T3" fmla="*/ 4 h 46"/>
                <a:gd name="T4" fmla="*/ 36 w 57"/>
                <a:gd name="T5" fmla="*/ 0 h 46"/>
                <a:gd name="T6" fmla="*/ 0 w 57"/>
                <a:gd name="T7" fmla="*/ 46 h 46"/>
                <a:gd name="T8" fmla="*/ 32 w 57"/>
                <a:gd name="T9" fmla="*/ 3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6">
                  <a:moveTo>
                    <a:pt x="32" y="38"/>
                  </a:moveTo>
                  <a:cubicBezTo>
                    <a:pt x="39" y="27"/>
                    <a:pt x="48" y="15"/>
                    <a:pt x="57" y="4"/>
                  </a:cubicBezTo>
                  <a:cubicBezTo>
                    <a:pt x="50" y="2"/>
                    <a:pt x="43" y="1"/>
                    <a:pt x="36" y="0"/>
                  </a:cubicBezTo>
                  <a:cubicBezTo>
                    <a:pt x="23" y="15"/>
                    <a:pt x="11" y="31"/>
                    <a:pt x="0" y="46"/>
                  </a:cubicBezTo>
                  <a:cubicBezTo>
                    <a:pt x="10" y="44"/>
                    <a:pt x="21" y="41"/>
                    <a:pt x="32" y="38"/>
                  </a:cubicBezTo>
                </a:path>
              </a:pathLst>
            </a:custGeom>
            <a:solidFill>
              <a:srgbClr val="007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4049713" y="1677988"/>
              <a:ext cx="234950" cy="233362"/>
            </a:xfrm>
            <a:custGeom>
              <a:avLst/>
              <a:gdLst>
                <a:gd name="T0" fmla="*/ 18 w 48"/>
                <a:gd name="T1" fmla="*/ 48 h 48"/>
                <a:gd name="T2" fmla="*/ 48 w 48"/>
                <a:gd name="T3" fmla="*/ 17 h 48"/>
                <a:gd name="T4" fmla="*/ 41 w 48"/>
                <a:gd name="T5" fmla="*/ 0 h 48"/>
                <a:gd name="T6" fmla="*/ 0 w 48"/>
                <a:gd name="T7" fmla="*/ 42 h 48"/>
                <a:gd name="T8" fmla="*/ 18 w 48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8" y="48"/>
                  </a:moveTo>
                  <a:cubicBezTo>
                    <a:pt x="27" y="37"/>
                    <a:pt x="38" y="27"/>
                    <a:pt x="48" y="17"/>
                  </a:cubicBezTo>
                  <a:cubicBezTo>
                    <a:pt x="46" y="11"/>
                    <a:pt x="43" y="5"/>
                    <a:pt x="41" y="0"/>
                  </a:cubicBezTo>
                  <a:cubicBezTo>
                    <a:pt x="27" y="14"/>
                    <a:pt x="13" y="28"/>
                    <a:pt x="0" y="42"/>
                  </a:cubicBezTo>
                  <a:cubicBezTo>
                    <a:pt x="6" y="44"/>
                    <a:pt x="12" y="46"/>
                    <a:pt x="18" y="48"/>
                  </a:cubicBezTo>
                </a:path>
              </a:pathLst>
            </a:custGeom>
            <a:solidFill>
              <a:srgbClr val="009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4294188" y="1457325"/>
              <a:ext cx="211137" cy="268287"/>
            </a:xfrm>
            <a:custGeom>
              <a:avLst/>
              <a:gdLst>
                <a:gd name="T0" fmla="*/ 5 w 43"/>
                <a:gd name="T1" fmla="*/ 55 h 55"/>
                <a:gd name="T2" fmla="*/ 37 w 43"/>
                <a:gd name="T3" fmla="*/ 28 h 55"/>
                <a:gd name="T4" fmla="*/ 43 w 43"/>
                <a:gd name="T5" fmla="*/ 0 h 55"/>
                <a:gd name="T6" fmla="*/ 0 w 43"/>
                <a:gd name="T7" fmla="*/ 36 h 55"/>
                <a:gd name="T8" fmla="*/ 5 w 43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5">
                  <a:moveTo>
                    <a:pt x="5" y="55"/>
                  </a:moveTo>
                  <a:cubicBezTo>
                    <a:pt x="16" y="45"/>
                    <a:pt x="26" y="36"/>
                    <a:pt x="37" y="28"/>
                  </a:cubicBezTo>
                  <a:cubicBezTo>
                    <a:pt x="39" y="18"/>
                    <a:pt x="41" y="9"/>
                    <a:pt x="43" y="0"/>
                  </a:cubicBezTo>
                  <a:cubicBezTo>
                    <a:pt x="29" y="11"/>
                    <a:pt x="14" y="24"/>
                    <a:pt x="0" y="36"/>
                  </a:cubicBezTo>
                  <a:cubicBezTo>
                    <a:pt x="2" y="42"/>
                    <a:pt x="3" y="48"/>
                    <a:pt x="5" y="55"/>
                  </a:cubicBezTo>
                </a:path>
              </a:pathLst>
            </a:custGeom>
            <a:solidFill>
              <a:srgbClr val="00A3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4500563" y="1247775"/>
              <a:ext cx="298450" cy="336550"/>
            </a:xfrm>
            <a:custGeom>
              <a:avLst/>
              <a:gdLst>
                <a:gd name="T0" fmla="*/ 0 w 61"/>
                <a:gd name="T1" fmla="*/ 69 h 69"/>
                <a:gd name="T2" fmla="*/ 36 w 61"/>
                <a:gd name="T3" fmla="*/ 47 h 69"/>
                <a:gd name="T4" fmla="*/ 61 w 61"/>
                <a:gd name="T5" fmla="*/ 0 h 69"/>
                <a:gd name="T6" fmla="*/ 10 w 61"/>
                <a:gd name="T7" fmla="*/ 35 h 69"/>
                <a:gd name="T8" fmla="*/ 0 w 61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9">
                  <a:moveTo>
                    <a:pt x="0" y="69"/>
                  </a:moveTo>
                  <a:cubicBezTo>
                    <a:pt x="13" y="60"/>
                    <a:pt x="25" y="53"/>
                    <a:pt x="36" y="47"/>
                  </a:cubicBezTo>
                  <a:cubicBezTo>
                    <a:pt x="44" y="31"/>
                    <a:pt x="53" y="15"/>
                    <a:pt x="61" y="0"/>
                  </a:cubicBezTo>
                  <a:cubicBezTo>
                    <a:pt x="44" y="10"/>
                    <a:pt x="27" y="21"/>
                    <a:pt x="10" y="35"/>
                  </a:cubicBezTo>
                  <a:cubicBezTo>
                    <a:pt x="7" y="46"/>
                    <a:pt x="4" y="57"/>
                    <a:pt x="0" y="69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4730750" y="1169988"/>
              <a:ext cx="282575" cy="263525"/>
            </a:xfrm>
            <a:custGeom>
              <a:avLst/>
              <a:gdLst>
                <a:gd name="T0" fmla="*/ 0 w 58"/>
                <a:gd name="T1" fmla="*/ 54 h 54"/>
                <a:gd name="T2" fmla="*/ 25 w 58"/>
                <a:gd name="T3" fmla="*/ 45 h 54"/>
                <a:gd name="T4" fmla="*/ 58 w 58"/>
                <a:gd name="T5" fmla="*/ 0 h 54"/>
                <a:gd name="T6" fmla="*/ 22 w 58"/>
                <a:gd name="T7" fmla="*/ 15 h 54"/>
                <a:gd name="T8" fmla="*/ 0 w 58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4">
                  <a:moveTo>
                    <a:pt x="0" y="54"/>
                  </a:moveTo>
                  <a:cubicBezTo>
                    <a:pt x="9" y="50"/>
                    <a:pt x="18" y="47"/>
                    <a:pt x="25" y="45"/>
                  </a:cubicBezTo>
                  <a:cubicBezTo>
                    <a:pt x="36" y="30"/>
                    <a:pt x="47" y="15"/>
                    <a:pt x="58" y="0"/>
                  </a:cubicBezTo>
                  <a:cubicBezTo>
                    <a:pt x="47" y="3"/>
                    <a:pt x="34" y="9"/>
                    <a:pt x="22" y="15"/>
                  </a:cubicBezTo>
                  <a:cubicBezTo>
                    <a:pt x="14" y="28"/>
                    <a:pt x="7" y="41"/>
                    <a:pt x="0" y="54"/>
                  </a:cubicBezTo>
                </a:path>
              </a:pathLst>
            </a:custGeom>
            <a:solidFill>
              <a:srgbClr val="24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4906963" y="1136650"/>
              <a:ext cx="317500" cy="268287"/>
            </a:xfrm>
            <a:custGeom>
              <a:avLst/>
              <a:gdLst>
                <a:gd name="T0" fmla="*/ 0 w 65"/>
                <a:gd name="T1" fmla="*/ 51 h 55"/>
                <a:gd name="T2" fmla="*/ 19 w 65"/>
                <a:gd name="T3" fmla="*/ 55 h 55"/>
                <a:gd name="T4" fmla="*/ 65 w 65"/>
                <a:gd name="T5" fmla="*/ 2 h 55"/>
                <a:gd name="T6" fmla="*/ 36 w 65"/>
                <a:gd name="T7" fmla="*/ 3 h 55"/>
                <a:gd name="T8" fmla="*/ 0 w 65"/>
                <a:gd name="T9" fmla="*/ 5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5">
                  <a:moveTo>
                    <a:pt x="0" y="51"/>
                  </a:moveTo>
                  <a:cubicBezTo>
                    <a:pt x="7" y="50"/>
                    <a:pt x="14" y="52"/>
                    <a:pt x="19" y="55"/>
                  </a:cubicBezTo>
                  <a:cubicBezTo>
                    <a:pt x="34" y="37"/>
                    <a:pt x="49" y="20"/>
                    <a:pt x="65" y="2"/>
                  </a:cubicBezTo>
                  <a:cubicBezTo>
                    <a:pt x="57" y="0"/>
                    <a:pt x="47" y="1"/>
                    <a:pt x="36" y="3"/>
                  </a:cubicBezTo>
                  <a:cubicBezTo>
                    <a:pt x="24" y="19"/>
                    <a:pt x="12" y="35"/>
                    <a:pt x="0" y="51"/>
                  </a:cubicBezTo>
                </a:path>
              </a:pathLst>
            </a:custGeom>
            <a:solidFill>
              <a:srgbClr val="2BC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5019675" y="1155700"/>
              <a:ext cx="341312" cy="381000"/>
            </a:xfrm>
            <a:custGeom>
              <a:avLst/>
              <a:gdLst>
                <a:gd name="T0" fmla="*/ 0 w 70"/>
                <a:gd name="T1" fmla="*/ 57 h 78"/>
                <a:gd name="T2" fmla="*/ 7 w 70"/>
                <a:gd name="T3" fmla="*/ 78 h 78"/>
                <a:gd name="T4" fmla="*/ 70 w 70"/>
                <a:gd name="T5" fmla="*/ 20 h 78"/>
                <a:gd name="T6" fmla="*/ 53 w 70"/>
                <a:gd name="T7" fmla="*/ 0 h 78"/>
                <a:gd name="T8" fmla="*/ 0 w 70"/>
                <a:gd name="T9" fmla="*/ 5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8">
                  <a:moveTo>
                    <a:pt x="0" y="57"/>
                  </a:moveTo>
                  <a:cubicBezTo>
                    <a:pt x="4" y="62"/>
                    <a:pt x="7" y="69"/>
                    <a:pt x="7" y="78"/>
                  </a:cubicBezTo>
                  <a:cubicBezTo>
                    <a:pt x="28" y="59"/>
                    <a:pt x="49" y="40"/>
                    <a:pt x="70" y="20"/>
                  </a:cubicBezTo>
                  <a:cubicBezTo>
                    <a:pt x="67" y="11"/>
                    <a:pt x="61" y="4"/>
                    <a:pt x="53" y="0"/>
                  </a:cubicBezTo>
                  <a:cubicBezTo>
                    <a:pt x="36" y="19"/>
                    <a:pt x="18" y="38"/>
                    <a:pt x="0" y="57"/>
                  </a:cubicBezTo>
                </a:path>
              </a:pathLst>
            </a:custGeom>
            <a:solidFill>
              <a:srgbClr val="14C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3917950" y="2062163"/>
              <a:ext cx="274637" cy="215900"/>
            </a:xfrm>
            <a:custGeom>
              <a:avLst/>
              <a:gdLst>
                <a:gd name="T0" fmla="*/ 51 w 56"/>
                <a:gd name="T1" fmla="*/ 17 h 44"/>
                <a:gd name="T2" fmla="*/ 56 w 56"/>
                <a:gd name="T3" fmla="*/ 0 h 44"/>
                <a:gd name="T4" fmla="*/ 17 w 56"/>
                <a:gd name="T5" fmla="*/ 11 h 44"/>
                <a:gd name="T6" fmla="*/ 0 w 56"/>
                <a:gd name="T7" fmla="*/ 44 h 44"/>
                <a:gd name="T8" fmla="*/ 51 w 56"/>
                <a:gd name="T9" fmla="*/ 1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4">
                  <a:moveTo>
                    <a:pt x="51" y="17"/>
                  </a:moveTo>
                  <a:cubicBezTo>
                    <a:pt x="51" y="12"/>
                    <a:pt x="53" y="6"/>
                    <a:pt x="56" y="0"/>
                  </a:cubicBezTo>
                  <a:cubicBezTo>
                    <a:pt x="43" y="4"/>
                    <a:pt x="30" y="8"/>
                    <a:pt x="17" y="11"/>
                  </a:cubicBezTo>
                  <a:cubicBezTo>
                    <a:pt x="10" y="23"/>
                    <a:pt x="4" y="34"/>
                    <a:pt x="0" y="44"/>
                  </a:cubicBezTo>
                  <a:cubicBezTo>
                    <a:pt x="17" y="35"/>
                    <a:pt x="33" y="26"/>
                    <a:pt x="51" y="17"/>
                  </a:cubicBezTo>
                  <a:close/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4011613" y="1936750"/>
              <a:ext cx="244475" cy="165100"/>
            </a:xfrm>
            <a:custGeom>
              <a:avLst/>
              <a:gdLst>
                <a:gd name="T0" fmla="*/ 38 w 50"/>
                <a:gd name="T1" fmla="*/ 24 h 34"/>
                <a:gd name="T2" fmla="*/ 50 w 50"/>
                <a:gd name="T3" fmla="*/ 5 h 34"/>
                <a:gd name="T4" fmla="*/ 25 w 50"/>
                <a:gd name="T5" fmla="*/ 0 h 34"/>
                <a:gd name="T6" fmla="*/ 0 w 50"/>
                <a:gd name="T7" fmla="*/ 34 h 34"/>
                <a:gd name="T8" fmla="*/ 38 w 50"/>
                <a:gd name="T9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4">
                  <a:moveTo>
                    <a:pt x="38" y="24"/>
                  </a:moveTo>
                  <a:cubicBezTo>
                    <a:pt x="41" y="18"/>
                    <a:pt x="45" y="12"/>
                    <a:pt x="50" y="5"/>
                  </a:cubicBezTo>
                  <a:cubicBezTo>
                    <a:pt x="41" y="4"/>
                    <a:pt x="33" y="2"/>
                    <a:pt x="25" y="0"/>
                  </a:cubicBezTo>
                  <a:cubicBezTo>
                    <a:pt x="16" y="12"/>
                    <a:pt x="7" y="23"/>
                    <a:pt x="0" y="34"/>
                  </a:cubicBezTo>
                  <a:cubicBezTo>
                    <a:pt x="12" y="31"/>
                    <a:pt x="25" y="28"/>
                    <a:pt x="38" y="24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4143375" y="1760538"/>
              <a:ext cx="200025" cy="195262"/>
            </a:xfrm>
            <a:custGeom>
              <a:avLst/>
              <a:gdLst>
                <a:gd name="T0" fmla="*/ 24 w 41"/>
                <a:gd name="T1" fmla="*/ 40 h 40"/>
                <a:gd name="T2" fmla="*/ 41 w 41"/>
                <a:gd name="T3" fmla="*/ 22 h 40"/>
                <a:gd name="T4" fmla="*/ 32 w 41"/>
                <a:gd name="T5" fmla="*/ 0 h 40"/>
                <a:gd name="T6" fmla="*/ 0 w 41"/>
                <a:gd name="T7" fmla="*/ 34 h 40"/>
                <a:gd name="T8" fmla="*/ 24 w 41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4" y="40"/>
                  </a:moveTo>
                  <a:cubicBezTo>
                    <a:pt x="29" y="34"/>
                    <a:pt x="35" y="28"/>
                    <a:pt x="41" y="22"/>
                  </a:cubicBezTo>
                  <a:cubicBezTo>
                    <a:pt x="38" y="15"/>
                    <a:pt x="35" y="7"/>
                    <a:pt x="32" y="0"/>
                  </a:cubicBezTo>
                  <a:cubicBezTo>
                    <a:pt x="21" y="11"/>
                    <a:pt x="10" y="22"/>
                    <a:pt x="0" y="34"/>
                  </a:cubicBezTo>
                  <a:cubicBezTo>
                    <a:pt x="8" y="36"/>
                    <a:pt x="16" y="38"/>
                    <a:pt x="24" y="4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3"/>
            <p:cNvSpPr/>
            <p:nvPr/>
          </p:nvSpPr>
          <p:spPr bwMode="auto">
            <a:xfrm>
              <a:off x="4324350" y="1624013"/>
              <a:ext cx="146050" cy="228600"/>
            </a:xfrm>
            <a:custGeom>
              <a:avLst/>
              <a:gdLst>
                <a:gd name="T0" fmla="*/ 6 w 30"/>
                <a:gd name="T1" fmla="*/ 47 h 47"/>
                <a:gd name="T2" fmla="*/ 23 w 30"/>
                <a:gd name="T3" fmla="*/ 34 h 47"/>
                <a:gd name="T4" fmla="*/ 30 w 30"/>
                <a:gd name="T5" fmla="*/ 0 h 47"/>
                <a:gd name="T6" fmla="*/ 0 w 30"/>
                <a:gd name="T7" fmla="*/ 26 h 47"/>
                <a:gd name="T8" fmla="*/ 6 w 3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7">
                  <a:moveTo>
                    <a:pt x="6" y="47"/>
                  </a:moveTo>
                  <a:cubicBezTo>
                    <a:pt x="11" y="42"/>
                    <a:pt x="17" y="37"/>
                    <a:pt x="23" y="34"/>
                  </a:cubicBezTo>
                  <a:cubicBezTo>
                    <a:pt x="25" y="22"/>
                    <a:pt x="28" y="11"/>
                    <a:pt x="30" y="0"/>
                  </a:cubicBezTo>
                  <a:cubicBezTo>
                    <a:pt x="20" y="8"/>
                    <a:pt x="10" y="17"/>
                    <a:pt x="0" y="26"/>
                  </a:cubicBezTo>
                  <a:cubicBezTo>
                    <a:pt x="2" y="33"/>
                    <a:pt x="4" y="40"/>
                    <a:pt x="6" y="47"/>
                  </a:cubicBezTo>
                </a:path>
              </a:pathLst>
            </a:custGeom>
            <a:solidFill>
              <a:srgbClr val="0094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4460875" y="1536700"/>
              <a:ext cx="171450" cy="223837"/>
            </a:xfrm>
            <a:custGeom>
              <a:avLst/>
              <a:gdLst>
                <a:gd name="T0" fmla="*/ 0 w 35"/>
                <a:gd name="T1" fmla="*/ 46 h 46"/>
                <a:gd name="T2" fmla="*/ 15 w 35"/>
                <a:gd name="T3" fmla="*/ 39 h 46"/>
                <a:gd name="T4" fmla="*/ 35 w 35"/>
                <a:gd name="T5" fmla="*/ 0 h 46"/>
                <a:gd name="T6" fmla="*/ 10 w 35"/>
                <a:gd name="T7" fmla="*/ 15 h 46"/>
                <a:gd name="T8" fmla="*/ 0 w 35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6">
                  <a:moveTo>
                    <a:pt x="0" y="46"/>
                  </a:moveTo>
                  <a:cubicBezTo>
                    <a:pt x="6" y="43"/>
                    <a:pt x="11" y="41"/>
                    <a:pt x="15" y="39"/>
                  </a:cubicBezTo>
                  <a:cubicBezTo>
                    <a:pt x="22" y="26"/>
                    <a:pt x="28" y="13"/>
                    <a:pt x="35" y="0"/>
                  </a:cubicBezTo>
                  <a:cubicBezTo>
                    <a:pt x="27" y="4"/>
                    <a:pt x="18" y="9"/>
                    <a:pt x="10" y="15"/>
                  </a:cubicBezTo>
                  <a:cubicBezTo>
                    <a:pt x="7" y="25"/>
                    <a:pt x="4" y="35"/>
                    <a:pt x="0" y="46"/>
                  </a:cubicBezTo>
                </a:path>
              </a:pathLst>
            </a:custGeom>
            <a:solidFill>
              <a:srgbClr val="23C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4549775" y="1468438"/>
              <a:ext cx="258762" cy="273050"/>
            </a:xfrm>
            <a:custGeom>
              <a:avLst/>
              <a:gdLst>
                <a:gd name="T0" fmla="*/ 0 w 53"/>
                <a:gd name="T1" fmla="*/ 55 h 56"/>
                <a:gd name="T2" fmla="*/ 12 w 53"/>
                <a:gd name="T3" fmla="*/ 56 h 56"/>
                <a:gd name="T4" fmla="*/ 53 w 53"/>
                <a:gd name="T5" fmla="*/ 0 h 56"/>
                <a:gd name="T6" fmla="*/ 27 w 53"/>
                <a:gd name="T7" fmla="*/ 8 h 56"/>
                <a:gd name="T8" fmla="*/ 0 w 53"/>
                <a:gd name="T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6">
                  <a:moveTo>
                    <a:pt x="0" y="55"/>
                  </a:moveTo>
                  <a:cubicBezTo>
                    <a:pt x="5" y="54"/>
                    <a:pt x="9" y="54"/>
                    <a:pt x="12" y="56"/>
                  </a:cubicBezTo>
                  <a:cubicBezTo>
                    <a:pt x="26" y="37"/>
                    <a:pt x="39" y="18"/>
                    <a:pt x="53" y="0"/>
                  </a:cubicBezTo>
                  <a:cubicBezTo>
                    <a:pt x="45" y="1"/>
                    <a:pt x="36" y="3"/>
                    <a:pt x="27" y="8"/>
                  </a:cubicBezTo>
                  <a:cubicBezTo>
                    <a:pt x="18" y="23"/>
                    <a:pt x="9" y="39"/>
                    <a:pt x="0" y="55"/>
                  </a:cubicBezTo>
                </a:path>
              </a:pathLst>
            </a:custGeom>
            <a:solidFill>
              <a:srgbClr val="0099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4533900" y="1468438"/>
              <a:ext cx="279400" cy="296862"/>
            </a:xfrm>
            <a:custGeom>
              <a:avLst/>
              <a:gdLst>
                <a:gd name="T0" fmla="*/ 57 w 57"/>
                <a:gd name="T1" fmla="*/ 0 h 61"/>
                <a:gd name="T2" fmla="*/ 55 w 57"/>
                <a:gd name="T3" fmla="*/ 1 h 61"/>
                <a:gd name="T4" fmla="*/ 15 w 57"/>
                <a:gd name="T5" fmla="*/ 56 h 61"/>
                <a:gd name="T6" fmla="*/ 8 w 57"/>
                <a:gd name="T7" fmla="*/ 54 h 61"/>
                <a:gd name="T8" fmla="*/ 3 w 57"/>
                <a:gd name="T9" fmla="*/ 55 h 61"/>
                <a:gd name="T10" fmla="*/ 29 w 57"/>
                <a:gd name="T11" fmla="*/ 8 h 61"/>
                <a:gd name="T12" fmla="*/ 29 w 57"/>
                <a:gd name="T13" fmla="*/ 8 h 61"/>
                <a:gd name="T14" fmla="*/ 0 w 57"/>
                <a:gd name="T15" fmla="*/ 59 h 61"/>
                <a:gd name="T16" fmla="*/ 5 w 57"/>
                <a:gd name="T17" fmla="*/ 59 h 61"/>
                <a:gd name="T18" fmla="*/ 13 w 57"/>
                <a:gd name="T19" fmla="*/ 61 h 61"/>
                <a:gd name="T20" fmla="*/ 57 w 57"/>
                <a:gd name="T2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61">
                  <a:moveTo>
                    <a:pt x="57" y="0"/>
                  </a:moveTo>
                  <a:cubicBezTo>
                    <a:pt x="56" y="0"/>
                    <a:pt x="56" y="0"/>
                    <a:pt x="55" y="1"/>
                  </a:cubicBezTo>
                  <a:cubicBezTo>
                    <a:pt x="42" y="19"/>
                    <a:pt x="29" y="37"/>
                    <a:pt x="15" y="56"/>
                  </a:cubicBezTo>
                  <a:cubicBezTo>
                    <a:pt x="13" y="55"/>
                    <a:pt x="11" y="54"/>
                    <a:pt x="8" y="54"/>
                  </a:cubicBezTo>
                  <a:cubicBezTo>
                    <a:pt x="7" y="54"/>
                    <a:pt x="5" y="55"/>
                    <a:pt x="3" y="55"/>
                  </a:cubicBezTo>
                  <a:cubicBezTo>
                    <a:pt x="12" y="39"/>
                    <a:pt x="21" y="23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0" y="25"/>
                    <a:pt x="10" y="42"/>
                    <a:pt x="0" y="59"/>
                  </a:cubicBezTo>
                  <a:cubicBezTo>
                    <a:pt x="2" y="59"/>
                    <a:pt x="3" y="59"/>
                    <a:pt x="5" y="59"/>
                  </a:cubicBezTo>
                  <a:cubicBezTo>
                    <a:pt x="8" y="59"/>
                    <a:pt x="10" y="59"/>
                    <a:pt x="13" y="61"/>
                  </a:cubicBezTo>
                  <a:cubicBezTo>
                    <a:pt x="27" y="40"/>
                    <a:pt x="42" y="20"/>
                    <a:pt x="57" y="0"/>
                  </a:cubicBezTo>
                </a:path>
              </a:pathLst>
            </a:custGeom>
            <a:solidFill>
              <a:srgbClr val="C1E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4549775" y="1473200"/>
              <a:ext cx="254000" cy="268287"/>
            </a:xfrm>
            <a:custGeom>
              <a:avLst/>
              <a:gdLst>
                <a:gd name="T0" fmla="*/ 52 w 52"/>
                <a:gd name="T1" fmla="*/ 0 h 55"/>
                <a:gd name="T2" fmla="*/ 26 w 52"/>
                <a:gd name="T3" fmla="*/ 7 h 55"/>
                <a:gd name="T4" fmla="*/ 0 w 52"/>
                <a:gd name="T5" fmla="*/ 54 h 55"/>
                <a:gd name="T6" fmla="*/ 5 w 52"/>
                <a:gd name="T7" fmla="*/ 53 h 55"/>
                <a:gd name="T8" fmla="*/ 12 w 52"/>
                <a:gd name="T9" fmla="*/ 55 h 55"/>
                <a:gd name="T10" fmla="*/ 52 w 52"/>
                <a:gd name="T1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5">
                  <a:moveTo>
                    <a:pt x="52" y="0"/>
                  </a:moveTo>
                  <a:cubicBezTo>
                    <a:pt x="45" y="0"/>
                    <a:pt x="36" y="3"/>
                    <a:pt x="26" y="7"/>
                  </a:cubicBezTo>
                  <a:cubicBezTo>
                    <a:pt x="18" y="22"/>
                    <a:pt x="9" y="38"/>
                    <a:pt x="0" y="54"/>
                  </a:cubicBezTo>
                  <a:cubicBezTo>
                    <a:pt x="2" y="54"/>
                    <a:pt x="4" y="53"/>
                    <a:pt x="5" y="53"/>
                  </a:cubicBezTo>
                  <a:cubicBezTo>
                    <a:pt x="8" y="53"/>
                    <a:pt x="10" y="54"/>
                    <a:pt x="12" y="55"/>
                  </a:cubicBezTo>
                  <a:cubicBezTo>
                    <a:pt x="26" y="36"/>
                    <a:pt x="39" y="18"/>
                    <a:pt x="52" y="0"/>
                  </a:cubicBezTo>
                </a:path>
              </a:pathLst>
            </a:custGeom>
            <a:solidFill>
              <a:srgbClr val="28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4378325" y="1516063"/>
              <a:ext cx="230187" cy="341312"/>
            </a:xfrm>
            <a:custGeom>
              <a:avLst/>
              <a:gdLst>
                <a:gd name="T0" fmla="*/ 47 w 47"/>
                <a:gd name="T1" fmla="*/ 0 h 70"/>
                <a:gd name="T2" fmla="*/ 25 w 47"/>
                <a:gd name="T3" fmla="*/ 14 h 70"/>
                <a:gd name="T4" fmla="*/ 25 w 47"/>
                <a:gd name="T5" fmla="*/ 14 h 70"/>
                <a:gd name="T6" fmla="*/ 0 w 47"/>
                <a:gd name="T7" fmla="*/ 33 h 70"/>
                <a:gd name="T8" fmla="*/ 0 w 47"/>
                <a:gd name="T9" fmla="*/ 37 h 70"/>
                <a:gd name="T10" fmla="*/ 19 w 47"/>
                <a:gd name="T11" fmla="*/ 22 h 70"/>
                <a:gd name="T12" fmla="*/ 19 w 47"/>
                <a:gd name="T13" fmla="*/ 22 h 70"/>
                <a:gd name="T14" fmla="*/ 19 w 47"/>
                <a:gd name="T15" fmla="*/ 22 h 70"/>
                <a:gd name="T16" fmla="*/ 12 w 47"/>
                <a:gd name="T17" fmla="*/ 56 h 70"/>
                <a:gd name="T18" fmla="*/ 1 w 47"/>
                <a:gd name="T19" fmla="*/ 63 h 70"/>
                <a:gd name="T20" fmla="*/ 1 w 47"/>
                <a:gd name="T21" fmla="*/ 70 h 70"/>
                <a:gd name="T22" fmla="*/ 20 w 47"/>
                <a:gd name="T23" fmla="*/ 60 h 70"/>
                <a:gd name="T24" fmla="*/ 27 w 47"/>
                <a:gd name="T25" fmla="*/ 45 h 70"/>
                <a:gd name="T26" fmla="*/ 17 w 47"/>
                <a:gd name="T27" fmla="*/ 50 h 70"/>
                <a:gd name="T28" fmla="*/ 27 w 47"/>
                <a:gd name="T29" fmla="*/ 19 h 70"/>
                <a:gd name="T30" fmla="*/ 42 w 47"/>
                <a:gd name="T31" fmla="*/ 9 h 70"/>
                <a:gd name="T32" fmla="*/ 47 w 47"/>
                <a:gd name="T3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70">
                  <a:moveTo>
                    <a:pt x="47" y="0"/>
                  </a:moveTo>
                  <a:cubicBezTo>
                    <a:pt x="40" y="4"/>
                    <a:pt x="33" y="9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17" y="20"/>
                    <a:pt x="9" y="26"/>
                    <a:pt x="0" y="33"/>
                  </a:cubicBezTo>
                  <a:cubicBezTo>
                    <a:pt x="0" y="35"/>
                    <a:pt x="0" y="36"/>
                    <a:pt x="0" y="37"/>
                  </a:cubicBezTo>
                  <a:cubicBezTo>
                    <a:pt x="7" y="32"/>
                    <a:pt x="13" y="27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7" y="33"/>
                    <a:pt x="14" y="44"/>
                    <a:pt x="12" y="56"/>
                  </a:cubicBezTo>
                  <a:cubicBezTo>
                    <a:pt x="8" y="58"/>
                    <a:pt x="5" y="61"/>
                    <a:pt x="1" y="63"/>
                  </a:cubicBezTo>
                  <a:cubicBezTo>
                    <a:pt x="1" y="66"/>
                    <a:pt x="1" y="68"/>
                    <a:pt x="1" y="70"/>
                  </a:cubicBezTo>
                  <a:cubicBezTo>
                    <a:pt x="8" y="65"/>
                    <a:pt x="15" y="61"/>
                    <a:pt x="20" y="60"/>
                  </a:cubicBezTo>
                  <a:cubicBezTo>
                    <a:pt x="23" y="55"/>
                    <a:pt x="25" y="50"/>
                    <a:pt x="27" y="45"/>
                  </a:cubicBezTo>
                  <a:cubicBezTo>
                    <a:pt x="24" y="47"/>
                    <a:pt x="21" y="48"/>
                    <a:pt x="17" y="50"/>
                  </a:cubicBezTo>
                  <a:cubicBezTo>
                    <a:pt x="21" y="39"/>
                    <a:pt x="24" y="29"/>
                    <a:pt x="27" y="19"/>
                  </a:cubicBezTo>
                  <a:cubicBezTo>
                    <a:pt x="32" y="16"/>
                    <a:pt x="37" y="12"/>
                    <a:pt x="42" y="9"/>
                  </a:cubicBezTo>
                  <a:cubicBezTo>
                    <a:pt x="44" y="6"/>
                    <a:pt x="45" y="3"/>
                    <a:pt x="47" y="0"/>
                  </a:cubicBezTo>
                </a:path>
              </a:pathLst>
            </a:custGeom>
            <a:solidFill>
              <a:srgbClr val="99DF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4500563" y="1516063"/>
              <a:ext cx="107950" cy="68262"/>
            </a:xfrm>
            <a:custGeom>
              <a:avLst/>
              <a:gdLst>
                <a:gd name="T0" fmla="*/ 22 w 22"/>
                <a:gd name="T1" fmla="*/ 0 h 14"/>
                <a:gd name="T2" fmla="*/ 0 w 22"/>
                <a:gd name="T3" fmla="*/ 14 h 14"/>
                <a:gd name="T4" fmla="*/ 0 w 22"/>
                <a:gd name="T5" fmla="*/ 14 h 14"/>
                <a:gd name="T6" fmla="*/ 22 w 22"/>
                <a:gd name="T7" fmla="*/ 0 h 14"/>
                <a:gd name="T8" fmla="*/ 22 w 22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4">
                  <a:moveTo>
                    <a:pt x="22" y="0"/>
                  </a:moveTo>
                  <a:cubicBezTo>
                    <a:pt x="15" y="4"/>
                    <a:pt x="8" y="8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8" y="9"/>
                    <a:pt x="15" y="4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0098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4378325" y="1624013"/>
              <a:ext cx="92075" cy="200025"/>
            </a:xfrm>
            <a:custGeom>
              <a:avLst/>
              <a:gdLst>
                <a:gd name="T0" fmla="*/ 19 w 19"/>
                <a:gd name="T1" fmla="*/ 0 h 41"/>
                <a:gd name="T2" fmla="*/ 0 w 19"/>
                <a:gd name="T3" fmla="*/ 15 h 41"/>
                <a:gd name="T4" fmla="*/ 1 w 19"/>
                <a:gd name="T5" fmla="*/ 41 h 41"/>
                <a:gd name="T6" fmla="*/ 12 w 19"/>
                <a:gd name="T7" fmla="*/ 34 h 41"/>
                <a:gd name="T8" fmla="*/ 19 w 1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1">
                  <a:moveTo>
                    <a:pt x="19" y="0"/>
                  </a:moveTo>
                  <a:cubicBezTo>
                    <a:pt x="13" y="5"/>
                    <a:pt x="7" y="10"/>
                    <a:pt x="0" y="15"/>
                  </a:cubicBezTo>
                  <a:cubicBezTo>
                    <a:pt x="1" y="24"/>
                    <a:pt x="1" y="32"/>
                    <a:pt x="1" y="41"/>
                  </a:cubicBezTo>
                  <a:cubicBezTo>
                    <a:pt x="5" y="39"/>
                    <a:pt x="8" y="36"/>
                    <a:pt x="12" y="34"/>
                  </a:cubicBezTo>
                  <a:cubicBezTo>
                    <a:pt x="14" y="22"/>
                    <a:pt x="17" y="11"/>
                    <a:pt x="19" y="0"/>
                  </a:cubicBezTo>
                </a:path>
              </a:pathLst>
            </a:custGeom>
            <a:solidFill>
              <a:srgbClr val="009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4460875" y="1560513"/>
              <a:ext cx="122237" cy="200025"/>
            </a:xfrm>
            <a:custGeom>
              <a:avLst/>
              <a:gdLst>
                <a:gd name="T0" fmla="*/ 25 w 25"/>
                <a:gd name="T1" fmla="*/ 0 h 41"/>
                <a:gd name="T2" fmla="*/ 10 w 25"/>
                <a:gd name="T3" fmla="*/ 10 h 41"/>
                <a:gd name="T4" fmla="*/ 0 w 25"/>
                <a:gd name="T5" fmla="*/ 41 h 41"/>
                <a:gd name="T6" fmla="*/ 10 w 25"/>
                <a:gd name="T7" fmla="*/ 36 h 41"/>
                <a:gd name="T8" fmla="*/ 25 w 25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1">
                  <a:moveTo>
                    <a:pt x="25" y="0"/>
                  </a:moveTo>
                  <a:cubicBezTo>
                    <a:pt x="20" y="3"/>
                    <a:pt x="15" y="7"/>
                    <a:pt x="10" y="10"/>
                  </a:cubicBezTo>
                  <a:cubicBezTo>
                    <a:pt x="7" y="20"/>
                    <a:pt x="4" y="30"/>
                    <a:pt x="0" y="41"/>
                  </a:cubicBezTo>
                  <a:cubicBezTo>
                    <a:pt x="4" y="39"/>
                    <a:pt x="7" y="38"/>
                    <a:pt x="10" y="36"/>
                  </a:cubicBezTo>
                  <a:cubicBezTo>
                    <a:pt x="15" y="24"/>
                    <a:pt x="20" y="12"/>
                    <a:pt x="25" y="0"/>
                  </a:cubicBezTo>
                </a:path>
              </a:pathLst>
            </a:custGeom>
            <a:solidFill>
              <a:srgbClr val="15B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2"/>
            <p:cNvSpPr>
              <a:spLocks noEditPoints="1"/>
            </p:cNvSpPr>
            <p:nvPr/>
          </p:nvSpPr>
          <p:spPr bwMode="auto">
            <a:xfrm>
              <a:off x="4119563" y="1741488"/>
              <a:ext cx="233362" cy="228600"/>
            </a:xfrm>
            <a:custGeom>
              <a:avLst/>
              <a:gdLst>
                <a:gd name="T0" fmla="*/ 29 w 48"/>
                <a:gd name="T1" fmla="*/ 44 h 47"/>
                <a:gd name="T2" fmla="*/ 5 w 48"/>
                <a:gd name="T3" fmla="*/ 38 h 47"/>
                <a:gd name="T4" fmla="*/ 37 w 48"/>
                <a:gd name="T5" fmla="*/ 4 h 47"/>
                <a:gd name="T6" fmla="*/ 46 w 48"/>
                <a:gd name="T7" fmla="*/ 26 h 47"/>
                <a:gd name="T8" fmla="*/ 29 w 48"/>
                <a:gd name="T9" fmla="*/ 44 h 47"/>
                <a:gd name="T10" fmla="*/ 39 w 48"/>
                <a:gd name="T11" fmla="*/ 0 h 47"/>
                <a:gd name="T12" fmla="*/ 0 w 48"/>
                <a:gd name="T13" fmla="*/ 42 h 47"/>
                <a:gd name="T14" fmla="*/ 2 w 48"/>
                <a:gd name="T15" fmla="*/ 42 h 47"/>
                <a:gd name="T16" fmla="*/ 3 w 48"/>
                <a:gd name="T17" fmla="*/ 40 h 47"/>
                <a:gd name="T18" fmla="*/ 28 w 48"/>
                <a:gd name="T19" fmla="*/ 45 h 47"/>
                <a:gd name="T20" fmla="*/ 27 w 48"/>
                <a:gd name="T21" fmla="*/ 46 h 47"/>
                <a:gd name="T22" fmla="*/ 31 w 48"/>
                <a:gd name="T23" fmla="*/ 47 h 47"/>
                <a:gd name="T24" fmla="*/ 48 w 48"/>
                <a:gd name="T25" fmla="*/ 29 h 47"/>
                <a:gd name="T26" fmla="*/ 39 w 48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47">
                  <a:moveTo>
                    <a:pt x="29" y="44"/>
                  </a:moveTo>
                  <a:cubicBezTo>
                    <a:pt x="21" y="42"/>
                    <a:pt x="13" y="40"/>
                    <a:pt x="5" y="38"/>
                  </a:cubicBezTo>
                  <a:cubicBezTo>
                    <a:pt x="15" y="26"/>
                    <a:pt x="26" y="15"/>
                    <a:pt x="37" y="4"/>
                  </a:cubicBezTo>
                  <a:cubicBezTo>
                    <a:pt x="40" y="11"/>
                    <a:pt x="43" y="19"/>
                    <a:pt x="46" y="26"/>
                  </a:cubicBezTo>
                  <a:cubicBezTo>
                    <a:pt x="40" y="32"/>
                    <a:pt x="34" y="38"/>
                    <a:pt x="29" y="44"/>
                  </a:cubicBezTo>
                  <a:moveTo>
                    <a:pt x="39" y="0"/>
                  </a:moveTo>
                  <a:cubicBezTo>
                    <a:pt x="25" y="13"/>
                    <a:pt x="12" y="28"/>
                    <a:pt x="0" y="42"/>
                  </a:cubicBezTo>
                  <a:cubicBezTo>
                    <a:pt x="0" y="42"/>
                    <a:pt x="1" y="42"/>
                    <a:pt x="2" y="42"/>
                  </a:cubicBezTo>
                  <a:cubicBezTo>
                    <a:pt x="2" y="42"/>
                    <a:pt x="3" y="41"/>
                    <a:pt x="3" y="40"/>
                  </a:cubicBezTo>
                  <a:cubicBezTo>
                    <a:pt x="11" y="42"/>
                    <a:pt x="19" y="44"/>
                    <a:pt x="28" y="45"/>
                  </a:cubicBezTo>
                  <a:cubicBezTo>
                    <a:pt x="28" y="46"/>
                    <a:pt x="27" y="46"/>
                    <a:pt x="27" y="46"/>
                  </a:cubicBezTo>
                  <a:cubicBezTo>
                    <a:pt x="29" y="47"/>
                    <a:pt x="30" y="47"/>
                    <a:pt x="31" y="47"/>
                  </a:cubicBezTo>
                  <a:cubicBezTo>
                    <a:pt x="36" y="41"/>
                    <a:pt x="42" y="34"/>
                    <a:pt x="48" y="29"/>
                  </a:cubicBezTo>
                  <a:cubicBezTo>
                    <a:pt x="45" y="19"/>
                    <a:pt x="42" y="9"/>
                    <a:pt x="39" y="0"/>
                  </a:cubicBezTo>
                </a:path>
              </a:pathLst>
            </a:custGeom>
            <a:solidFill>
              <a:srgbClr val="9BE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4129088" y="1936750"/>
              <a:ext cx="127000" cy="28575"/>
            </a:xfrm>
            <a:custGeom>
              <a:avLst/>
              <a:gdLst>
                <a:gd name="T0" fmla="*/ 1 w 26"/>
                <a:gd name="T1" fmla="*/ 0 h 6"/>
                <a:gd name="T2" fmla="*/ 0 w 26"/>
                <a:gd name="T3" fmla="*/ 2 h 6"/>
                <a:gd name="T4" fmla="*/ 25 w 26"/>
                <a:gd name="T5" fmla="*/ 6 h 6"/>
                <a:gd name="T6" fmla="*/ 26 w 26"/>
                <a:gd name="T7" fmla="*/ 5 h 6"/>
                <a:gd name="T8" fmla="*/ 1 w 2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6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8" y="4"/>
                    <a:pt x="16" y="5"/>
                    <a:pt x="25" y="6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17" y="4"/>
                    <a:pt x="9" y="2"/>
                    <a:pt x="1" y="0"/>
                  </a:cubicBezTo>
                </a:path>
              </a:pathLst>
            </a:custGeom>
            <a:solidFill>
              <a:srgbClr val="029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4143375" y="1760538"/>
              <a:ext cx="200025" cy="195262"/>
            </a:xfrm>
            <a:custGeom>
              <a:avLst/>
              <a:gdLst>
                <a:gd name="T0" fmla="*/ 32 w 41"/>
                <a:gd name="T1" fmla="*/ 0 h 40"/>
                <a:gd name="T2" fmla="*/ 0 w 41"/>
                <a:gd name="T3" fmla="*/ 34 h 40"/>
                <a:gd name="T4" fmla="*/ 24 w 41"/>
                <a:gd name="T5" fmla="*/ 40 h 40"/>
                <a:gd name="T6" fmla="*/ 41 w 41"/>
                <a:gd name="T7" fmla="*/ 22 h 40"/>
                <a:gd name="T8" fmla="*/ 32 w 4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32" y="0"/>
                  </a:moveTo>
                  <a:cubicBezTo>
                    <a:pt x="21" y="11"/>
                    <a:pt x="10" y="22"/>
                    <a:pt x="0" y="34"/>
                  </a:cubicBezTo>
                  <a:cubicBezTo>
                    <a:pt x="8" y="36"/>
                    <a:pt x="16" y="38"/>
                    <a:pt x="24" y="40"/>
                  </a:cubicBezTo>
                  <a:cubicBezTo>
                    <a:pt x="29" y="34"/>
                    <a:pt x="35" y="28"/>
                    <a:pt x="41" y="22"/>
                  </a:cubicBezTo>
                  <a:cubicBezTo>
                    <a:pt x="38" y="15"/>
                    <a:pt x="35" y="7"/>
                    <a:pt x="32" y="0"/>
                  </a:cubicBezTo>
                </a:path>
              </a:pathLst>
            </a:custGeom>
            <a:solidFill>
              <a:srgbClr val="029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2592388" y="4398963"/>
              <a:ext cx="152400" cy="141287"/>
            </a:xfrm>
            <a:custGeom>
              <a:avLst/>
              <a:gdLst>
                <a:gd name="T0" fmla="*/ 31 w 31"/>
                <a:gd name="T1" fmla="*/ 0 h 29"/>
                <a:gd name="T2" fmla="*/ 12 w 31"/>
                <a:gd name="T3" fmla="*/ 7 h 29"/>
                <a:gd name="T4" fmla="*/ 0 w 31"/>
                <a:gd name="T5" fmla="*/ 29 h 29"/>
                <a:gd name="T6" fmla="*/ 20 w 31"/>
                <a:gd name="T7" fmla="*/ 22 h 29"/>
                <a:gd name="T8" fmla="*/ 31 w 31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9">
                  <a:moveTo>
                    <a:pt x="31" y="0"/>
                  </a:moveTo>
                  <a:cubicBezTo>
                    <a:pt x="24" y="3"/>
                    <a:pt x="18" y="5"/>
                    <a:pt x="12" y="7"/>
                  </a:cubicBezTo>
                  <a:cubicBezTo>
                    <a:pt x="8" y="15"/>
                    <a:pt x="4" y="22"/>
                    <a:pt x="0" y="29"/>
                  </a:cubicBezTo>
                  <a:cubicBezTo>
                    <a:pt x="6" y="28"/>
                    <a:pt x="13" y="25"/>
                    <a:pt x="20" y="22"/>
                  </a:cubicBezTo>
                  <a:cubicBezTo>
                    <a:pt x="23" y="15"/>
                    <a:pt x="27" y="7"/>
                    <a:pt x="31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3243263" y="3775075"/>
              <a:ext cx="371475" cy="477837"/>
            </a:xfrm>
            <a:custGeom>
              <a:avLst/>
              <a:gdLst>
                <a:gd name="T0" fmla="*/ 73 w 76"/>
                <a:gd name="T1" fmla="*/ 0 h 98"/>
                <a:gd name="T2" fmla="*/ 10 w 76"/>
                <a:gd name="T3" fmla="*/ 50 h 98"/>
                <a:gd name="T4" fmla="*/ 0 w 76"/>
                <a:gd name="T5" fmla="*/ 98 h 98"/>
                <a:gd name="T6" fmla="*/ 76 w 76"/>
                <a:gd name="T7" fmla="*/ 40 h 98"/>
                <a:gd name="T8" fmla="*/ 73 w 76"/>
                <a:gd name="T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98">
                  <a:moveTo>
                    <a:pt x="73" y="0"/>
                  </a:moveTo>
                  <a:cubicBezTo>
                    <a:pt x="51" y="18"/>
                    <a:pt x="30" y="35"/>
                    <a:pt x="10" y="50"/>
                  </a:cubicBezTo>
                  <a:cubicBezTo>
                    <a:pt x="7" y="65"/>
                    <a:pt x="4" y="81"/>
                    <a:pt x="0" y="98"/>
                  </a:cubicBezTo>
                  <a:cubicBezTo>
                    <a:pt x="25" y="81"/>
                    <a:pt x="50" y="62"/>
                    <a:pt x="76" y="40"/>
                  </a:cubicBezTo>
                  <a:cubicBezTo>
                    <a:pt x="75" y="26"/>
                    <a:pt x="74" y="13"/>
                    <a:pt x="7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4148138" y="2901950"/>
              <a:ext cx="508000" cy="447675"/>
            </a:xfrm>
            <a:custGeom>
              <a:avLst/>
              <a:gdLst>
                <a:gd name="T0" fmla="*/ 64 w 104"/>
                <a:gd name="T1" fmla="*/ 0 h 92"/>
                <a:gd name="T2" fmla="*/ 0 w 104"/>
                <a:gd name="T3" fmla="*/ 72 h 92"/>
                <a:gd name="T4" fmla="*/ 27 w 104"/>
                <a:gd name="T5" fmla="*/ 92 h 92"/>
                <a:gd name="T6" fmla="*/ 104 w 104"/>
                <a:gd name="T7" fmla="*/ 5 h 92"/>
                <a:gd name="T8" fmla="*/ 64 w 104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92">
                  <a:moveTo>
                    <a:pt x="64" y="0"/>
                  </a:moveTo>
                  <a:cubicBezTo>
                    <a:pt x="44" y="25"/>
                    <a:pt x="22" y="49"/>
                    <a:pt x="0" y="72"/>
                  </a:cubicBezTo>
                  <a:cubicBezTo>
                    <a:pt x="8" y="79"/>
                    <a:pt x="17" y="85"/>
                    <a:pt x="27" y="92"/>
                  </a:cubicBezTo>
                  <a:cubicBezTo>
                    <a:pt x="54" y="64"/>
                    <a:pt x="80" y="35"/>
                    <a:pt x="104" y="5"/>
                  </a:cubicBezTo>
                  <a:cubicBezTo>
                    <a:pt x="90" y="3"/>
                    <a:pt x="77" y="2"/>
                    <a:pt x="64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5013325" y="1970088"/>
              <a:ext cx="260350" cy="254000"/>
            </a:xfrm>
            <a:custGeom>
              <a:avLst/>
              <a:gdLst>
                <a:gd name="T0" fmla="*/ 53 w 53"/>
                <a:gd name="T1" fmla="*/ 0 h 52"/>
                <a:gd name="T2" fmla="*/ 21 w 53"/>
                <a:gd name="T3" fmla="*/ 16 h 52"/>
                <a:gd name="T4" fmla="*/ 0 w 53"/>
                <a:gd name="T5" fmla="*/ 52 h 52"/>
                <a:gd name="T6" fmla="*/ 31 w 53"/>
                <a:gd name="T7" fmla="*/ 39 h 52"/>
                <a:gd name="T8" fmla="*/ 53 w 53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3" y="0"/>
                  </a:moveTo>
                  <a:cubicBezTo>
                    <a:pt x="43" y="5"/>
                    <a:pt x="32" y="11"/>
                    <a:pt x="21" y="16"/>
                  </a:cubicBezTo>
                  <a:cubicBezTo>
                    <a:pt x="15" y="28"/>
                    <a:pt x="8" y="39"/>
                    <a:pt x="0" y="52"/>
                  </a:cubicBezTo>
                  <a:cubicBezTo>
                    <a:pt x="10" y="48"/>
                    <a:pt x="20" y="44"/>
                    <a:pt x="31" y="39"/>
                  </a:cubicBezTo>
                  <a:cubicBezTo>
                    <a:pt x="39" y="26"/>
                    <a:pt x="47" y="13"/>
                    <a:pt x="5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5048250" y="946150"/>
              <a:ext cx="714375" cy="901700"/>
            </a:xfrm>
            <a:custGeom>
              <a:avLst/>
              <a:gdLst>
                <a:gd name="T0" fmla="*/ 136 w 146"/>
                <a:gd name="T1" fmla="*/ 0 h 185"/>
                <a:gd name="T2" fmla="*/ 19 w 146"/>
                <a:gd name="T3" fmla="*/ 107 h 185"/>
                <a:gd name="T4" fmla="*/ 0 w 146"/>
                <a:gd name="T5" fmla="*/ 185 h 185"/>
                <a:gd name="T6" fmla="*/ 78 w 146"/>
                <a:gd name="T7" fmla="*/ 133 h 185"/>
                <a:gd name="T8" fmla="*/ 81 w 146"/>
                <a:gd name="T9" fmla="*/ 123 h 185"/>
                <a:gd name="T10" fmla="*/ 142 w 146"/>
                <a:gd name="T11" fmla="*/ 82 h 185"/>
                <a:gd name="T12" fmla="*/ 146 w 146"/>
                <a:gd name="T13" fmla="*/ 61 h 185"/>
                <a:gd name="T14" fmla="*/ 91 w 146"/>
                <a:gd name="T15" fmla="*/ 101 h 185"/>
                <a:gd name="T16" fmla="*/ 93 w 146"/>
                <a:gd name="T17" fmla="*/ 52 h 185"/>
                <a:gd name="T18" fmla="*/ 142 w 146"/>
                <a:gd name="T19" fmla="*/ 10 h 185"/>
                <a:gd name="T20" fmla="*/ 136 w 146"/>
                <a:gd name="T2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6" h="185">
                  <a:moveTo>
                    <a:pt x="136" y="0"/>
                  </a:moveTo>
                  <a:cubicBezTo>
                    <a:pt x="96" y="37"/>
                    <a:pt x="57" y="73"/>
                    <a:pt x="19" y="107"/>
                  </a:cubicBezTo>
                  <a:cubicBezTo>
                    <a:pt x="21" y="126"/>
                    <a:pt x="15" y="152"/>
                    <a:pt x="0" y="185"/>
                  </a:cubicBezTo>
                  <a:cubicBezTo>
                    <a:pt x="25" y="168"/>
                    <a:pt x="51" y="151"/>
                    <a:pt x="78" y="133"/>
                  </a:cubicBezTo>
                  <a:cubicBezTo>
                    <a:pt x="79" y="130"/>
                    <a:pt x="80" y="127"/>
                    <a:pt x="81" y="123"/>
                  </a:cubicBezTo>
                  <a:cubicBezTo>
                    <a:pt x="101" y="110"/>
                    <a:pt x="121" y="96"/>
                    <a:pt x="142" y="82"/>
                  </a:cubicBezTo>
                  <a:cubicBezTo>
                    <a:pt x="143" y="74"/>
                    <a:pt x="145" y="67"/>
                    <a:pt x="146" y="61"/>
                  </a:cubicBezTo>
                  <a:cubicBezTo>
                    <a:pt x="127" y="75"/>
                    <a:pt x="109" y="88"/>
                    <a:pt x="91" y="101"/>
                  </a:cubicBezTo>
                  <a:cubicBezTo>
                    <a:pt x="95" y="81"/>
                    <a:pt x="96" y="65"/>
                    <a:pt x="93" y="52"/>
                  </a:cubicBezTo>
                  <a:cubicBezTo>
                    <a:pt x="109" y="38"/>
                    <a:pt x="125" y="24"/>
                    <a:pt x="142" y="10"/>
                  </a:cubicBezTo>
                  <a:cubicBezTo>
                    <a:pt x="140" y="6"/>
                    <a:pt x="139" y="3"/>
                    <a:pt x="136" y="0"/>
                  </a:cubicBezTo>
                </a:path>
              </a:pathLst>
            </a:custGeom>
            <a:solidFill>
              <a:srgbClr val="99D1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5492750" y="995363"/>
              <a:ext cx="284162" cy="442912"/>
            </a:xfrm>
            <a:custGeom>
              <a:avLst/>
              <a:gdLst>
                <a:gd name="T0" fmla="*/ 51 w 58"/>
                <a:gd name="T1" fmla="*/ 0 h 91"/>
                <a:gd name="T2" fmla="*/ 2 w 58"/>
                <a:gd name="T3" fmla="*/ 42 h 91"/>
                <a:gd name="T4" fmla="*/ 0 w 58"/>
                <a:gd name="T5" fmla="*/ 91 h 91"/>
                <a:gd name="T6" fmla="*/ 55 w 58"/>
                <a:gd name="T7" fmla="*/ 51 h 91"/>
                <a:gd name="T8" fmla="*/ 51 w 58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1">
                  <a:moveTo>
                    <a:pt x="51" y="0"/>
                  </a:moveTo>
                  <a:cubicBezTo>
                    <a:pt x="34" y="14"/>
                    <a:pt x="18" y="28"/>
                    <a:pt x="2" y="42"/>
                  </a:cubicBezTo>
                  <a:cubicBezTo>
                    <a:pt x="5" y="55"/>
                    <a:pt x="4" y="71"/>
                    <a:pt x="0" y="91"/>
                  </a:cubicBezTo>
                  <a:cubicBezTo>
                    <a:pt x="18" y="78"/>
                    <a:pt x="36" y="65"/>
                    <a:pt x="55" y="51"/>
                  </a:cubicBezTo>
                  <a:cubicBezTo>
                    <a:pt x="58" y="30"/>
                    <a:pt x="56" y="13"/>
                    <a:pt x="51" y="0"/>
                  </a:cubicBezTo>
                </a:path>
              </a:pathLst>
            </a:custGeom>
            <a:solidFill>
              <a:srgbClr val="09A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5429250" y="1346200"/>
              <a:ext cx="314325" cy="247650"/>
            </a:xfrm>
            <a:custGeom>
              <a:avLst/>
              <a:gdLst>
                <a:gd name="T0" fmla="*/ 64 w 64"/>
                <a:gd name="T1" fmla="*/ 0 h 51"/>
                <a:gd name="T2" fmla="*/ 3 w 64"/>
                <a:gd name="T3" fmla="*/ 41 h 51"/>
                <a:gd name="T4" fmla="*/ 0 w 64"/>
                <a:gd name="T5" fmla="*/ 51 h 51"/>
                <a:gd name="T6" fmla="*/ 61 w 64"/>
                <a:gd name="T7" fmla="*/ 10 h 51"/>
                <a:gd name="T8" fmla="*/ 64 w 64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64" y="0"/>
                  </a:moveTo>
                  <a:cubicBezTo>
                    <a:pt x="43" y="14"/>
                    <a:pt x="23" y="28"/>
                    <a:pt x="3" y="41"/>
                  </a:cubicBezTo>
                  <a:cubicBezTo>
                    <a:pt x="2" y="45"/>
                    <a:pt x="1" y="48"/>
                    <a:pt x="0" y="51"/>
                  </a:cubicBezTo>
                  <a:cubicBezTo>
                    <a:pt x="20" y="38"/>
                    <a:pt x="40" y="24"/>
                    <a:pt x="61" y="10"/>
                  </a:cubicBezTo>
                  <a:cubicBezTo>
                    <a:pt x="62" y="7"/>
                    <a:pt x="63" y="3"/>
                    <a:pt x="64" y="0"/>
                  </a:cubicBezTo>
                </a:path>
              </a:pathLst>
            </a:custGeom>
            <a:solidFill>
              <a:srgbClr val="009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5043488" y="882651"/>
              <a:ext cx="650875" cy="492125"/>
            </a:xfrm>
            <a:custGeom>
              <a:avLst/>
              <a:gdLst>
                <a:gd name="T0" fmla="*/ 133 w 133"/>
                <a:gd name="T1" fmla="*/ 0 h 101"/>
                <a:gd name="T2" fmla="*/ 60 w 133"/>
                <a:gd name="T3" fmla="*/ 0 h 101"/>
                <a:gd name="T4" fmla="*/ 60 w 133"/>
                <a:gd name="T5" fmla="*/ 0 h 101"/>
                <a:gd name="T6" fmla="*/ 87 w 133"/>
                <a:gd name="T7" fmla="*/ 0 h 101"/>
                <a:gd name="T8" fmla="*/ 87 w 133"/>
                <a:gd name="T9" fmla="*/ 0 h 101"/>
                <a:gd name="T10" fmla="*/ 58 w 133"/>
                <a:gd name="T11" fmla="*/ 32 h 101"/>
                <a:gd name="T12" fmla="*/ 50 w 133"/>
                <a:gd name="T13" fmla="*/ 32 h 101"/>
                <a:gd name="T14" fmla="*/ 33 w 133"/>
                <a:gd name="T15" fmla="*/ 34 h 101"/>
                <a:gd name="T16" fmla="*/ 17 w 133"/>
                <a:gd name="T17" fmla="*/ 54 h 101"/>
                <a:gd name="T18" fmla="*/ 26 w 133"/>
                <a:gd name="T19" fmla="*/ 53 h 101"/>
                <a:gd name="T20" fmla="*/ 37 w 133"/>
                <a:gd name="T21" fmla="*/ 54 h 101"/>
                <a:gd name="T22" fmla="*/ 0 w 133"/>
                <a:gd name="T23" fmla="*/ 96 h 101"/>
                <a:gd name="T24" fmla="*/ 6 w 133"/>
                <a:gd name="T25" fmla="*/ 101 h 101"/>
                <a:gd name="T26" fmla="*/ 48 w 133"/>
                <a:gd name="T27" fmla="*/ 56 h 101"/>
                <a:gd name="T28" fmla="*/ 63 w 133"/>
                <a:gd name="T29" fmla="*/ 71 h 101"/>
                <a:gd name="T30" fmla="*/ 86 w 133"/>
                <a:gd name="T31" fmla="*/ 49 h 101"/>
                <a:gd name="T32" fmla="*/ 67 w 133"/>
                <a:gd name="T33" fmla="*/ 35 h 101"/>
                <a:gd name="T34" fmla="*/ 100 w 133"/>
                <a:gd name="T35" fmla="*/ 0 h 101"/>
                <a:gd name="T36" fmla="*/ 133 w 133"/>
                <a:gd name="T37" fmla="*/ 0 h 101"/>
                <a:gd name="T38" fmla="*/ 133 w 133"/>
                <a:gd name="T3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101">
                  <a:moveTo>
                    <a:pt x="133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77" y="11"/>
                    <a:pt x="67" y="22"/>
                    <a:pt x="58" y="32"/>
                  </a:cubicBezTo>
                  <a:cubicBezTo>
                    <a:pt x="55" y="32"/>
                    <a:pt x="52" y="32"/>
                    <a:pt x="50" y="32"/>
                  </a:cubicBezTo>
                  <a:cubicBezTo>
                    <a:pt x="44" y="32"/>
                    <a:pt x="39" y="33"/>
                    <a:pt x="33" y="34"/>
                  </a:cubicBezTo>
                  <a:cubicBezTo>
                    <a:pt x="27" y="40"/>
                    <a:pt x="22" y="47"/>
                    <a:pt x="17" y="54"/>
                  </a:cubicBezTo>
                  <a:cubicBezTo>
                    <a:pt x="20" y="53"/>
                    <a:pt x="23" y="53"/>
                    <a:pt x="26" y="53"/>
                  </a:cubicBezTo>
                  <a:cubicBezTo>
                    <a:pt x="30" y="53"/>
                    <a:pt x="34" y="53"/>
                    <a:pt x="37" y="54"/>
                  </a:cubicBezTo>
                  <a:cubicBezTo>
                    <a:pt x="25" y="68"/>
                    <a:pt x="12" y="82"/>
                    <a:pt x="0" y="96"/>
                  </a:cubicBezTo>
                  <a:cubicBezTo>
                    <a:pt x="2" y="98"/>
                    <a:pt x="4" y="99"/>
                    <a:pt x="6" y="101"/>
                  </a:cubicBezTo>
                  <a:cubicBezTo>
                    <a:pt x="20" y="86"/>
                    <a:pt x="34" y="71"/>
                    <a:pt x="48" y="56"/>
                  </a:cubicBezTo>
                  <a:cubicBezTo>
                    <a:pt x="55" y="59"/>
                    <a:pt x="60" y="64"/>
                    <a:pt x="63" y="71"/>
                  </a:cubicBezTo>
                  <a:cubicBezTo>
                    <a:pt x="71" y="64"/>
                    <a:pt x="78" y="57"/>
                    <a:pt x="86" y="49"/>
                  </a:cubicBezTo>
                  <a:cubicBezTo>
                    <a:pt x="81" y="43"/>
                    <a:pt x="75" y="38"/>
                    <a:pt x="67" y="35"/>
                  </a:cubicBezTo>
                  <a:cubicBezTo>
                    <a:pt x="78" y="23"/>
                    <a:pt x="89" y="12"/>
                    <a:pt x="100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0"/>
                    <a:pt x="133" y="0"/>
                    <a:pt x="133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5205413" y="882651"/>
              <a:ext cx="263525" cy="165100"/>
            </a:xfrm>
            <a:custGeom>
              <a:avLst/>
              <a:gdLst>
                <a:gd name="T0" fmla="*/ 54 w 54"/>
                <a:gd name="T1" fmla="*/ 0 h 34"/>
                <a:gd name="T2" fmla="*/ 27 w 54"/>
                <a:gd name="T3" fmla="*/ 0 h 34"/>
                <a:gd name="T4" fmla="*/ 0 w 54"/>
                <a:gd name="T5" fmla="*/ 34 h 34"/>
                <a:gd name="T6" fmla="*/ 17 w 54"/>
                <a:gd name="T7" fmla="*/ 32 h 34"/>
                <a:gd name="T8" fmla="*/ 25 w 54"/>
                <a:gd name="T9" fmla="*/ 32 h 34"/>
                <a:gd name="T10" fmla="*/ 54 w 54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4">
                  <a:moveTo>
                    <a:pt x="54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8" y="11"/>
                    <a:pt x="9" y="22"/>
                    <a:pt x="0" y="34"/>
                  </a:cubicBezTo>
                  <a:cubicBezTo>
                    <a:pt x="6" y="33"/>
                    <a:pt x="11" y="32"/>
                    <a:pt x="17" y="32"/>
                  </a:cubicBezTo>
                  <a:cubicBezTo>
                    <a:pt x="19" y="32"/>
                    <a:pt x="22" y="32"/>
                    <a:pt x="25" y="32"/>
                  </a:cubicBezTo>
                  <a:cubicBezTo>
                    <a:pt x="34" y="22"/>
                    <a:pt x="44" y="11"/>
                    <a:pt x="54" y="0"/>
                  </a:cubicBezTo>
                </a:path>
              </a:pathLst>
            </a:custGeom>
            <a:solidFill>
              <a:srgbClr val="04A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5370513" y="882651"/>
              <a:ext cx="338137" cy="238125"/>
            </a:xfrm>
            <a:custGeom>
              <a:avLst/>
              <a:gdLst>
                <a:gd name="T0" fmla="*/ 66 w 69"/>
                <a:gd name="T1" fmla="*/ 0 h 49"/>
                <a:gd name="T2" fmla="*/ 33 w 69"/>
                <a:gd name="T3" fmla="*/ 0 h 49"/>
                <a:gd name="T4" fmla="*/ 0 w 69"/>
                <a:gd name="T5" fmla="*/ 35 h 49"/>
                <a:gd name="T6" fmla="*/ 19 w 69"/>
                <a:gd name="T7" fmla="*/ 49 h 49"/>
                <a:gd name="T8" fmla="*/ 69 w 69"/>
                <a:gd name="T9" fmla="*/ 2 h 49"/>
                <a:gd name="T10" fmla="*/ 66 w 6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49">
                  <a:moveTo>
                    <a:pt x="66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22" y="12"/>
                    <a:pt x="11" y="23"/>
                    <a:pt x="0" y="35"/>
                  </a:cubicBezTo>
                  <a:cubicBezTo>
                    <a:pt x="8" y="38"/>
                    <a:pt x="14" y="43"/>
                    <a:pt x="19" y="49"/>
                  </a:cubicBezTo>
                  <a:cubicBezTo>
                    <a:pt x="35" y="34"/>
                    <a:pt x="52" y="18"/>
                    <a:pt x="69" y="2"/>
                  </a:cubicBezTo>
                  <a:cubicBezTo>
                    <a:pt x="68" y="1"/>
                    <a:pt x="67" y="0"/>
                    <a:pt x="66" y="0"/>
                  </a:cubicBezTo>
                </a:path>
              </a:pathLst>
            </a:custGeom>
            <a:solidFill>
              <a:srgbClr val="00A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970463" y="1141413"/>
              <a:ext cx="254000" cy="209550"/>
            </a:xfrm>
            <a:custGeom>
              <a:avLst/>
              <a:gdLst>
                <a:gd name="T0" fmla="*/ 41 w 52"/>
                <a:gd name="T1" fmla="*/ 0 h 43"/>
                <a:gd name="T2" fmla="*/ 32 w 52"/>
                <a:gd name="T3" fmla="*/ 1 h 43"/>
                <a:gd name="T4" fmla="*/ 0 w 52"/>
                <a:gd name="T5" fmla="*/ 40 h 43"/>
                <a:gd name="T6" fmla="*/ 15 w 52"/>
                <a:gd name="T7" fmla="*/ 43 h 43"/>
                <a:gd name="T8" fmla="*/ 52 w 52"/>
                <a:gd name="T9" fmla="*/ 1 h 43"/>
                <a:gd name="T10" fmla="*/ 41 w 52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43">
                  <a:moveTo>
                    <a:pt x="41" y="0"/>
                  </a:moveTo>
                  <a:cubicBezTo>
                    <a:pt x="38" y="0"/>
                    <a:pt x="35" y="0"/>
                    <a:pt x="32" y="1"/>
                  </a:cubicBezTo>
                  <a:cubicBezTo>
                    <a:pt x="21" y="14"/>
                    <a:pt x="11" y="27"/>
                    <a:pt x="0" y="40"/>
                  </a:cubicBezTo>
                  <a:cubicBezTo>
                    <a:pt x="6" y="40"/>
                    <a:pt x="11" y="41"/>
                    <a:pt x="15" y="43"/>
                  </a:cubicBezTo>
                  <a:cubicBezTo>
                    <a:pt x="27" y="29"/>
                    <a:pt x="40" y="15"/>
                    <a:pt x="52" y="1"/>
                  </a:cubicBezTo>
                  <a:cubicBezTo>
                    <a:pt x="49" y="0"/>
                    <a:pt x="45" y="0"/>
                    <a:pt x="41" y="0"/>
                  </a:cubicBezTo>
                </a:path>
              </a:pathLst>
            </a:custGeom>
            <a:solidFill>
              <a:srgbClr val="1AA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5072063" y="1155700"/>
              <a:ext cx="279400" cy="296862"/>
            </a:xfrm>
            <a:custGeom>
              <a:avLst/>
              <a:gdLst>
                <a:gd name="T0" fmla="*/ 42 w 57"/>
                <a:gd name="T1" fmla="*/ 0 h 61"/>
                <a:gd name="T2" fmla="*/ 0 w 57"/>
                <a:gd name="T3" fmla="*/ 45 h 61"/>
                <a:gd name="T4" fmla="*/ 9 w 57"/>
                <a:gd name="T5" fmla="*/ 61 h 61"/>
                <a:gd name="T6" fmla="*/ 57 w 57"/>
                <a:gd name="T7" fmla="*/ 15 h 61"/>
                <a:gd name="T8" fmla="*/ 42 w 57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1">
                  <a:moveTo>
                    <a:pt x="42" y="0"/>
                  </a:moveTo>
                  <a:cubicBezTo>
                    <a:pt x="28" y="15"/>
                    <a:pt x="14" y="30"/>
                    <a:pt x="0" y="45"/>
                  </a:cubicBezTo>
                  <a:cubicBezTo>
                    <a:pt x="4" y="49"/>
                    <a:pt x="7" y="54"/>
                    <a:pt x="9" y="61"/>
                  </a:cubicBezTo>
                  <a:cubicBezTo>
                    <a:pt x="25" y="46"/>
                    <a:pt x="41" y="31"/>
                    <a:pt x="57" y="15"/>
                  </a:cubicBezTo>
                  <a:cubicBezTo>
                    <a:pt x="54" y="8"/>
                    <a:pt x="49" y="3"/>
                    <a:pt x="42" y="0"/>
                  </a:cubicBezTo>
                </a:path>
              </a:pathLst>
            </a:custGeom>
            <a:solidFill>
              <a:srgbClr val="0CAA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4705350" y="882651"/>
              <a:ext cx="596900" cy="536575"/>
            </a:xfrm>
            <a:custGeom>
              <a:avLst/>
              <a:gdLst>
                <a:gd name="T0" fmla="*/ 122 w 122"/>
                <a:gd name="T1" fmla="*/ 0 h 110"/>
                <a:gd name="T2" fmla="*/ 116 w 122"/>
                <a:gd name="T3" fmla="*/ 0 h 110"/>
                <a:gd name="T4" fmla="*/ 97 w 122"/>
                <a:gd name="T5" fmla="*/ 7 h 110"/>
                <a:gd name="T6" fmla="*/ 76 w 122"/>
                <a:gd name="T7" fmla="*/ 38 h 110"/>
                <a:gd name="T8" fmla="*/ 40 w 122"/>
                <a:gd name="T9" fmla="*/ 55 h 110"/>
                <a:gd name="T10" fmla="*/ 55 w 122"/>
                <a:gd name="T11" fmla="*/ 29 h 110"/>
                <a:gd name="T12" fmla="*/ 28 w 122"/>
                <a:gd name="T13" fmla="*/ 46 h 110"/>
                <a:gd name="T14" fmla="*/ 11 w 122"/>
                <a:gd name="T15" fmla="*/ 80 h 110"/>
                <a:gd name="T16" fmla="*/ 19 w 122"/>
                <a:gd name="T17" fmla="*/ 75 h 110"/>
                <a:gd name="T18" fmla="*/ 19 w 122"/>
                <a:gd name="T19" fmla="*/ 75 h 110"/>
                <a:gd name="T20" fmla="*/ 19 w 122"/>
                <a:gd name="T21" fmla="*/ 75 h 110"/>
                <a:gd name="T22" fmla="*/ 0 w 122"/>
                <a:gd name="T23" fmla="*/ 110 h 110"/>
                <a:gd name="T24" fmla="*/ 9 w 122"/>
                <a:gd name="T25" fmla="*/ 106 h 110"/>
                <a:gd name="T26" fmla="*/ 27 w 122"/>
                <a:gd name="T27" fmla="*/ 74 h 110"/>
                <a:gd name="T28" fmla="*/ 63 w 122"/>
                <a:gd name="T29" fmla="*/ 59 h 110"/>
                <a:gd name="T30" fmla="*/ 63 w 122"/>
                <a:gd name="T31" fmla="*/ 59 h 110"/>
                <a:gd name="T32" fmla="*/ 63 w 122"/>
                <a:gd name="T33" fmla="*/ 59 h 110"/>
                <a:gd name="T34" fmla="*/ 37 w 122"/>
                <a:gd name="T35" fmla="*/ 96 h 110"/>
                <a:gd name="T36" fmla="*/ 48 w 122"/>
                <a:gd name="T37" fmla="*/ 94 h 110"/>
                <a:gd name="T38" fmla="*/ 77 w 122"/>
                <a:gd name="T39" fmla="*/ 55 h 110"/>
                <a:gd name="T40" fmla="*/ 80 w 122"/>
                <a:gd name="T41" fmla="*/ 55 h 110"/>
                <a:gd name="T42" fmla="*/ 95 w 122"/>
                <a:gd name="T43" fmla="*/ 35 h 110"/>
                <a:gd name="T44" fmla="*/ 90 w 122"/>
                <a:gd name="T45" fmla="*/ 36 h 110"/>
                <a:gd name="T46" fmla="*/ 118 w 122"/>
                <a:gd name="T47" fmla="*/ 0 h 110"/>
                <a:gd name="T48" fmla="*/ 122 w 122"/>
                <a:gd name="T49" fmla="*/ 0 h 110"/>
                <a:gd name="T50" fmla="*/ 122 w 122"/>
                <a:gd name="T5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2" h="110">
                  <a:moveTo>
                    <a:pt x="122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10" y="2"/>
                    <a:pt x="104" y="4"/>
                    <a:pt x="97" y="7"/>
                  </a:cubicBezTo>
                  <a:cubicBezTo>
                    <a:pt x="90" y="17"/>
                    <a:pt x="83" y="27"/>
                    <a:pt x="76" y="38"/>
                  </a:cubicBezTo>
                  <a:cubicBezTo>
                    <a:pt x="64" y="42"/>
                    <a:pt x="52" y="48"/>
                    <a:pt x="40" y="55"/>
                  </a:cubicBezTo>
                  <a:cubicBezTo>
                    <a:pt x="45" y="46"/>
                    <a:pt x="50" y="37"/>
                    <a:pt x="55" y="29"/>
                  </a:cubicBezTo>
                  <a:cubicBezTo>
                    <a:pt x="46" y="34"/>
                    <a:pt x="37" y="40"/>
                    <a:pt x="28" y="46"/>
                  </a:cubicBezTo>
                  <a:cubicBezTo>
                    <a:pt x="22" y="57"/>
                    <a:pt x="17" y="68"/>
                    <a:pt x="11" y="80"/>
                  </a:cubicBezTo>
                  <a:cubicBezTo>
                    <a:pt x="14" y="78"/>
                    <a:pt x="16" y="77"/>
                    <a:pt x="19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3" y="86"/>
                    <a:pt x="7" y="98"/>
                    <a:pt x="0" y="110"/>
                  </a:cubicBezTo>
                  <a:cubicBezTo>
                    <a:pt x="3" y="108"/>
                    <a:pt x="6" y="107"/>
                    <a:pt x="9" y="106"/>
                  </a:cubicBezTo>
                  <a:cubicBezTo>
                    <a:pt x="15" y="95"/>
                    <a:pt x="21" y="85"/>
                    <a:pt x="27" y="74"/>
                  </a:cubicBezTo>
                  <a:cubicBezTo>
                    <a:pt x="39" y="68"/>
                    <a:pt x="52" y="62"/>
                    <a:pt x="63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54" y="71"/>
                    <a:pt x="45" y="83"/>
                    <a:pt x="37" y="96"/>
                  </a:cubicBezTo>
                  <a:cubicBezTo>
                    <a:pt x="40" y="95"/>
                    <a:pt x="44" y="94"/>
                    <a:pt x="48" y="94"/>
                  </a:cubicBezTo>
                  <a:cubicBezTo>
                    <a:pt x="57" y="81"/>
                    <a:pt x="67" y="68"/>
                    <a:pt x="77" y="55"/>
                  </a:cubicBezTo>
                  <a:cubicBezTo>
                    <a:pt x="78" y="55"/>
                    <a:pt x="79" y="55"/>
                    <a:pt x="80" y="55"/>
                  </a:cubicBezTo>
                  <a:cubicBezTo>
                    <a:pt x="85" y="48"/>
                    <a:pt x="90" y="42"/>
                    <a:pt x="95" y="35"/>
                  </a:cubicBezTo>
                  <a:cubicBezTo>
                    <a:pt x="93" y="35"/>
                    <a:pt x="92" y="36"/>
                    <a:pt x="90" y="36"/>
                  </a:cubicBezTo>
                  <a:cubicBezTo>
                    <a:pt x="100" y="24"/>
                    <a:pt x="109" y="12"/>
                    <a:pt x="118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4902200" y="915988"/>
              <a:ext cx="277812" cy="234950"/>
            </a:xfrm>
            <a:custGeom>
              <a:avLst/>
              <a:gdLst>
                <a:gd name="T0" fmla="*/ 57 w 57"/>
                <a:gd name="T1" fmla="*/ 0 h 48"/>
                <a:gd name="T2" fmla="*/ 15 w 57"/>
                <a:gd name="T3" fmla="*/ 22 h 48"/>
                <a:gd name="T4" fmla="*/ 0 w 57"/>
                <a:gd name="T5" fmla="*/ 48 h 48"/>
                <a:gd name="T6" fmla="*/ 36 w 57"/>
                <a:gd name="T7" fmla="*/ 31 h 48"/>
                <a:gd name="T8" fmla="*/ 57 w 57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8">
                  <a:moveTo>
                    <a:pt x="57" y="0"/>
                  </a:moveTo>
                  <a:cubicBezTo>
                    <a:pt x="44" y="6"/>
                    <a:pt x="29" y="14"/>
                    <a:pt x="15" y="22"/>
                  </a:cubicBezTo>
                  <a:cubicBezTo>
                    <a:pt x="10" y="30"/>
                    <a:pt x="5" y="39"/>
                    <a:pt x="0" y="48"/>
                  </a:cubicBezTo>
                  <a:cubicBezTo>
                    <a:pt x="12" y="41"/>
                    <a:pt x="24" y="35"/>
                    <a:pt x="36" y="31"/>
                  </a:cubicBezTo>
                  <a:cubicBezTo>
                    <a:pt x="43" y="20"/>
                    <a:pt x="50" y="10"/>
                    <a:pt x="57" y="0"/>
                  </a:cubicBezTo>
                </a:path>
              </a:pathLst>
            </a:custGeom>
            <a:solidFill>
              <a:srgbClr val="2CB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5146675" y="882651"/>
              <a:ext cx="155575" cy="176212"/>
            </a:xfrm>
            <a:custGeom>
              <a:avLst/>
              <a:gdLst>
                <a:gd name="T0" fmla="*/ 32 w 32"/>
                <a:gd name="T1" fmla="*/ 0 h 36"/>
                <a:gd name="T2" fmla="*/ 28 w 32"/>
                <a:gd name="T3" fmla="*/ 0 h 36"/>
                <a:gd name="T4" fmla="*/ 0 w 32"/>
                <a:gd name="T5" fmla="*/ 36 h 36"/>
                <a:gd name="T6" fmla="*/ 5 w 32"/>
                <a:gd name="T7" fmla="*/ 35 h 36"/>
                <a:gd name="T8" fmla="*/ 32 w 32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6">
                  <a:moveTo>
                    <a:pt x="3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9" y="12"/>
                    <a:pt x="10" y="24"/>
                    <a:pt x="0" y="36"/>
                  </a:cubicBezTo>
                  <a:cubicBezTo>
                    <a:pt x="2" y="36"/>
                    <a:pt x="3" y="35"/>
                    <a:pt x="5" y="35"/>
                  </a:cubicBezTo>
                  <a:cubicBezTo>
                    <a:pt x="14" y="23"/>
                    <a:pt x="23" y="11"/>
                    <a:pt x="32" y="0"/>
                  </a:cubicBezTo>
                </a:path>
              </a:pathLst>
            </a:custGeom>
            <a:solidFill>
              <a:srgbClr val="04A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4676775" y="1247775"/>
              <a:ext cx="122237" cy="185737"/>
            </a:xfrm>
            <a:custGeom>
              <a:avLst/>
              <a:gdLst>
                <a:gd name="T0" fmla="*/ 25 w 25"/>
                <a:gd name="T1" fmla="*/ 0 h 38"/>
                <a:gd name="T2" fmla="*/ 17 w 25"/>
                <a:gd name="T3" fmla="*/ 5 h 38"/>
                <a:gd name="T4" fmla="*/ 0 w 25"/>
                <a:gd name="T5" fmla="*/ 38 h 38"/>
                <a:gd name="T6" fmla="*/ 6 w 25"/>
                <a:gd name="T7" fmla="*/ 35 h 38"/>
                <a:gd name="T8" fmla="*/ 25 w 25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8">
                  <a:moveTo>
                    <a:pt x="25" y="0"/>
                  </a:moveTo>
                  <a:cubicBezTo>
                    <a:pt x="22" y="2"/>
                    <a:pt x="20" y="3"/>
                    <a:pt x="17" y="5"/>
                  </a:cubicBezTo>
                  <a:cubicBezTo>
                    <a:pt x="12" y="16"/>
                    <a:pt x="6" y="27"/>
                    <a:pt x="0" y="38"/>
                  </a:cubicBezTo>
                  <a:cubicBezTo>
                    <a:pt x="2" y="37"/>
                    <a:pt x="4" y="36"/>
                    <a:pt x="6" y="35"/>
                  </a:cubicBezTo>
                  <a:cubicBezTo>
                    <a:pt x="13" y="23"/>
                    <a:pt x="19" y="11"/>
                    <a:pt x="25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4749800" y="1169988"/>
              <a:ext cx="263525" cy="230187"/>
            </a:xfrm>
            <a:custGeom>
              <a:avLst/>
              <a:gdLst>
                <a:gd name="T0" fmla="*/ 54 w 54"/>
                <a:gd name="T1" fmla="*/ 0 h 47"/>
                <a:gd name="T2" fmla="*/ 18 w 54"/>
                <a:gd name="T3" fmla="*/ 15 h 47"/>
                <a:gd name="T4" fmla="*/ 0 w 54"/>
                <a:gd name="T5" fmla="*/ 47 h 47"/>
                <a:gd name="T6" fmla="*/ 28 w 54"/>
                <a:gd name="T7" fmla="*/ 37 h 47"/>
                <a:gd name="T8" fmla="*/ 54 w 54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7">
                  <a:moveTo>
                    <a:pt x="54" y="0"/>
                  </a:moveTo>
                  <a:cubicBezTo>
                    <a:pt x="43" y="3"/>
                    <a:pt x="30" y="9"/>
                    <a:pt x="18" y="15"/>
                  </a:cubicBezTo>
                  <a:cubicBezTo>
                    <a:pt x="12" y="26"/>
                    <a:pt x="6" y="36"/>
                    <a:pt x="0" y="47"/>
                  </a:cubicBezTo>
                  <a:cubicBezTo>
                    <a:pt x="10" y="42"/>
                    <a:pt x="19" y="38"/>
                    <a:pt x="28" y="37"/>
                  </a:cubicBezTo>
                  <a:cubicBezTo>
                    <a:pt x="36" y="24"/>
                    <a:pt x="45" y="12"/>
                    <a:pt x="54" y="0"/>
                  </a:cubicBezTo>
                </a:path>
              </a:pathLst>
            </a:custGeom>
            <a:solidFill>
              <a:srgbClr val="16A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4940300" y="1150938"/>
              <a:ext cx="157162" cy="190500"/>
            </a:xfrm>
            <a:custGeom>
              <a:avLst/>
              <a:gdLst>
                <a:gd name="T0" fmla="*/ 32 w 32"/>
                <a:gd name="T1" fmla="*/ 0 h 39"/>
                <a:gd name="T2" fmla="*/ 29 w 32"/>
                <a:gd name="T3" fmla="*/ 0 h 39"/>
                <a:gd name="T4" fmla="*/ 0 w 32"/>
                <a:gd name="T5" fmla="*/ 39 h 39"/>
                <a:gd name="T6" fmla="*/ 1 w 32"/>
                <a:gd name="T7" fmla="*/ 39 h 39"/>
                <a:gd name="T8" fmla="*/ 32 w 32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9">
                  <a:moveTo>
                    <a:pt x="32" y="0"/>
                  </a:moveTo>
                  <a:cubicBezTo>
                    <a:pt x="31" y="0"/>
                    <a:pt x="30" y="0"/>
                    <a:pt x="29" y="0"/>
                  </a:cubicBezTo>
                  <a:cubicBezTo>
                    <a:pt x="19" y="13"/>
                    <a:pt x="9" y="26"/>
                    <a:pt x="0" y="39"/>
                  </a:cubicBezTo>
                  <a:cubicBezTo>
                    <a:pt x="0" y="39"/>
                    <a:pt x="1" y="39"/>
                    <a:pt x="1" y="39"/>
                  </a:cubicBezTo>
                  <a:cubicBezTo>
                    <a:pt x="12" y="26"/>
                    <a:pt x="22" y="13"/>
                    <a:pt x="32" y="0"/>
                  </a:cubicBezTo>
                </a:path>
              </a:pathLst>
            </a:custGeom>
            <a:solidFill>
              <a:srgbClr val="1AA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4343400" y="1233488"/>
              <a:ext cx="406400" cy="355600"/>
            </a:xfrm>
            <a:custGeom>
              <a:avLst/>
              <a:gdLst>
                <a:gd name="T0" fmla="*/ 83 w 83"/>
                <a:gd name="T1" fmla="*/ 0 h 73"/>
                <a:gd name="T2" fmla="*/ 55 w 83"/>
                <a:gd name="T3" fmla="*/ 20 h 73"/>
                <a:gd name="T4" fmla="*/ 60 w 83"/>
                <a:gd name="T5" fmla="*/ 4 h 73"/>
                <a:gd name="T6" fmla="*/ 32 w 83"/>
                <a:gd name="T7" fmla="*/ 26 h 73"/>
                <a:gd name="T8" fmla="*/ 30 w 83"/>
                <a:gd name="T9" fmla="*/ 40 h 73"/>
                <a:gd name="T10" fmla="*/ 0 w 83"/>
                <a:gd name="T11" fmla="*/ 66 h 73"/>
                <a:gd name="T12" fmla="*/ 1 w 83"/>
                <a:gd name="T13" fmla="*/ 73 h 73"/>
                <a:gd name="T14" fmla="*/ 33 w 83"/>
                <a:gd name="T15" fmla="*/ 46 h 73"/>
                <a:gd name="T16" fmla="*/ 33 w 83"/>
                <a:gd name="T17" fmla="*/ 46 h 73"/>
                <a:gd name="T18" fmla="*/ 33 w 83"/>
                <a:gd name="T19" fmla="*/ 46 h 73"/>
                <a:gd name="T20" fmla="*/ 28 w 83"/>
                <a:gd name="T21" fmla="*/ 67 h 73"/>
                <a:gd name="T22" fmla="*/ 35 w 83"/>
                <a:gd name="T23" fmla="*/ 62 h 73"/>
                <a:gd name="T24" fmla="*/ 42 w 83"/>
                <a:gd name="T25" fmla="*/ 38 h 73"/>
                <a:gd name="T26" fmla="*/ 77 w 83"/>
                <a:gd name="T27" fmla="*/ 12 h 73"/>
                <a:gd name="T28" fmla="*/ 83 w 83"/>
                <a:gd name="T2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73">
                  <a:moveTo>
                    <a:pt x="83" y="0"/>
                  </a:moveTo>
                  <a:cubicBezTo>
                    <a:pt x="74" y="7"/>
                    <a:pt x="64" y="13"/>
                    <a:pt x="55" y="20"/>
                  </a:cubicBezTo>
                  <a:cubicBezTo>
                    <a:pt x="56" y="15"/>
                    <a:pt x="58" y="9"/>
                    <a:pt x="60" y="4"/>
                  </a:cubicBezTo>
                  <a:cubicBezTo>
                    <a:pt x="51" y="11"/>
                    <a:pt x="42" y="18"/>
                    <a:pt x="32" y="26"/>
                  </a:cubicBezTo>
                  <a:cubicBezTo>
                    <a:pt x="32" y="30"/>
                    <a:pt x="31" y="35"/>
                    <a:pt x="30" y="40"/>
                  </a:cubicBezTo>
                  <a:cubicBezTo>
                    <a:pt x="20" y="48"/>
                    <a:pt x="10" y="57"/>
                    <a:pt x="0" y="66"/>
                  </a:cubicBezTo>
                  <a:cubicBezTo>
                    <a:pt x="1" y="68"/>
                    <a:pt x="1" y="70"/>
                    <a:pt x="1" y="73"/>
                  </a:cubicBezTo>
                  <a:cubicBezTo>
                    <a:pt x="12" y="63"/>
                    <a:pt x="22" y="54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53"/>
                    <a:pt x="30" y="60"/>
                    <a:pt x="28" y="67"/>
                  </a:cubicBezTo>
                  <a:cubicBezTo>
                    <a:pt x="31" y="65"/>
                    <a:pt x="33" y="64"/>
                    <a:pt x="35" y="62"/>
                  </a:cubicBezTo>
                  <a:cubicBezTo>
                    <a:pt x="37" y="54"/>
                    <a:pt x="39" y="46"/>
                    <a:pt x="42" y="38"/>
                  </a:cubicBezTo>
                  <a:cubicBezTo>
                    <a:pt x="54" y="28"/>
                    <a:pt x="66" y="20"/>
                    <a:pt x="77" y="12"/>
                  </a:cubicBezTo>
                  <a:cubicBezTo>
                    <a:pt x="79" y="8"/>
                    <a:pt x="81" y="4"/>
                    <a:pt x="83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4338638" y="1360488"/>
              <a:ext cx="161925" cy="195262"/>
            </a:xfrm>
            <a:custGeom>
              <a:avLst/>
              <a:gdLst>
                <a:gd name="T0" fmla="*/ 33 w 33"/>
                <a:gd name="T1" fmla="*/ 0 h 40"/>
                <a:gd name="T2" fmla="*/ 0 w 33"/>
                <a:gd name="T3" fmla="*/ 28 h 40"/>
                <a:gd name="T4" fmla="*/ 1 w 33"/>
                <a:gd name="T5" fmla="*/ 40 h 40"/>
                <a:gd name="T6" fmla="*/ 31 w 33"/>
                <a:gd name="T7" fmla="*/ 14 h 40"/>
                <a:gd name="T8" fmla="*/ 33 w 33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0">
                  <a:moveTo>
                    <a:pt x="33" y="0"/>
                  </a:moveTo>
                  <a:cubicBezTo>
                    <a:pt x="22" y="9"/>
                    <a:pt x="11" y="19"/>
                    <a:pt x="0" y="28"/>
                  </a:cubicBezTo>
                  <a:cubicBezTo>
                    <a:pt x="1" y="32"/>
                    <a:pt x="1" y="36"/>
                    <a:pt x="1" y="40"/>
                  </a:cubicBezTo>
                  <a:cubicBezTo>
                    <a:pt x="11" y="31"/>
                    <a:pt x="21" y="22"/>
                    <a:pt x="31" y="14"/>
                  </a:cubicBezTo>
                  <a:cubicBezTo>
                    <a:pt x="32" y="9"/>
                    <a:pt x="33" y="4"/>
                    <a:pt x="33" y="0"/>
                  </a:cubicBezTo>
                </a:path>
              </a:pathLst>
            </a:custGeom>
            <a:solidFill>
              <a:srgbClr val="23B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4613275" y="1136650"/>
              <a:ext cx="180975" cy="195262"/>
            </a:xfrm>
            <a:custGeom>
              <a:avLst/>
              <a:gdLst>
                <a:gd name="T0" fmla="*/ 37 w 37"/>
                <a:gd name="T1" fmla="*/ 0 h 40"/>
                <a:gd name="T2" fmla="*/ 5 w 37"/>
                <a:gd name="T3" fmla="*/ 24 h 40"/>
                <a:gd name="T4" fmla="*/ 0 w 37"/>
                <a:gd name="T5" fmla="*/ 40 h 40"/>
                <a:gd name="T6" fmla="*/ 28 w 37"/>
                <a:gd name="T7" fmla="*/ 20 h 40"/>
                <a:gd name="T8" fmla="*/ 37 w 37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0">
                  <a:moveTo>
                    <a:pt x="37" y="0"/>
                  </a:moveTo>
                  <a:cubicBezTo>
                    <a:pt x="27" y="7"/>
                    <a:pt x="16" y="15"/>
                    <a:pt x="5" y="24"/>
                  </a:cubicBezTo>
                  <a:cubicBezTo>
                    <a:pt x="3" y="29"/>
                    <a:pt x="1" y="35"/>
                    <a:pt x="0" y="40"/>
                  </a:cubicBezTo>
                  <a:cubicBezTo>
                    <a:pt x="9" y="33"/>
                    <a:pt x="19" y="27"/>
                    <a:pt x="28" y="20"/>
                  </a:cubicBezTo>
                  <a:cubicBezTo>
                    <a:pt x="31" y="14"/>
                    <a:pt x="34" y="7"/>
                    <a:pt x="37" y="0"/>
                  </a:cubicBezTo>
                </a:path>
              </a:pathLst>
            </a:custGeom>
            <a:solidFill>
              <a:srgbClr val="29B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4348163" y="1457325"/>
              <a:ext cx="157162" cy="204787"/>
            </a:xfrm>
            <a:custGeom>
              <a:avLst/>
              <a:gdLst>
                <a:gd name="T0" fmla="*/ 32 w 32"/>
                <a:gd name="T1" fmla="*/ 0 h 42"/>
                <a:gd name="T2" fmla="*/ 0 w 32"/>
                <a:gd name="T3" fmla="*/ 27 h 42"/>
                <a:gd name="T4" fmla="*/ 2 w 32"/>
                <a:gd name="T5" fmla="*/ 42 h 42"/>
                <a:gd name="T6" fmla="*/ 27 w 32"/>
                <a:gd name="T7" fmla="*/ 21 h 42"/>
                <a:gd name="T8" fmla="*/ 32 w 3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2">
                  <a:moveTo>
                    <a:pt x="32" y="0"/>
                  </a:moveTo>
                  <a:cubicBezTo>
                    <a:pt x="21" y="8"/>
                    <a:pt x="11" y="17"/>
                    <a:pt x="0" y="27"/>
                  </a:cubicBezTo>
                  <a:cubicBezTo>
                    <a:pt x="1" y="32"/>
                    <a:pt x="1" y="37"/>
                    <a:pt x="2" y="42"/>
                  </a:cubicBezTo>
                  <a:cubicBezTo>
                    <a:pt x="10" y="35"/>
                    <a:pt x="19" y="28"/>
                    <a:pt x="27" y="21"/>
                  </a:cubicBezTo>
                  <a:cubicBezTo>
                    <a:pt x="29" y="14"/>
                    <a:pt x="30" y="7"/>
                    <a:pt x="32" y="0"/>
                  </a:cubicBezTo>
                </a:path>
              </a:pathLst>
            </a:custGeom>
            <a:solidFill>
              <a:srgbClr val="009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4514850" y="1292225"/>
              <a:ext cx="206375" cy="244475"/>
            </a:xfrm>
            <a:custGeom>
              <a:avLst/>
              <a:gdLst>
                <a:gd name="T0" fmla="*/ 42 w 42"/>
                <a:gd name="T1" fmla="*/ 0 h 50"/>
                <a:gd name="T2" fmla="*/ 7 w 42"/>
                <a:gd name="T3" fmla="*/ 26 h 50"/>
                <a:gd name="T4" fmla="*/ 0 w 42"/>
                <a:gd name="T5" fmla="*/ 50 h 50"/>
                <a:gd name="T6" fmla="*/ 28 w 42"/>
                <a:gd name="T7" fmla="*/ 32 h 50"/>
                <a:gd name="T8" fmla="*/ 42 w 42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0">
                  <a:moveTo>
                    <a:pt x="42" y="0"/>
                  </a:moveTo>
                  <a:cubicBezTo>
                    <a:pt x="31" y="8"/>
                    <a:pt x="19" y="16"/>
                    <a:pt x="7" y="26"/>
                  </a:cubicBezTo>
                  <a:cubicBezTo>
                    <a:pt x="4" y="34"/>
                    <a:pt x="2" y="42"/>
                    <a:pt x="0" y="50"/>
                  </a:cubicBezTo>
                  <a:cubicBezTo>
                    <a:pt x="10" y="43"/>
                    <a:pt x="19" y="37"/>
                    <a:pt x="28" y="32"/>
                  </a:cubicBezTo>
                  <a:cubicBezTo>
                    <a:pt x="33" y="21"/>
                    <a:pt x="38" y="11"/>
                    <a:pt x="42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3932238" y="1531938"/>
              <a:ext cx="387350" cy="433387"/>
            </a:xfrm>
            <a:custGeom>
              <a:avLst/>
              <a:gdLst>
                <a:gd name="T0" fmla="*/ 75 w 79"/>
                <a:gd name="T1" fmla="*/ 0 h 89"/>
                <a:gd name="T2" fmla="*/ 54 w 79"/>
                <a:gd name="T3" fmla="*/ 20 h 89"/>
                <a:gd name="T4" fmla="*/ 59 w 79"/>
                <a:gd name="T5" fmla="*/ 29 h 89"/>
                <a:gd name="T6" fmla="*/ 23 w 79"/>
                <a:gd name="T7" fmla="*/ 67 h 89"/>
                <a:gd name="T8" fmla="*/ 13 w 79"/>
                <a:gd name="T9" fmla="*/ 64 h 89"/>
                <a:gd name="T10" fmla="*/ 0 w 79"/>
                <a:gd name="T11" fmla="*/ 78 h 89"/>
                <a:gd name="T12" fmla="*/ 13 w 79"/>
                <a:gd name="T13" fmla="*/ 80 h 89"/>
                <a:gd name="T14" fmla="*/ 6 w 79"/>
                <a:gd name="T15" fmla="*/ 88 h 89"/>
                <a:gd name="T16" fmla="*/ 10 w 79"/>
                <a:gd name="T17" fmla="*/ 89 h 89"/>
                <a:gd name="T18" fmla="*/ 17 w 79"/>
                <a:gd name="T19" fmla="*/ 80 h 89"/>
                <a:gd name="T20" fmla="*/ 33 w 79"/>
                <a:gd name="T21" fmla="*/ 83 h 89"/>
                <a:gd name="T22" fmla="*/ 38 w 79"/>
                <a:gd name="T23" fmla="*/ 77 h 89"/>
                <a:gd name="T24" fmla="*/ 24 w 79"/>
                <a:gd name="T25" fmla="*/ 72 h 89"/>
                <a:gd name="T26" fmla="*/ 65 w 79"/>
                <a:gd name="T27" fmla="*/ 30 h 89"/>
                <a:gd name="T28" fmla="*/ 70 w 79"/>
                <a:gd name="T29" fmla="*/ 43 h 89"/>
                <a:gd name="T30" fmla="*/ 78 w 79"/>
                <a:gd name="T31" fmla="*/ 35 h 89"/>
                <a:gd name="T32" fmla="*/ 74 w 79"/>
                <a:gd name="T33" fmla="*/ 21 h 89"/>
                <a:gd name="T34" fmla="*/ 79 w 79"/>
                <a:gd name="T35" fmla="*/ 18 h 89"/>
                <a:gd name="T36" fmla="*/ 75 w 79"/>
                <a:gd name="T3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" h="89">
                  <a:moveTo>
                    <a:pt x="75" y="0"/>
                  </a:moveTo>
                  <a:cubicBezTo>
                    <a:pt x="68" y="7"/>
                    <a:pt x="61" y="14"/>
                    <a:pt x="54" y="20"/>
                  </a:cubicBezTo>
                  <a:cubicBezTo>
                    <a:pt x="56" y="23"/>
                    <a:pt x="58" y="26"/>
                    <a:pt x="59" y="29"/>
                  </a:cubicBezTo>
                  <a:cubicBezTo>
                    <a:pt x="47" y="42"/>
                    <a:pt x="34" y="55"/>
                    <a:pt x="23" y="67"/>
                  </a:cubicBezTo>
                  <a:cubicBezTo>
                    <a:pt x="19" y="66"/>
                    <a:pt x="16" y="65"/>
                    <a:pt x="13" y="64"/>
                  </a:cubicBezTo>
                  <a:cubicBezTo>
                    <a:pt x="9" y="68"/>
                    <a:pt x="4" y="73"/>
                    <a:pt x="0" y="78"/>
                  </a:cubicBezTo>
                  <a:cubicBezTo>
                    <a:pt x="5" y="79"/>
                    <a:pt x="9" y="80"/>
                    <a:pt x="13" y="80"/>
                  </a:cubicBezTo>
                  <a:cubicBezTo>
                    <a:pt x="11" y="83"/>
                    <a:pt x="9" y="86"/>
                    <a:pt x="6" y="88"/>
                  </a:cubicBezTo>
                  <a:cubicBezTo>
                    <a:pt x="8" y="89"/>
                    <a:pt x="9" y="89"/>
                    <a:pt x="10" y="89"/>
                  </a:cubicBezTo>
                  <a:cubicBezTo>
                    <a:pt x="12" y="86"/>
                    <a:pt x="15" y="83"/>
                    <a:pt x="17" y="80"/>
                  </a:cubicBezTo>
                  <a:cubicBezTo>
                    <a:pt x="22" y="81"/>
                    <a:pt x="28" y="82"/>
                    <a:pt x="33" y="83"/>
                  </a:cubicBezTo>
                  <a:cubicBezTo>
                    <a:pt x="35" y="81"/>
                    <a:pt x="36" y="79"/>
                    <a:pt x="38" y="77"/>
                  </a:cubicBezTo>
                  <a:cubicBezTo>
                    <a:pt x="33" y="75"/>
                    <a:pt x="29" y="74"/>
                    <a:pt x="24" y="72"/>
                  </a:cubicBezTo>
                  <a:cubicBezTo>
                    <a:pt x="37" y="58"/>
                    <a:pt x="51" y="44"/>
                    <a:pt x="65" y="30"/>
                  </a:cubicBezTo>
                  <a:cubicBezTo>
                    <a:pt x="67" y="34"/>
                    <a:pt x="68" y="38"/>
                    <a:pt x="70" y="43"/>
                  </a:cubicBezTo>
                  <a:cubicBezTo>
                    <a:pt x="73" y="40"/>
                    <a:pt x="76" y="38"/>
                    <a:pt x="78" y="35"/>
                  </a:cubicBezTo>
                  <a:cubicBezTo>
                    <a:pt x="77" y="31"/>
                    <a:pt x="76" y="26"/>
                    <a:pt x="74" y="21"/>
                  </a:cubicBezTo>
                  <a:cubicBezTo>
                    <a:pt x="76" y="20"/>
                    <a:pt x="77" y="19"/>
                    <a:pt x="79" y="18"/>
                  </a:cubicBezTo>
                  <a:cubicBezTo>
                    <a:pt x="77" y="12"/>
                    <a:pt x="76" y="6"/>
                    <a:pt x="75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3894138" y="1911350"/>
              <a:ext cx="101600" cy="49212"/>
            </a:xfrm>
            <a:custGeom>
              <a:avLst/>
              <a:gdLst>
                <a:gd name="T0" fmla="*/ 8 w 21"/>
                <a:gd name="T1" fmla="*/ 0 h 10"/>
                <a:gd name="T2" fmla="*/ 0 w 21"/>
                <a:gd name="T3" fmla="*/ 10 h 10"/>
                <a:gd name="T4" fmla="*/ 14 w 21"/>
                <a:gd name="T5" fmla="*/ 10 h 10"/>
                <a:gd name="T6" fmla="*/ 21 w 21"/>
                <a:gd name="T7" fmla="*/ 2 h 10"/>
                <a:gd name="T8" fmla="*/ 8 w 2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0">
                  <a:moveTo>
                    <a:pt x="8" y="0"/>
                  </a:moveTo>
                  <a:cubicBezTo>
                    <a:pt x="6" y="3"/>
                    <a:pt x="3" y="6"/>
                    <a:pt x="0" y="10"/>
                  </a:cubicBezTo>
                  <a:cubicBezTo>
                    <a:pt x="5" y="10"/>
                    <a:pt x="10" y="10"/>
                    <a:pt x="14" y="10"/>
                  </a:cubicBezTo>
                  <a:cubicBezTo>
                    <a:pt x="17" y="8"/>
                    <a:pt x="19" y="5"/>
                    <a:pt x="21" y="2"/>
                  </a:cubicBezTo>
                  <a:cubicBezTo>
                    <a:pt x="17" y="2"/>
                    <a:pt x="13" y="1"/>
                    <a:pt x="8" y="0"/>
                  </a:cubicBezTo>
                </a:path>
              </a:pathLst>
            </a:custGeom>
            <a:solidFill>
              <a:srgbClr val="008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3995738" y="1628775"/>
              <a:ext cx="225425" cy="228600"/>
            </a:xfrm>
            <a:custGeom>
              <a:avLst/>
              <a:gdLst>
                <a:gd name="T0" fmla="*/ 41 w 46"/>
                <a:gd name="T1" fmla="*/ 0 h 47"/>
                <a:gd name="T2" fmla="*/ 0 w 46"/>
                <a:gd name="T3" fmla="*/ 44 h 47"/>
                <a:gd name="T4" fmla="*/ 10 w 46"/>
                <a:gd name="T5" fmla="*/ 47 h 47"/>
                <a:gd name="T6" fmla="*/ 46 w 46"/>
                <a:gd name="T7" fmla="*/ 9 h 47"/>
                <a:gd name="T8" fmla="*/ 41 w 46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7">
                  <a:moveTo>
                    <a:pt x="41" y="0"/>
                  </a:moveTo>
                  <a:cubicBezTo>
                    <a:pt x="27" y="14"/>
                    <a:pt x="13" y="29"/>
                    <a:pt x="0" y="44"/>
                  </a:cubicBezTo>
                  <a:cubicBezTo>
                    <a:pt x="3" y="45"/>
                    <a:pt x="6" y="46"/>
                    <a:pt x="10" y="47"/>
                  </a:cubicBezTo>
                  <a:cubicBezTo>
                    <a:pt x="21" y="35"/>
                    <a:pt x="34" y="22"/>
                    <a:pt x="46" y="9"/>
                  </a:cubicBezTo>
                  <a:cubicBezTo>
                    <a:pt x="45" y="6"/>
                    <a:pt x="43" y="3"/>
                    <a:pt x="41" y="0"/>
                  </a:cubicBezTo>
                </a:path>
              </a:pathLst>
            </a:custGeom>
            <a:solidFill>
              <a:srgbClr val="0DA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3981450" y="1920875"/>
              <a:ext cx="112712" cy="49212"/>
            </a:xfrm>
            <a:custGeom>
              <a:avLst/>
              <a:gdLst>
                <a:gd name="T0" fmla="*/ 7 w 23"/>
                <a:gd name="T1" fmla="*/ 0 h 10"/>
                <a:gd name="T2" fmla="*/ 0 w 23"/>
                <a:gd name="T3" fmla="*/ 9 h 10"/>
                <a:gd name="T4" fmla="*/ 17 w 23"/>
                <a:gd name="T5" fmla="*/ 10 h 10"/>
                <a:gd name="T6" fmla="*/ 23 w 23"/>
                <a:gd name="T7" fmla="*/ 3 h 10"/>
                <a:gd name="T8" fmla="*/ 7 w 23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0">
                  <a:moveTo>
                    <a:pt x="7" y="0"/>
                  </a:moveTo>
                  <a:cubicBezTo>
                    <a:pt x="5" y="3"/>
                    <a:pt x="2" y="6"/>
                    <a:pt x="0" y="9"/>
                  </a:cubicBezTo>
                  <a:cubicBezTo>
                    <a:pt x="5" y="9"/>
                    <a:pt x="11" y="9"/>
                    <a:pt x="17" y="10"/>
                  </a:cubicBezTo>
                  <a:cubicBezTo>
                    <a:pt x="19" y="7"/>
                    <a:pt x="21" y="5"/>
                    <a:pt x="23" y="3"/>
                  </a:cubicBezTo>
                  <a:cubicBezTo>
                    <a:pt x="18" y="2"/>
                    <a:pt x="12" y="1"/>
                    <a:pt x="7" y="0"/>
                  </a:cubicBezTo>
                </a:path>
              </a:pathLst>
            </a:custGeom>
            <a:solidFill>
              <a:srgbClr val="0081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4049713" y="1677988"/>
              <a:ext cx="225425" cy="228600"/>
            </a:xfrm>
            <a:custGeom>
              <a:avLst/>
              <a:gdLst>
                <a:gd name="T0" fmla="*/ 41 w 46"/>
                <a:gd name="T1" fmla="*/ 0 h 47"/>
                <a:gd name="T2" fmla="*/ 0 w 46"/>
                <a:gd name="T3" fmla="*/ 42 h 47"/>
                <a:gd name="T4" fmla="*/ 14 w 46"/>
                <a:gd name="T5" fmla="*/ 47 h 47"/>
                <a:gd name="T6" fmla="*/ 46 w 46"/>
                <a:gd name="T7" fmla="*/ 13 h 47"/>
                <a:gd name="T8" fmla="*/ 41 w 46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7">
                  <a:moveTo>
                    <a:pt x="41" y="0"/>
                  </a:moveTo>
                  <a:cubicBezTo>
                    <a:pt x="27" y="14"/>
                    <a:pt x="13" y="28"/>
                    <a:pt x="0" y="42"/>
                  </a:cubicBezTo>
                  <a:cubicBezTo>
                    <a:pt x="5" y="44"/>
                    <a:pt x="9" y="45"/>
                    <a:pt x="14" y="47"/>
                  </a:cubicBezTo>
                  <a:cubicBezTo>
                    <a:pt x="24" y="35"/>
                    <a:pt x="35" y="24"/>
                    <a:pt x="46" y="13"/>
                  </a:cubicBezTo>
                  <a:cubicBezTo>
                    <a:pt x="44" y="8"/>
                    <a:pt x="43" y="4"/>
                    <a:pt x="41" y="0"/>
                  </a:cubicBezTo>
                </a:path>
              </a:pathLst>
            </a:custGeom>
            <a:solidFill>
              <a:srgbClr val="0090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4294188" y="1619250"/>
              <a:ext cx="34925" cy="82550"/>
            </a:xfrm>
            <a:custGeom>
              <a:avLst/>
              <a:gdLst>
                <a:gd name="T0" fmla="*/ 5 w 7"/>
                <a:gd name="T1" fmla="*/ 0 h 17"/>
                <a:gd name="T2" fmla="*/ 0 w 7"/>
                <a:gd name="T3" fmla="*/ 3 h 17"/>
                <a:gd name="T4" fmla="*/ 4 w 7"/>
                <a:gd name="T5" fmla="*/ 17 h 17"/>
                <a:gd name="T6" fmla="*/ 7 w 7"/>
                <a:gd name="T7" fmla="*/ 14 h 17"/>
                <a:gd name="T8" fmla="*/ 5 w 7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7">
                  <a:moveTo>
                    <a:pt x="5" y="0"/>
                  </a:moveTo>
                  <a:cubicBezTo>
                    <a:pt x="3" y="1"/>
                    <a:pt x="2" y="2"/>
                    <a:pt x="0" y="3"/>
                  </a:cubicBezTo>
                  <a:cubicBezTo>
                    <a:pt x="2" y="8"/>
                    <a:pt x="3" y="13"/>
                    <a:pt x="4" y="17"/>
                  </a:cubicBezTo>
                  <a:cubicBezTo>
                    <a:pt x="5" y="16"/>
                    <a:pt x="6" y="15"/>
                    <a:pt x="7" y="14"/>
                  </a:cubicBezTo>
                  <a:cubicBezTo>
                    <a:pt x="6" y="9"/>
                    <a:pt x="5" y="4"/>
                    <a:pt x="5" y="0"/>
                  </a:cubicBezTo>
                </a:path>
              </a:pathLst>
            </a:custGeom>
            <a:solidFill>
              <a:srgbClr val="009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3717925" y="2047875"/>
              <a:ext cx="200025" cy="258762"/>
            </a:xfrm>
            <a:custGeom>
              <a:avLst/>
              <a:gdLst>
                <a:gd name="T0" fmla="*/ 40 w 41"/>
                <a:gd name="T1" fmla="*/ 0 h 53"/>
                <a:gd name="T2" fmla="*/ 36 w 41"/>
                <a:gd name="T3" fmla="*/ 0 h 53"/>
                <a:gd name="T4" fmla="*/ 21 w 41"/>
                <a:gd name="T5" fmla="*/ 20 h 53"/>
                <a:gd name="T6" fmla="*/ 9 w 41"/>
                <a:gd name="T7" fmla="*/ 23 h 53"/>
                <a:gd name="T8" fmla="*/ 2 w 41"/>
                <a:gd name="T9" fmla="*/ 33 h 53"/>
                <a:gd name="T10" fmla="*/ 15 w 41"/>
                <a:gd name="T11" fmla="*/ 29 h 53"/>
                <a:gd name="T12" fmla="*/ 15 w 41"/>
                <a:gd name="T13" fmla="*/ 29 h 53"/>
                <a:gd name="T14" fmla="*/ 15 w 41"/>
                <a:gd name="T15" fmla="*/ 29 h 53"/>
                <a:gd name="T16" fmla="*/ 0 w 41"/>
                <a:gd name="T17" fmla="*/ 53 h 53"/>
                <a:gd name="T18" fmla="*/ 5 w 41"/>
                <a:gd name="T19" fmla="*/ 51 h 53"/>
                <a:gd name="T20" fmla="*/ 21 w 41"/>
                <a:gd name="T21" fmla="*/ 26 h 53"/>
                <a:gd name="T22" fmla="*/ 37 w 41"/>
                <a:gd name="T23" fmla="*/ 21 h 53"/>
                <a:gd name="T24" fmla="*/ 41 w 41"/>
                <a:gd name="T25" fmla="*/ 16 h 53"/>
                <a:gd name="T26" fmla="*/ 25 w 41"/>
                <a:gd name="T27" fmla="*/ 20 h 53"/>
                <a:gd name="T28" fmla="*/ 40 w 41"/>
                <a:gd name="T2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53">
                  <a:moveTo>
                    <a:pt x="40" y="0"/>
                  </a:moveTo>
                  <a:cubicBezTo>
                    <a:pt x="39" y="0"/>
                    <a:pt x="38" y="0"/>
                    <a:pt x="36" y="0"/>
                  </a:cubicBezTo>
                  <a:cubicBezTo>
                    <a:pt x="31" y="7"/>
                    <a:pt x="26" y="14"/>
                    <a:pt x="21" y="20"/>
                  </a:cubicBezTo>
                  <a:cubicBezTo>
                    <a:pt x="17" y="21"/>
                    <a:pt x="13" y="22"/>
                    <a:pt x="9" y="23"/>
                  </a:cubicBezTo>
                  <a:cubicBezTo>
                    <a:pt x="7" y="27"/>
                    <a:pt x="4" y="30"/>
                    <a:pt x="2" y="33"/>
                  </a:cubicBezTo>
                  <a:cubicBezTo>
                    <a:pt x="6" y="32"/>
                    <a:pt x="11" y="30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0" y="37"/>
                    <a:pt x="5" y="45"/>
                    <a:pt x="0" y="53"/>
                  </a:cubicBezTo>
                  <a:cubicBezTo>
                    <a:pt x="2" y="53"/>
                    <a:pt x="4" y="52"/>
                    <a:pt x="5" y="51"/>
                  </a:cubicBezTo>
                  <a:cubicBezTo>
                    <a:pt x="10" y="43"/>
                    <a:pt x="15" y="35"/>
                    <a:pt x="21" y="26"/>
                  </a:cubicBezTo>
                  <a:cubicBezTo>
                    <a:pt x="26" y="25"/>
                    <a:pt x="32" y="23"/>
                    <a:pt x="37" y="21"/>
                  </a:cubicBezTo>
                  <a:cubicBezTo>
                    <a:pt x="38" y="19"/>
                    <a:pt x="40" y="18"/>
                    <a:pt x="41" y="16"/>
                  </a:cubicBezTo>
                  <a:cubicBezTo>
                    <a:pt x="35" y="17"/>
                    <a:pt x="30" y="19"/>
                    <a:pt x="25" y="20"/>
                  </a:cubicBezTo>
                  <a:cubicBezTo>
                    <a:pt x="30" y="13"/>
                    <a:pt x="35" y="7"/>
                    <a:pt x="40" y="0"/>
                  </a:cubicBezTo>
                </a:path>
              </a:pathLst>
            </a:custGeom>
            <a:solidFill>
              <a:srgbClr val="AFE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3638550" y="2189163"/>
              <a:ext cx="152400" cy="152400"/>
            </a:xfrm>
            <a:custGeom>
              <a:avLst/>
              <a:gdLst>
                <a:gd name="T0" fmla="*/ 31 w 31"/>
                <a:gd name="T1" fmla="*/ 0 h 31"/>
                <a:gd name="T2" fmla="*/ 18 w 31"/>
                <a:gd name="T3" fmla="*/ 4 h 31"/>
                <a:gd name="T4" fmla="*/ 0 w 31"/>
                <a:gd name="T5" fmla="*/ 31 h 31"/>
                <a:gd name="T6" fmla="*/ 16 w 31"/>
                <a:gd name="T7" fmla="*/ 24 h 31"/>
                <a:gd name="T8" fmla="*/ 31 w 31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31" y="0"/>
                  </a:moveTo>
                  <a:cubicBezTo>
                    <a:pt x="27" y="1"/>
                    <a:pt x="22" y="3"/>
                    <a:pt x="18" y="4"/>
                  </a:cubicBezTo>
                  <a:cubicBezTo>
                    <a:pt x="12" y="13"/>
                    <a:pt x="6" y="22"/>
                    <a:pt x="0" y="31"/>
                  </a:cubicBezTo>
                  <a:cubicBezTo>
                    <a:pt x="6" y="29"/>
                    <a:pt x="11" y="27"/>
                    <a:pt x="16" y="24"/>
                  </a:cubicBezTo>
                  <a:cubicBezTo>
                    <a:pt x="21" y="16"/>
                    <a:pt x="26" y="8"/>
                    <a:pt x="31" y="0"/>
                  </a:cubicBezTo>
                </a:path>
              </a:pathLst>
            </a:custGeom>
            <a:solidFill>
              <a:srgbClr val="16A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3762375" y="2047875"/>
              <a:ext cx="131762" cy="112712"/>
            </a:xfrm>
            <a:custGeom>
              <a:avLst/>
              <a:gdLst>
                <a:gd name="T0" fmla="*/ 27 w 27"/>
                <a:gd name="T1" fmla="*/ 0 h 23"/>
                <a:gd name="T2" fmla="*/ 17 w 27"/>
                <a:gd name="T3" fmla="*/ 1 h 23"/>
                <a:gd name="T4" fmla="*/ 0 w 27"/>
                <a:gd name="T5" fmla="*/ 23 h 23"/>
                <a:gd name="T6" fmla="*/ 12 w 27"/>
                <a:gd name="T7" fmla="*/ 20 h 23"/>
                <a:gd name="T8" fmla="*/ 27 w 27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3">
                  <a:moveTo>
                    <a:pt x="27" y="0"/>
                  </a:moveTo>
                  <a:cubicBezTo>
                    <a:pt x="24" y="0"/>
                    <a:pt x="20" y="1"/>
                    <a:pt x="17" y="1"/>
                  </a:cubicBezTo>
                  <a:cubicBezTo>
                    <a:pt x="11" y="9"/>
                    <a:pt x="5" y="16"/>
                    <a:pt x="0" y="23"/>
                  </a:cubicBezTo>
                  <a:cubicBezTo>
                    <a:pt x="4" y="22"/>
                    <a:pt x="8" y="21"/>
                    <a:pt x="12" y="20"/>
                  </a:cubicBezTo>
                  <a:cubicBezTo>
                    <a:pt x="17" y="14"/>
                    <a:pt x="22" y="7"/>
                    <a:pt x="27" y="0"/>
                  </a:cubicBezTo>
                </a:path>
              </a:pathLst>
            </a:custGeom>
            <a:solidFill>
              <a:srgbClr val="16A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3741738" y="2151063"/>
              <a:ext cx="157162" cy="146050"/>
            </a:xfrm>
            <a:custGeom>
              <a:avLst/>
              <a:gdLst>
                <a:gd name="T0" fmla="*/ 32 w 32"/>
                <a:gd name="T1" fmla="*/ 0 h 30"/>
                <a:gd name="T2" fmla="*/ 16 w 32"/>
                <a:gd name="T3" fmla="*/ 5 h 30"/>
                <a:gd name="T4" fmla="*/ 0 w 32"/>
                <a:gd name="T5" fmla="*/ 30 h 30"/>
                <a:gd name="T6" fmla="*/ 19 w 32"/>
                <a:gd name="T7" fmla="*/ 22 h 30"/>
                <a:gd name="T8" fmla="*/ 32 w 3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">
                  <a:moveTo>
                    <a:pt x="32" y="0"/>
                  </a:moveTo>
                  <a:cubicBezTo>
                    <a:pt x="27" y="2"/>
                    <a:pt x="21" y="4"/>
                    <a:pt x="16" y="5"/>
                  </a:cubicBezTo>
                  <a:cubicBezTo>
                    <a:pt x="10" y="14"/>
                    <a:pt x="5" y="22"/>
                    <a:pt x="0" y="30"/>
                  </a:cubicBezTo>
                  <a:cubicBezTo>
                    <a:pt x="7" y="27"/>
                    <a:pt x="13" y="24"/>
                    <a:pt x="19" y="22"/>
                  </a:cubicBezTo>
                  <a:cubicBezTo>
                    <a:pt x="23" y="15"/>
                    <a:pt x="27" y="8"/>
                    <a:pt x="32" y="0"/>
                  </a:cubicBezTo>
                </a:path>
              </a:pathLst>
            </a:custGeom>
            <a:solidFill>
              <a:srgbClr val="169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3840163" y="2038350"/>
              <a:ext cx="141287" cy="107950"/>
            </a:xfrm>
            <a:custGeom>
              <a:avLst/>
              <a:gdLst>
                <a:gd name="T0" fmla="*/ 29 w 29"/>
                <a:gd name="T1" fmla="*/ 0 h 22"/>
                <a:gd name="T2" fmla="*/ 15 w 29"/>
                <a:gd name="T3" fmla="*/ 2 h 22"/>
                <a:gd name="T4" fmla="*/ 0 w 29"/>
                <a:gd name="T5" fmla="*/ 22 h 22"/>
                <a:gd name="T6" fmla="*/ 16 w 29"/>
                <a:gd name="T7" fmla="*/ 18 h 22"/>
                <a:gd name="T8" fmla="*/ 29 w 29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2">
                  <a:moveTo>
                    <a:pt x="29" y="0"/>
                  </a:moveTo>
                  <a:cubicBezTo>
                    <a:pt x="24" y="1"/>
                    <a:pt x="20" y="1"/>
                    <a:pt x="15" y="2"/>
                  </a:cubicBezTo>
                  <a:cubicBezTo>
                    <a:pt x="10" y="9"/>
                    <a:pt x="5" y="15"/>
                    <a:pt x="0" y="22"/>
                  </a:cubicBezTo>
                  <a:cubicBezTo>
                    <a:pt x="5" y="21"/>
                    <a:pt x="10" y="19"/>
                    <a:pt x="16" y="18"/>
                  </a:cubicBezTo>
                  <a:cubicBezTo>
                    <a:pt x="20" y="12"/>
                    <a:pt x="24" y="6"/>
                    <a:pt x="29" y="0"/>
                  </a:cubicBezTo>
                </a:path>
              </a:pathLst>
            </a:custGeom>
            <a:solidFill>
              <a:srgbClr val="169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9"/>
            <p:cNvSpPr>
              <a:spLocks noEditPoints="1"/>
            </p:cNvSpPr>
            <p:nvPr/>
          </p:nvSpPr>
          <p:spPr bwMode="auto">
            <a:xfrm>
              <a:off x="2166938" y="4886325"/>
              <a:ext cx="503237" cy="623887"/>
            </a:xfrm>
            <a:custGeom>
              <a:avLst/>
              <a:gdLst>
                <a:gd name="T0" fmla="*/ 61 w 103"/>
                <a:gd name="T1" fmla="*/ 103 h 128"/>
                <a:gd name="T2" fmla="*/ 0 w 103"/>
                <a:gd name="T3" fmla="*/ 117 h 128"/>
                <a:gd name="T4" fmla="*/ 0 w 103"/>
                <a:gd name="T5" fmla="*/ 128 h 128"/>
                <a:gd name="T6" fmla="*/ 56 w 103"/>
                <a:gd name="T7" fmla="*/ 116 h 128"/>
                <a:gd name="T8" fmla="*/ 61 w 103"/>
                <a:gd name="T9" fmla="*/ 103 h 128"/>
                <a:gd name="T10" fmla="*/ 103 w 103"/>
                <a:gd name="T11" fmla="*/ 0 h 128"/>
                <a:gd name="T12" fmla="*/ 11 w 103"/>
                <a:gd name="T13" fmla="*/ 23 h 128"/>
                <a:gd name="T14" fmla="*/ 9 w 103"/>
                <a:gd name="T15" fmla="*/ 23 h 128"/>
                <a:gd name="T16" fmla="*/ 6 w 103"/>
                <a:gd name="T17" fmla="*/ 27 h 128"/>
                <a:gd name="T18" fmla="*/ 10 w 103"/>
                <a:gd name="T19" fmla="*/ 28 h 128"/>
                <a:gd name="T20" fmla="*/ 11 w 103"/>
                <a:gd name="T21" fmla="*/ 28 h 128"/>
                <a:gd name="T22" fmla="*/ 11 w 103"/>
                <a:gd name="T23" fmla="*/ 28 h 128"/>
                <a:gd name="T24" fmla="*/ 11 w 103"/>
                <a:gd name="T25" fmla="*/ 28 h 128"/>
                <a:gd name="T26" fmla="*/ 0 w 103"/>
                <a:gd name="T27" fmla="*/ 46 h 128"/>
                <a:gd name="T28" fmla="*/ 0 w 103"/>
                <a:gd name="T29" fmla="*/ 70 h 128"/>
                <a:gd name="T30" fmla="*/ 21 w 103"/>
                <a:gd name="T31" fmla="*/ 32 h 128"/>
                <a:gd name="T32" fmla="*/ 99 w 103"/>
                <a:gd name="T33" fmla="*/ 11 h 128"/>
                <a:gd name="T34" fmla="*/ 103 w 103"/>
                <a:gd name="T3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128">
                  <a:moveTo>
                    <a:pt x="61" y="103"/>
                  </a:moveTo>
                  <a:cubicBezTo>
                    <a:pt x="38" y="110"/>
                    <a:pt x="18" y="115"/>
                    <a:pt x="0" y="11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7" y="127"/>
                    <a:pt x="35" y="123"/>
                    <a:pt x="56" y="116"/>
                  </a:cubicBezTo>
                  <a:cubicBezTo>
                    <a:pt x="58" y="112"/>
                    <a:pt x="59" y="107"/>
                    <a:pt x="61" y="103"/>
                  </a:cubicBezTo>
                  <a:moveTo>
                    <a:pt x="103" y="0"/>
                  </a:moveTo>
                  <a:cubicBezTo>
                    <a:pt x="66" y="15"/>
                    <a:pt x="35" y="23"/>
                    <a:pt x="11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8" y="24"/>
                    <a:pt x="7" y="26"/>
                    <a:pt x="6" y="27"/>
                  </a:cubicBezTo>
                  <a:cubicBezTo>
                    <a:pt x="7" y="28"/>
                    <a:pt x="9" y="28"/>
                    <a:pt x="10" y="28"/>
                  </a:cubicBezTo>
                  <a:cubicBezTo>
                    <a:pt x="10" y="28"/>
                    <a:pt x="10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7" y="34"/>
                    <a:pt x="3" y="40"/>
                    <a:pt x="0" y="46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7" y="57"/>
                    <a:pt x="14" y="45"/>
                    <a:pt x="21" y="32"/>
                  </a:cubicBezTo>
                  <a:cubicBezTo>
                    <a:pt x="43" y="30"/>
                    <a:pt x="69" y="23"/>
                    <a:pt x="99" y="11"/>
                  </a:cubicBezTo>
                  <a:cubicBezTo>
                    <a:pt x="100" y="7"/>
                    <a:pt x="102" y="3"/>
                    <a:pt x="103" y="0"/>
                  </a:cubicBezTo>
                </a:path>
              </a:pathLst>
            </a:custGeom>
            <a:solidFill>
              <a:srgbClr val="B9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2166938" y="4940300"/>
              <a:ext cx="484187" cy="517525"/>
            </a:xfrm>
            <a:custGeom>
              <a:avLst/>
              <a:gdLst>
                <a:gd name="T0" fmla="*/ 99 w 99"/>
                <a:gd name="T1" fmla="*/ 0 h 106"/>
                <a:gd name="T2" fmla="*/ 21 w 99"/>
                <a:gd name="T3" fmla="*/ 21 h 106"/>
                <a:gd name="T4" fmla="*/ 0 w 99"/>
                <a:gd name="T5" fmla="*/ 59 h 106"/>
                <a:gd name="T6" fmla="*/ 0 w 99"/>
                <a:gd name="T7" fmla="*/ 106 h 106"/>
                <a:gd name="T8" fmla="*/ 61 w 99"/>
                <a:gd name="T9" fmla="*/ 92 h 106"/>
                <a:gd name="T10" fmla="*/ 99 w 99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106">
                  <a:moveTo>
                    <a:pt x="99" y="0"/>
                  </a:moveTo>
                  <a:cubicBezTo>
                    <a:pt x="69" y="12"/>
                    <a:pt x="43" y="19"/>
                    <a:pt x="21" y="21"/>
                  </a:cubicBezTo>
                  <a:cubicBezTo>
                    <a:pt x="14" y="34"/>
                    <a:pt x="7" y="46"/>
                    <a:pt x="0" y="59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8" y="104"/>
                    <a:pt x="38" y="99"/>
                    <a:pt x="61" y="92"/>
                  </a:cubicBezTo>
                  <a:cubicBezTo>
                    <a:pt x="74" y="60"/>
                    <a:pt x="87" y="29"/>
                    <a:pt x="99" y="0"/>
                  </a:cubicBezTo>
                </a:path>
              </a:pathLst>
            </a:custGeom>
            <a:solidFill>
              <a:srgbClr val="20BB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2166938" y="5018088"/>
              <a:ext cx="53975" cy="93662"/>
            </a:xfrm>
            <a:custGeom>
              <a:avLst/>
              <a:gdLst>
                <a:gd name="T0" fmla="*/ 6 w 11"/>
                <a:gd name="T1" fmla="*/ 0 h 19"/>
                <a:gd name="T2" fmla="*/ 0 w 11"/>
                <a:gd name="T3" fmla="*/ 10 h 19"/>
                <a:gd name="T4" fmla="*/ 0 w 11"/>
                <a:gd name="T5" fmla="*/ 19 h 19"/>
                <a:gd name="T6" fmla="*/ 11 w 11"/>
                <a:gd name="T7" fmla="*/ 1 h 19"/>
                <a:gd name="T8" fmla="*/ 10 w 11"/>
                <a:gd name="T9" fmla="*/ 1 h 19"/>
                <a:gd name="T10" fmla="*/ 6 w 11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9">
                  <a:moveTo>
                    <a:pt x="6" y="0"/>
                  </a:moveTo>
                  <a:cubicBezTo>
                    <a:pt x="4" y="4"/>
                    <a:pt x="2" y="7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3" y="13"/>
                    <a:pt x="7" y="7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7" y="1"/>
                    <a:pt x="6" y="0"/>
                  </a:cubicBezTo>
                </a:path>
              </a:pathLst>
            </a:custGeom>
            <a:solidFill>
              <a:srgbClr val="2098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2841625" y="4086225"/>
              <a:ext cx="1116012" cy="1219200"/>
            </a:xfrm>
            <a:custGeom>
              <a:avLst/>
              <a:gdLst>
                <a:gd name="T0" fmla="*/ 205 w 228"/>
                <a:gd name="T1" fmla="*/ 0 h 250"/>
                <a:gd name="T2" fmla="*/ 33 w 228"/>
                <a:gd name="T3" fmla="*/ 126 h 250"/>
                <a:gd name="T4" fmla="*/ 26 w 228"/>
                <a:gd name="T5" fmla="*/ 150 h 250"/>
                <a:gd name="T6" fmla="*/ 96 w 228"/>
                <a:gd name="T7" fmla="*/ 106 h 250"/>
                <a:gd name="T8" fmla="*/ 96 w 228"/>
                <a:gd name="T9" fmla="*/ 106 h 250"/>
                <a:gd name="T10" fmla="*/ 96 w 228"/>
                <a:gd name="T11" fmla="*/ 106 h 250"/>
                <a:gd name="T12" fmla="*/ 89 w 228"/>
                <a:gd name="T13" fmla="*/ 172 h 250"/>
                <a:gd name="T14" fmla="*/ 8 w 228"/>
                <a:gd name="T15" fmla="*/ 220 h 250"/>
                <a:gd name="T16" fmla="*/ 0 w 228"/>
                <a:gd name="T17" fmla="*/ 250 h 250"/>
                <a:gd name="T18" fmla="*/ 228 w 228"/>
                <a:gd name="T19" fmla="*/ 96 h 250"/>
                <a:gd name="T20" fmla="*/ 223 w 228"/>
                <a:gd name="T21" fmla="*/ 72 h 250"/>
                <a:gd name="T22" fmla="*/ 175 w 228"/>
                <a:gd name="T23" fmla="*/ 110 h 250"/>
                <a:gd name="T24" fmla="*/ 170 w 228"/>
                <a:gd name="T25" fmla="*/ 51 h 250"/>
                <a:gd name="T26" fmla="*/ 209 w 228"/>
                <a:gd name="T27" fmla="*/ 18 h 250"/>
                <a:gd name="T28" fmla="*/ 205 w 228"/>
                <a:gd name="T29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8" h="250">
                  <a:moveTo>
                    <a:pt x="205" y="0"/>
                  </a:moveTo>
                  <a:cubicBezTo>
                    <a:pt x="144" y="52"/>
                    <a:pt x="86" y="95"/>
                    <a:pt x="33" y="126"/>
                  </a:cubicBezTo>
                  <a:cubicBezTo>
                    <a:pt x="31" y="134"/>
                    <a:pt x="29" y="142"/>
                    <a:pt x="26" y="150"/>
                  </a:cubicBezTo>
                  <a:cubicBezTo>
                    <a:pt x="49" y="138"/>
                    <a:pt x="72" y="123"/>
                    <a:pt x="96" y="106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94" y="127"/>
                    <a:pt x="91" y="149"/>
                    <a:pt x="89" y="172"/>
                  </a:cubicBezTo>
                  <a:cubicBezTo>
                    <a:pt x="60" y="191"/>
                    <a:pt x="33" y="207"/>
                    <a:pt x="8" y="220"/>
                  </a:cubicBezTo>
                  <a:cubicBezTo>
                    <a:pt x="5" y="230"/>
                    <a:pt x="2" y="240"/>
                    <a:pt x="0" y="250"/>
                  </a:cubicBezTo>
                  <a:cubicBezTo>
                    <a:pt x="67" y="216"/>
                    <a:pt x="146" y="163"/>
                    <a:pt x="228" y="96"/>
                  </a:cubicBezTo>
                  <a:cubicBezTo>
                    <a:pt x="226" y="88"/>
                    <a:pt x="224" y="80"/>
                    <a:pt x="223" y="72"/>
                  </a:cubicBezTo>
                  <a:cubicBezTo>
                    <a:pt x="207" y="85"/>
                    <a:pt x="191" y="98"/>
                    <a:pt x="175" y="110"/>
                  </a:cubicBezTo>
                  <a:cubicBezTo>
                    <a:pt x="173" y="89"/>
                    <a:pt x="172" y="70"/>
                    <a:pt x="170" y="51"/>
                  </a:cubicBezTo>
                  <a:cubicBezTo>
                    <a:pt x="183" y="40"/>
                    <a:pt x="196" y="30"/>
                    <a:pt x="209" y="18"/>
                  </a:cubicBezTo>
                  <a:cubicBezTo>
                    <a:pt x="208" y="12"/>
                    <a:pt x="206" y="6"/>
                    <a:pt x="205" y="0"/>
                  </a:cubicBezTo>
                </a:path>
              </a:pathLst>
            </a:custGeom>
            <a:solidFill>
              <a:srgbClr val="AEE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3673475" y="4175125"/>
              <a:ext cx="258762" cy="447675"/>
            </a:xfrm>
            <a:custGeom>
              <a:avLst/>
              <a:gdLst>
                <a:gd name="T0" fmla="*/ 39 w 53"/>
                <a:gd name="T1" fmla="*/ 0 h 92"/>
                <a:gd name="T2" fmla="*/ 0 w 53"/>
                <a:gd name="T3" fmla="*/ 33 h 92"/>
                <a:gd name="T4" fmla="*/ 5 w 53"/>
                <a:gd name="T5" fmla="*/ 92 h 92"/>
                <a:gd name="T6" fmla="*/ 53 w 53"/>
                <a:gd name="T7" fmla="*/ 54 h 92"/>
                <a:gd name="T8" fmla="*/ 39 w 53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92">
                  <a:moveTo>
                    <a:pt x="39" y="0"/>
                  </a:moveTo>
                  <a:cubicBezTo>
                    <a:pt x="26" y="12"/>
                    <a:pt x="13" y="22"/>
                    <a:pt x="0" y="33"/>
                  </a:cubicBezTo>
                  <a:cubicBezTo>
                    <a:pt x="2" y="52"/>
                    <a:pt x="3" y="71"/>
                    <a:pt x="5" y="92"/>
                  </a:cubicBezTo>
                  <a:cubicBezTo>
                    <a:pt x="21" y="80"/>
                    <a:pt x="37" y="67"/>
                    <a:pt x="53" y="54"/>
                  </a:cubicBezTo>
                  <a:cubicBezTo>
                    <a:pt x="48" y="35"/>
                    <a:pt x="44" y="17"/>
                    <a:pt x="39" y="0"/>
                  </a:cubicBezTo>
                </a:path>
              </a:pathLst>
            </a:custGeom>
            <a:solidFill>
              <a:srgbClr val="4FD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2881313" y="4603750"/>
              <a:ext cx="430212" cy="555625"/>
            </a:xfrm>
            <a:custGeom>
              <a:avLst/>
              <a:gdLst>
                <a:gd name="T0" fmla="*/ 88 w 88"/>
                <a:gd name="T1" fmla="*/ 0 h 114"/>
                <a:gd name="T2" fmla="*/ 18 w 88"/>
                <a:gd name="T3" fmla="*/ 44 h 114"/>
                <a:gd name="T4" fmla="*/ 0 w 88"/>
                <a:gd name="T5" fmla="*/ 114 h 114"/>
                <a:gd name="T6" fmla="*/ 81 w 88"/>
                <a:gd name="T7" fmla="*/ 66 h 114"/>
                <a:gd name="T8" fmla="*/ 88 w 88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4">
                  <a:moveTo>
                    <a:pt x="88" y="0"/>
                  </a:moveTo>
                  <a:cubicBezTo>
                    <a:pt x="64" y="17"/>
                    <a:pt x="41" y="32"/>
                    <a:pt x="18" y="44"/>
                  </a:cubicBezTo>
                  <a:cubicBezTo>
                    <a:pt x="12" y="67"/>
                    <a:pt x="6" y="90"/>
                    <a:pt x="0" y="114"/>
                  </a:cubicBezTo>
                  <a:cubicBezTo>
                    <a:pt x="25" y="101"/>
                    <a:pt x="52" y="85"/>
                    <a:pt x="81" y="66"/>
                  </a:cubicBezTo>
                  <a:cubicBezTo>
                    <a:pt x="83" y="43"/>
                    <a:pt x="86" y="21"/>
                    <a:pt x="88" y="0"/>
                  </a:cubicBezTo>
                </a:path>
              </a:pathLst>
            </a:custGeom>
            <a:solidFill>
              <a:srgbClr val="46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5"/>
            <p:cNvSpPr>
              <a:spLocks noEditPoints="1"/>
            </p:cNvSpPr>
            <p:nvPr/>
          </p:nvSpPr>
          <p:spPr bwMode="auto">
            <a:xfrm>
              <a:off x="4148138" y="2565400"/>
              <a:ext cx="1727200" cy="1604962"/>
            </a:xfrm>
            <a:custGeom>
              <a:avLst/>
              <a:gdLst>
                <a:gd name="T0" fmla="*/ 136 w 353"/>
                <a:gd name="T1" fmla="*/ 215 h 329"/>
                <a:gd name="T2" fmla="*/ 91 w 353"/>
                <a:gd name="T3" fmla="*/ 186 h 329"/>
                <a:gd name="T4" fmla="*/ 201 w 353"/>
                <a:gd name="T5" fmla="*/ 59 h 329"/>
                <a:gd name="T6" fmla="*/ 268 w 353"/>
                <a:gd name="T7" fmla="*/ 62 h 329"/>
                <a:gd name="T8" fmla="*/ 136 w 353"/>
                <a:gd name="T9" fmla="*/ 215 h 329"/>
                <a:gd name="T10" fmla="*/ 353 w 353"/>
                <a:gd name="T11" fmla="*/ 0 h 329"/>
                <a:gd name="T12" fmla="*/ 204 w 353"/>
                <a:gd name="T13" fmla="*/ 15 h 329"/>
                <a:gd name="T14" fmla="*/ 0 w 353"/>
                <a:gd name="T15" fmla="*/ 245 h 329"/>
                <a:gd name="T16" fmla="*/ 13 w 353"/>
                <a:gd name="T17" fmla="*/ 267 h 329"/>
                <a:gd name="T18" fmla="*/ 16 w 353"/>
                <a:gd name="T19" fmla="*/ 264 h 329"/>
                <a:gd name="T20" fmla="*/ 44 w 353"/>
                <a:gd name="T21" fmla="*/ 306 h 329"/>
                <a:gd name="T22" fmla="*/ 40 w 353"/>
                <a:gd name="T23" fmla="*/ 309 h 329"/>
                <a:gd name="T24" fmla="*/ 53 w 353"/>
                <a:gd name="T25" fmla="*/ 329 h 329"/>
                <a:gd name="T26" fmla="*/ 98 w 353"/>
                <a:gd name="T27" fmla="*/ 286 h 329"/>
                <a:gd name="T28" fmla="*/ 104 w 353"/>
                <a:gd name="T29" fmla="*/ 293 h 329"/>
                <a:gd name="T30" fmla="*/ 126 w 353"/>
                <a:gd name="T31" fmla="*/ 271 h 329"/>
                <a:gd name="T32" fmla="*/ 120 w 353"/>
                <a:gd name="T33" fmla="*/ 265 h 329"/>
                <a:gd name="T34" fmla="*/ 328 w 353"/>
                <a:gd name="T35" fmla="*/ 23 h 329"/>
                <a:gd name="T36" fmla="*/ 339 w 353"/>
                <a:gd name="T37" fmla="*/ 22 h 329"/>
                <a:gd name="T38" fmla="*/ 353 w 353"/>
                <a:gd name="T39" fmla="*/ 4 h 329"/>
                <a:gd name="T40" fmla="*/ 353 w 353"/>
                <a:gd name="T4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3" h="329">
                  <a:moveTo>
                    <a:pt x="136" y="215"/>
                  </a:moveTo>
                  <a:cubicBezTo>
                    <a:pt x="121" y="205"/>
                    <a:pt x="106" y="195"/>
                    <a:pt x="91" y="186"/>
                  </a:cubicBezTo>
                  <a:cubicBezTo>
                    <a:pt x="130" y="145"/>
                    <a:pt x="167" y="102"/>
                    <a:pt x="201" y="59"/>
                  </a:cubicBezTo>
                  <a:cubicBezTo>
                    <a:pt x="222" y="60"/>
                    <a:pt x="245" y="61"/>
                    <a:pt x="268" y="62"/>
                  </a:cubicBezTo>
                  <a:cubicBezTo>
                    <a:pt x="228" y="114"/>
                    <a:pt x="184" y="165"/>
                    <a:pt x="136" y="215"/>
                  </a:cubicBezTo>
                  <a:moveTo>
                    <a:pt x="353" y="0"/>
                  </a:moveTo>
                  <a:cubicBezTo>
                    <a:pt x="298" y="6"/>
                    <a:pt x="248" y="11"/>
                    <a:pt x="204" y="15"/>
                  </a:cubicBezTo>
                  <a:cubicBezTo>
                    <a:pt x="145" y="94"/>
                    <a:pt x="74" y="174"/>
                    <a:pt x="0" y="245"/>
                  </a:cubicBezTo>
                  <a:cubicBezTo>
                    <a:pt x="4" y="252"/>
                    <a:pt x="8" y="259"/>
                    <a:pt x="13" y="267"/>
                  </a:cubicBezTo>
                  <a:cubicBezTo>
                    <a:pt x="14" y="266"/>
                    <a:pt x="15" y="265"/>
                    <a:pt x="16" y="264"/>
                  </a:cubicBezTo>
                  <a:cubicBezTo>
                    <a:pt x="25" y="277"/>
                    <a:pt x="34" y="291"/>
                    <a:pt x="44" y="306"/>
                  </a:cubicBezTo>
                  <a:cubicBezTo>
                    <a:pt x="43" y="307"/>
                    <a:pt x="41" y="308"/>
                    <a:pt x="40" y="309"/>
                  </a:cubicBezTo>
                  <a:cubicBezTo>
                    <a:pt x="44" y="316"/>
                    <a:pt x="48" y="322"/>
                    <a:pt x="53" y="329"/>
                  </a:cubicBezTo>
                  <a:cubicBezTo>
                    <a:pt x="68" y="315"/>
                    <a:pt x="83" y="301"/>
                    <a:pt x="98" y="286"/>
                  </a:cubicBezTo>
                  <a:cubicBezTo>
                    <a:pt x="100" y="288"/>
                    <a:pt x="102" y="290"/>
                    <a:pt x="104" y="293"/>
                  </a:cubicBezTo>
                  <a:cubicBezTo>
                    <a:pt x="112" y="286"/>
                    <a:pt x="119" y="278"/>
                    <a:pt x="126" y="271"/>
                  </a:cubicBezTo>
                  <a:cubicBezTo>
                    <a:pt x="124" y="269"/>
                    <a:pt x="122" y="267"/>
                    <a:pt x="120" y="265"/>
                  </a:cubicBezTo>
                  <a:cubicBezTo>
                    <a:pt x="196" y="188"/>
                    <a:pt x="267" y="105"/>
                    <a:pt x="328" y="23"/>
                  </a:cubicBezTo>
                  <a:cubicBezTo>
                    <a:pt x="331" y="23"/>
                    <a:pt x="335" y="23"/>
                    <a:pt x="339" y="22"/>
                  </a:cubicBezTo>
                  <a:cubicBezTo>
                    <a:pt x="344" y="16"/>
                    <a:pt x="348" y="10"/>
                    <a:pt x="353" y="4"/>
                  </a:cubicBezTo>
                  <a:cubicBezTo>
                    <a:pt x="353" y="0"/>
                    <a:pt x="353" y="0"/>
                    <a:pt x="353" y="0"/>
                  </a:cubicBezTo>
                </a:path>
              </a:pathLst>
            </a:custGeom>
            <a:solidFill>
              <a:srgbClr val="99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4735513" y="2671763"/>
              <a:ext cx="1071562" cy="1214437"/>
            </a:xfrm>
            <a:custGeom>
              <a:avLst/>
              <a:gdLst>
                <a:gd name="T0" fmla="*/ 219 w 219"/>
                <a:gd name="T1" fmla="*/ 0 h 249"/>
                <a:gd name="T2" fmla="*/ 208 w 219"/>
                <a:gd name="T3" fmla="*/ 1 h 249"/>
                <a:gd name="T4" fmla="*/ 0 w 219"/>
                <a:gd name="T5" fmla="*/ 243 h 249"/>
                <a:gd name="T6" fmla="*/ 6 w 219"/>
                <a:gd name="T7" fmla="*/ 249 h 249"/>
                <a:gd name="T8" fmla="*/ 219 w 219"/>
                <a:gd name="T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249">
                  <a:moveTo>
                    <a:pt x="219" y="0"/>
                  </a:moveTo>
                  <a:cubicBezTo>
                    <a:pt x="215" y="1"/>
                    <a:pt x="211" y="1"/>
                    <a:pt x="208" y="1"/>
                  </a:cubicBezTo>
                  <a:cubicBezTo>
                    <a:pt x="147" y="83"/>
                    <a:pt x="76" y="166"/>
                    <a:pt x="0" y="243"/>
                  </a:cubicBezTo>
                  <a:cubicBezTo>
                    <a:pt x="2" y="245"/>
                    <a:pt x="4" y="247"/>
                    <a:pt x="6" y="249"/>
                  </a:cubicBezTo>
                  <a:cubicBezTo>
                    <a:pt x="84" y="170"/>
                    <a:pt x="157" y="85"/>
                    <a:pt x="219" y="0"/>
                  </a:cubicBezTo>
                </a:path>
              </a:pathLst>
            </a:custGeom>
            <a:solidFill>
              <a:srgbClr val="00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4406900" y="3959225"/>
              <a:ext cx="249237" cy="249237"/>
            </a:xfrm>
            <a:custGeom>
              <a:avLst/>
              <a:gdLst>
                <a:gd name="T0" fmla="*/ 45 w 51"/>
                <a:gd name="T1" fmla="*/ 0 h 51"/>
                <a:gd name="T2" fmla="*/ 0 w 51"/>
                <a:gd name="T3" fmla="*/ 43 h 51"/>
                <a:gd name="T4" fmla="*/ 5 w 51"/>
                <a:gd name="T5" fmla="*/ 51 h 51"/>
                <a:gd name="T6" fmla="*/ 51 w 51"/>
                <a:gd name="T7" fmla="*/ 7 h 51"/>
                <a:gd name="T8" fmla="*/ 45 w 5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45" y="0"/>
                  </a:moveTo>
                  <a:cubicBezTo>
                    <a:pt x="30" y="15"/>
                    <a:pt x="15" y="29"/>
                    <a:pt x="0" y="43"/>
                  </a:cubicBezTo>
                  <a:cubicBezTo>
                    <a:pt x="1" y="46"/>
                    <a:pt x="3" y="48"/>
                    <a:pt x="5" y="51"/>
                  </a:cubicBezTo>
                  <a:cubicBezTo>
                    <a:pt x="20" y="37"/>
                    <a:pt x="36" y="22"/>
                    <a:pt x="51" y="7"/>
                  </a:cubicBezTo>
                  <a:cubicBezTo>
                    <a:pt x="49" y="4"/>
                    <a:pt x="47" y="2"/>
                    <a:pt x="45" y="0"/>
                  </a:cubicBezTo>
                </a:path>
              </a:pathLst>
            </a:custGeom>
            <a:solidFill>
              <a:srgbClr val="00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4592638" y="2852738"/>
              <a:ext cx="866775" cy="760412"/>
            </a:xfrm>
            <a:custGeom>
              <a:avLst/>
              <a:gdLst>
                <a:gd name="T0" fmla="*/ 110 w 177"/>
                <a:gd name="T1" fmla="*/ 0 h 156"/>
                <a:gd name="T2" fmla="*/ 0 w 177"/>
                <a:gd name="T3" fmla="*/ 127 h 156"/>
                <a:gd name="T4" fmla="*/ 45 w 177"/>
                <a:gd name="T5" fmla="*/ 156 h 156"/>
                <a:gd name="T6" fmla="*/ 177 w 177"/>
                <a:gd name="T7" fmla="*/ 3 h 156"/>
                <a:gd name="T8" fmla="*/ 110 w 177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56">
                  <a:moveTo>
                    <a:pt x="110" y="0"/>
                  </a:moveTo>
                  <a:cubicBezTo>
                    <a:pt x="76" y="43"/>
                    <a:pt x="39" y="86"/>
                    <a:pt x="0" y="127"/>
                  </a:cubicBezTo>
                  <a:cubicBezTo>
                    <a:pt x="15" y="136"/>
                    <a:pt x="30" y="146"/>
                    <a:pt x="45" y="156"/>
                  </a:cubicBezTo>
                  <a:cubicBezTo>
                    <a:pt x="93" y="106"/>
                    <a:pt x="137" y="55"/>
                    <a:pt x="177" y="3"/>
                  </a:cubicBezTo>
                  <a:cubicBezTo>
                    <a:pt x="154" y="2"/>
                    <a:pt x="131" y="1"/>
                    <a:pt x="110" y="0"/>
                  </a:cubicBezTo>
                </a:path>
              </a:pathLst>
            </a:custGeom>
            <a:solidFill>
              <a:srgbClr val="30B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9"/>
            <p:cNvSpPr/>
            <p:nvPr/>
          </p:nvSpPr>
          <p:spPr bwMode="auto">
            <a:xfrm>
              <a:off x="4211638" y="3852863"/>
              <a:ext cx="152400" cy="219075"/>
            </a:xfrm>
            <a:custGeom>
              <a:avLst/>
              <a:gdLst>
                <a:gd name="T0" fmla="*/ 3 w 31"/>
                <a:gd name="T1" fmla="*/ 0 h 45"/>
                <a:gd name="T2" fmla="*/ 0 w 31"/>
                <a:gd name="T3" fmla="*/ 3 h 45"/>
                <a:gd name="T4" fmla="*/ 27 w 31"/>
                <a:gd name="T5" fmla="*/ 45 h 45"/>
                <a:gd name="T6" fmla="*/ 31 w 31"/>
                <a:gd name="T7" fmla="*/ 42 h 45"/>
                <a:gd name="T8" fmla="*/ 3 w 3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5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9" y="16"/>
                    <a:pt x="18" y="30"/>
                    <a:pt x="27" y="45"/>
                  </a:cubicBezTo>
                  <a:cubicBezTo>
                    <a:pt x="28" y="44"/>
                    <a:pt x="30" y="43"/>
                    <a:pt x="31" y="42"/>
                  </a:cubicBezTo>
                  <a:cubicBezTo>
                    <a:pt x="21" y="27"/>
                    <a:pt x="12" y="13"/>
                    <a:pt x="3" y="0"/>
                  </a:cubicBezTo>
                </a:path>
              </a:pathLst>
            </a:custGeom>
            <a:solidFill>
              <a:srgbClr val="3AB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5356225" y="1433513"/>
              <a:ext cx="519112" cy="931862"/>
            </a:xfrm>
            <a:custGeom>
              <a:avLst/>
              <a:gdLst>
                <a:gd name="T0" fmla="*/ 106 w 106"/>
                <a:gd name="T1" fmla="*/ 0 h 191"/>
                <a:gd name="T2" fmla="*/ 101 w 106"/>
                <a:gd name="T3" fmla="*/ 3 h 191"/>
                <a:gd name="T4" fmla="*/ 0 w 106"/>
                <a:gd name="T5" fmla="*/ 191 h 191"/>
                <a:gd name="T6" fmla="*/ 24 w 106"/>
                <a:gd name="T7" fmla="*/ 186 h 191"/>
                <a:gd name="T8" fmla="*/ 85 w 106"/>
                <a:gd name="T9" fmla="*/ 85 h 191"/>
                <a:gd name="T10" fmla="*/ 106 w 106"/>
                <a:gd name="T11" fmla="*/ 75 h 191"/>
                <a:gd name="T12" fmla="*/ 106 w 106"/>
                <a:gd name="T13" fmla="*/ 166 h 191"/>
                <a:gd name="T14" fmla="*/ 106 w 106"/>
                <a:gd name="T15" fmla="*/ 166 h 191"/>
                <a:gd name="T16" fmla="*/ 106 w 106"/>
                <a:gd name="T1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91">
                  <a:moveTo>
                    <a:pt x="106" y="0"/>
                  </a:moveTo>
                  <a:cubicBezTo>
                    <a:pt x="104" y="1"/>
                    <a:pt x="102" y="2"/>
                    <a:pt x="101" y="3"/>
                  </a:cubicBezTo>
                  <a:cubicBezTo>
                    <a:pt x="82" y="56"/>
                    <a:pt x="48" y="120"/>
                    <a:pt x="0" y="191"/>
                  </a:cubicBezTo>
                  <a:cubicBezTo>
                    <a:pt x="8" y="189"/>
                    <a:pt x="16" y="188"/>
                    <a:pt x="24" y="186"/>
                  </a:cubicBezTo>
                  <a:cubicBezTo>
                    <a:pt x="48" y="150"/>
                    <a:pt x="68" y="116"/>
                    <a:pt x="85" y="85"/>
                  </a:cubicBezTo>
                  <a:cubicBezTo>
                    <a:pt x="92" y="82"/>
                    <a:pt x="99" y="78"/>
                    <a:pt x="106" y="75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rgbClr val="99D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1"/>
            <p:cNvSpPr/>
            <p:nvPr/>
          </p:nvSpPr>
          <p:spPr bwMode="auto">
            <a:xfrm>
              <a:off x="5473700" y="1800225"/>
              <a:ext cx="401637" cy="541337"/>
            </a:xfrm>
            <a:custGeom>
              <a:avLst/>
              <a:gdLst>
                <a:gd name="T0" fmla="*/ 82 w 82"/>
                <a:gd name="T1" fmla="*/ 0 h 111"/>
                <a:gd name="T2" fmla="*/ 61 w 82"/>
                <a:gd name="T3" fmla="*/ 10 h 111"/>
                <a:gd name="T4" fmla="*/ 0 w 82"/>
                <a:gd name="T5" fmla="*/ 111 h 111"/>
                <a:gd name="T6" fmla="*/ 82 w 82"/>
                <a:gd name="T7" fmla="*/ 91 h 111"/>
                <a:gd name="T8" fmla="*/ 82 w 82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1">
                  <a:moveTo>
                    <a:pt x="82" y="0"/>
                  </a:moveTo>
                  <a:cubicBezTo>
                    <a:pt x="75" y="3"/>
                    <a:pt x="68" y="7"/>
                    <a:pt x="61" y="10"/>
                  </a:cubicBezTo>
                  <a:cubicBezTo>
                    <a:pt x="44" y="41"/>
                    <a:pt x="24" y="75"/>
                    <a:pt x="0" y="111"/>
                  </a:cubicBezTo>
                  <a:cubicBezTo>
                    <a:pt x="26" y="104"/>
                    <a:pt x="53" y="98"/>
                    <a:pt x="82" y="91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00B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2"/>
            <p:cNvSpPr>
              <a:spLocks noEditPoints="1"/>
            </p:cNvSpPr>
            <p:nvPr/>
          </p:nvSpPr>
          <p:spPr bwMode="auto">
            <a:xfrm>
              <a:off x="4979988" y="882651"/>
              <a:ext cx="136525" cy="77787"/>
            </a:xfrm>
            <a:custGeom>
              <a:avLst/>
              <a:gdLst>
                <a:gd name="T0" fmla="*/ 23 w 28"/>
                <a:gd name="T1" fmla="*/ 0 h 16"/>
                <a:gd name="T2" fmla="*/ 23 w 28"/>
                <a:gd name="T3" fmla="*/ 0 h 16"/>
                <a:gd name="T4" fmla="*/ 8 w 28"/>
                <a:gd name="T5" fmla="*/ 9 h 16"/>
                <a:gd name="T6" fmla="*/ 13 w 28"/>
                <a:gd name="T7" fmla="*/ 0 h 16"/>
                <a:gd name="T8" fmla="*/ 23 w 28"/>
                <a:gd name="T9" fmla="*/ 0 h 16"/>
                <a:gd name="T10" fmla="*/ 28 w 28"/>
                <a:gd name="T11" fmla="*/ 0 h 16"/>
                <a:gd name="T12" fmla="*/ 9 w 28"/>
                <a:gd name="T13" fmla="*/ 0 h 16"/>
                <a:gd name="T14" fmla="*/ 0 w 28"/>
                <a:gd name="T15" fmla="*/ 16 h 16"/>
                <a:gd name="T16" fmla="*/ 28 w 28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6"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8" y="3"/>
                    <a:pt x="13" y="6"/>
                    <a:pt x="8" y="9"/>
                  </a:cubicBezTo>
                  <a:cubicBezTo>
                    <a:pt x="9" y="6"/>
                    <a:pt x="11" y="3"/>
                    <a:pt x="1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8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5"/>
                    <a:pt x="3" y="11"/>
                    <a:pt x="0" y="16"/>
                  </a:cubicBezTo>
                  <a:cubicBezTo>
                    <a:pt x="9" y="10"/>
                    <a:pt x="19" y="5"/>
                    <a:pt x="28" y="0"/>
                  </a:cubicBezTo>
                </a:path>
              </a:pathLst>
            </a:custGeom>
            <a:solidFill>
              <a:srgbClr val="C0E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3"/>
            <p:cNvSpPr/>
            <p:nvPr/>
          </p:nvSpPr>
          <p:spPr bwMode="auto">
            <a:xfrm>
              <a:off x="5019675" y="882651"/>
              <a:ext cx="73025" cy="44450"/>
            </a:xfrm>
            <a:custGeom>
              <a:avLst/>
              <a:gdLst>
                <a:gd name="T0" fmla="*/ 15 w 15"/>
                <a:gd name="T1" fmla="*/ 0 h 9"/>
                <a:gd name="T2" fmla="*/ 5 w 15"/>
                <a:gd name="T3" fmla="*/ 0 h 9"/>
                <a:gd name="T4" fmla="*/ 0 w 15"/>
                <a:gd name="T5" fmla="*/ 9 h 9"/>
                <a:gd name="T6" fmla="*/ 15 w 1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1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3"/>
                    <a:pt x="1" y="6"/>
                    <a:pt x="0" y="9"/>
                  </a:cubicBezTo>
                  <a:cubicBezTo>
                    <a:pt x="5" y="6"/>
                    <a:pt x="10" y="3"/>
                    <a:pt x="15" y="0"/>
                  </a:cubicBezTo>
                </a:path>
              </a:pathLst>
            </a:custGeom>
            <a:solidFill>
              <a:srgbClr val="32C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4416425" y="960438"/>
              <a:ext cx="392112" cy="423862"/>
            </a:xfrm>
            <a:custGeom>
              <a:avLst/>
              <a:gdLst>
                <a:gd name="T0" fmla="*/ 80 w 80"/>
                <a:gd name="T1" fmla="*/ 0 h 87"/>
                <a:gd name="T2" fmla="*/ 1 w 80"/>
                <a:gd name="T3" fmla="*/ 65 h 87"/>
                <a:gd name="T4" fmla="*/ 1 w 80"/>
                <a:gd name="T5" fmla="*/ 66 h 87"/>
                <a:gd name="T6" fmla="*/ 33 w 80"/>
                <a:gd name="T7" fmla="*/ 39 h 87"/>
                <a:gd name="T8" fmla="*/ 33 w 80"/>
                <a:gd name="T9" fmla="*/ 39 h 87"/>
                <a:gd name="T10" fmla="*/ 33 w 80"/>
                <a:gd name="T11" fmla="*/ 39 h 87"/>
                <a:gd name="T12" fmla="*/ 27 w 80"/>
                <a:gd name="T13" fmla="*/ 63 h 87"/>
                <a:gd name="T14" fmla="*/ 0 w 80"/>
                <a:gd name="T15" fmla="*/ 86 h 87"/>
                <a:gd name="T16" fmla="*/ 0 w 80"/>
                <a:gd name="T17" fmla="*/ 87 h 87"/>
                <a:gd name="T18" fmla="*/ 67 w 80"/>
                <a:gd name="T19" fmla="*/ 33 h 87"/>
                <a:gd name="T20" fmla="*/ 69 w 80"/>
                <a:gd name="T21" fmla="*/ 27 h 87"/>
                <a:gd name="T22" fmla="*/ 52 w 80"/>
                <a:gd name="T23" fmla="*/ 40 h 87"/>
                <a:gd name="T24" fmla="*/ 58 w 80"/>
                <a:gd name="T25" fmla="*/ 21 h 87"/>
                <a:gd name="T26" fmla="*/ 77 w 80"/>
                <a:gd name="T27" fmla="*/ 6 h 87"/>
                <a:gd name="T28" fmla="*/ 80 w 80"/>
                <a:gd name="T2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87">
                  <a:moveTo>
                    <a:pt x="80" y="0"/>
                  </a:moveTo>
                  <a:cubicBezTo>
                    <a:pt x="53" y="20"/>
                    <a:pt x="27" y="42"/>
                    <a:pt x="1" y="65"/>
                  </a:cubicBezTo>
                  <a:cubicBezTo>
                    <a:pt x="1" y="65"/>
                    <a:pt x="1" y="66"/>
                    <a:pt x="1" y="66"/>
                  </a:cubicBezTo>
                  <a:cubicBezTo>
                    <a:pt x="12" y="57"/>
                    <a:pt x="22" y="48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1" y="47"/>
                    <a:pt x="29" y="55"/>
                    <a:pt x="27" y="63"/>
                  </a:cubicBezTo>
                  <a:cubicBezTo>
                    <a:pt x="18" y="70"/>
                    <a:pt x="9" y="78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22" y="67"/>
                    <a:pt x="45" y="49"/>
                    <a:pt x="67" y="33"/>
                  </a:cubicBezTo>
                  <a:cubicBezTo>
                    <a:pt x="67" y="31"/>
                    <a:pt x="68" y="29"/>
                    <a:pt x="69" y="27"/>
                  </a:cubicBezTo>
                  <a:cubicBezTo>
                    <a:pt x="63" y="31"/>
                    <a:pt x="57" y="36"/>
                    <a:pt x="52" y="40"/>
                  </a:cubicBezTo>
                  <a:cubicBezTo>
                    <a:pt x="54" y="34"/>
                    <a:pt x="56" y="27"/>
                    <a:pt x="58" y="21"/>
                  </a:cubicBezTo>
                  <a:cubicBezTo>
                    <a:pt x="64" y="16"/>
                    <a:pt x="71" y="11"/>
                    <a:pt x="77" y="6"/>
                  </a:cubicBezTo>
                  <a:cubicBezTo>
                    <a:pt x="78" y="4"/>
                    <a:pt x="79" y="2"/>
                    <a:pt x="80" y="0"/>
                  </a:cubicBezTo>
                </a:path>
              </a:pathLst>
            </a:custGeom>
            <a:solidFill>
              <a:srgbClr val="BAE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4416425" y="1150938"/>
              <a:ext cx="161925" cy="228600"/>
            </a:xfrm>
            <a:custGeom>
              <a:avLst/>
              <a:gdLst>
                <a:gd name="T0" fmla="*/ 33 w 33"/>
                <a:gd name="T1" fmla="*/ 0 h 47"/>
                <a:gd name="T2" fmla="*/ 1 w 33"/>
                <a:gd name="T3" fmla="*/ 27 h 47"/>
                <a:gd name="T4" fmla="*/ 0 w 33"/>
                <a:gd name="T5" fmla="*/ 47 h 47"/>
                <a:gd name="T6" fmla="*/ 27 w 33"/>
                <a:gd name="T7" fmla="*/ 24 h 47"/>
                <a:gd name="T8" fmla="*/ 33 w 33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7">
                  <a:moveTo>
                    <a:pt x="33" y="0"/>
                  </a:moveTo>
                  <a:cubicBezTo>
                    <a:pt x="22" y="9"/>
                    <a:pt x="12" y="18"/>
                    <a:pt x="1" y="27"/>
                  </a:cubicBezTo>
                  <a:cubicBezTo>
                    <a:pt x="1" y="33"/>
                    <a:pt x="1" y="40"/>
                    <a:pt x="0" y="47"/>
                  </a:cubicBezTo>
                  <a:cubicBezTo>
                    <a:pt x="9" y="39"/>
                    <a:pt x="18" y="31"/>
                    <a:pt x="27" y="24"/>
                  </a:cubicBezTo>
                  <a:cubicBezTo>
                    <a:pt x="29" y="16"/>
                    <a:pt x="31" y="8"/>
                    <a:pt x="33" y="0"/>
                  </a:cubicBezTo>
                </a:path>
              </a:pathLst>
            </a:custGeom>
            <a:solidFill>
              <a:srgbClr val="21AC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4672013" y="990600"/>
              <a:ext cx="122237" cy="165100"/>
            </a:xfrm>
            <a:custGeom>
              <a:avLst/>
              <a:gdLst>
                <a:gd name="T0" fmla="*/ 25 w 25"/>
                <a:gd name="T1" fmla="*/ 0 h 34"/>
                <a:gd name="T2" fmla="*/ 6 w 25"/>
                <a:gd name="T3" fmla="*/ 15 h 34"/>
                <a:gd name="T4" fmla="*/ 0 w 25"/>
                <a:gd name="T5" fmla="*/ 34 h 34"/>
                <a:gd name="T6" fmla="*/ 17 w 25"/>
                <a:gd name="T7" fmla="*/ 21 h 34"/>
                <a:gd name="T8" fmla="*/ 25 w 2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4">
                  <a:moveTo>
                    <a:pt x="25" y="0"/>
                  </a:moveTo>
                  <a:cubicBezTo>
                    <a:pt x="19" y="5"/>
                    <a:pt x="12" y="10"/>
                    <a:pt x="6" y="15"/>
                  </a:cubicBezTo>
                  <a:cubicBezTo>
                    <a:pt x="4" y="21"/>
                    <a:pt x="2" y="28"/>
                    <a:pt x="0" y="34"/>
                  </a:cubicBezTo>
                  <a:cubicBezTo>
                    <a:pt x="5" y="30"/>
                    <a:pt x="11" y="25"/>
                    <a:pt x="17" y="21"/>
                  </a:cubicBezTo>
                  <a:cubicBezTo>
                    <a:pt x="20" y="14"/>
                    <a:pt x="23" y="7"/>
                    <a:pt x="25" y="0"/>
                  </a:cubicBezTo>
                </a:path>
              </a:pathLst>
            </a:custGeom>
            <a:solidFill>
              <a:srgbClr val="60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17"/>
            <p:cNvSpPr>
              <a:spLocks noEditPoints="1"/>
            </p:cNvSpPr>
            <p:nvPr/>
          </p:nvSpPr>
          <p:spPr bwMode="auto">
            <a:xfrm>
              <a:off x="3795713" y="1443038"/>
              <a:ext cx="465137" cy="477837"/>
            </a:xfrm>
            <a:custGeom>
              <a:avLst/>
              <a:gdLst>
                <a:gd name="T0" fmla="*/ 30 w 95"/>
                <a:gd name="T1" fmla="*/ 85 h 98"/>
                <a:gd name="T2" fmla="*/ 15 w 95"/>
                <a:gd name="T3" fmla="*/ 80 h 98"/>
                <a:gd name="T4" fmla="*/ 79 w 95"/>
                <a:gd name="T5" fmla="*/ 13 h 98"/>
                <a:gd name="T6" fmla="*/ 85 w 95"/>
                <a:gd name="T7" fmla="*/ 27 h 98"/>
                <a:gd name="T8" fmla="*/ 30 w 95"/>
                <a:gd name="T9" fmla="*/ 85 h 98"/>
                <a:gd name="T10" fmla="*/ 89 w 95"/>
                <a:gd name="T11" fmla="*/ 0 h 98"/>
                <a:gd name="T12" fmla="*/ 79 w 95"/>
                <a:gd name="T13" fmla="*/ 10 h 98"/>
                <a:gd name="T14" fmla="*/ 79 w 95"/>
                <a:gd name="T15" fmla="*/ 10 h 98"/>
                <a:gd name="T16" fmla="*/ 12 w 95"/>
                <a:gd name="T17" fmla="*/ 81 h 98"/>
                <a:gd name="T18" fmla="*/ 11 w 95"/>
                <a:gd name="T19" fmla="*/ 81 h 98"/>
                <a:gd name="T20" fmla="*/ 2 w 95"/>
                <a:gd name="T21" fmla="*/ 92 h 98"/>
                <a:gd name="T22" fmla="*/ 2 w 95"/>
                <a:gd name="T23" fmla="*/ 92 h 98"/>
                <a:gd name="T24" fmla="*/ 0 w 95"/>
                <a:gd name="T25" fmla="*/ 95 h 98"/>
                <a:gd name="T26" fmla="*/ 3 w 95"/>
                <a:gd name="T27" fmla="*/ 95 h 98"/>
                <a:gd name="T28" fmla="*/ 4 w 95"/>
                <a:gd name="T29" fmla="*/ 94 h 98"/>
                <a:gd name="T30" fmla="*/ 18 w 95"/>
                <a:gd name="T31" fmla="*/ 97 h 98"/>
                <a:gd name="T32" fmla="*/ 18 w 95"/>
                <a:gd name="T33" fmla="*/ 97 h 98"/>
                <a:gd name="T34" fmla="*/ 22 w 95"/>
                <a:gd name="T35" fmla="*/ 98 h 98"/>
                <a:gd name="T36" fmla="*/ 24 w 95"/>
                <a:gd name="T37" fmla="*/ 95 h 98"/>
                <a:gd name="T38" fmla="*/ 24 w 95"/>
                <a:gd name="T39" fmla="*/ 95 h 98"/>
                <a:gd name="T40" fmla="*/ 95 w 95"/>
                <a:gd name="T41" fmla="*/ 21 h 98"/>
                <a:gd name="T42" fmla="*/ 89 w 95"/>
                <a:gd name="T4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5" h="98">
                  <a:moveTo>
                    <a:pt x="30" y="85"/>
                  </a:moveTo>
                  <a:cubicBezTo>
                    <a:pt x="24" y="83"/>
                    <a:pt x="20" y="82"/>
                    <a:pt x="15" y="80"/>
                  </a:cubicBezTo>
                  <a:cubicBezTo>
                    <a:pt x="35" y="58"/>
                    <a:pt x="57" y="35"/>
                    <a:pt x="79" y="13"/>
                  </a:cubicBezTo>
                  <a:cubicBezTo>
                    <a:pt x="81" y="18"/>
                    <a:pt x="83" y="22"/>
                    <a:pt x="85" y="27"/>
                  </a:cubicBezTo>
                  <a:cubicBezTo>
                    <a:pt x="65" y="46"/>
                    <a:pt x="47" y="65"/>
                    <a:pt x="30" y="85"/>
                  </a:cubicBezTo>
                  <a:moveTo>
                    <a:pt x="89" y="0"/>
                  </a:moveTo>
                  <a:cubicBezTo>
                    <a:pt x="85" y="3"/>
                    <a:pt x="82" y="7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56" y="33"/>
                    <a:pt x="33" y="57"/>
                    <a:pt x="12" y="81"/>
                  </a:cubicBezTo>
                  <a:cubicBezTo>
                    <a:pt x="12" y="81"/>
                    <a:pt x="12" y="81"/>
                    <a:pt x="11" y="81"/>
                  </a:cubicBezTo>
                  <a:cubicBezTo>
                    <a:pt x="8" y="84"/>
                    <a:pt x="5" y="88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93"/>
                    <a:pt x="0" y="94"/>
                    <a:pt x="0" y="95"/>
                  </a:cubicBezTo>
                  <a:cubicBezTo>
                    <a:pt x="1" y="95"/>
                    <a:pt x="2" y="95"/>
                    <a:pt x="3" y="95"/>
                  </a:cubicBezTo>
                  <a:cubicBezTo>
                    <a:pt x="3" y="95"/>
                    <a:pt x="3" y="95"/>
                    <a:pt x="4" y="94"/>
                  </a:cubicBezTo>
                  <a:cubicBezTo>
                    <a:pt x="8" y="95"/>
                    <a:pt x="13" y="96"/>
                    <a:pt x="18" y="97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9" y="97"/>
                    <a:pt x="20" y="98"/>
                    <a:pt x="22" y="98"/>
                  </a:cubicBezTo>
                  <a:cubicBezTo>
                    <a:pt x="22" y="97"/>
                    <a:pt x="23" y="96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45" y="70"/>
                    <a:pt x="70" y="45"/>
                    <a:pt x="95" y="21"/>
                  </a:cubicBezTo>
                  <a:cubicBezTo>
                    <a:pt x="93" y="14"/>
                    <a:pt x="91" y="7"/>
                    <a:pt x="89" y="0"/>
                  </a:cubicBezTo>
                </a:path>
              </a:pathLst>
            </a:custGeom>
            <a:solidFill>
              <a:srgbClr val="99DE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18"/>
            <p:cNvSpPr/>
            <p:nvPr/>
          </p:nvSpPr>
          <p:spPr bwMode="auto">
            <a:xfrm>
              <a:off x="3790950" y="1892300"/>
              <a:ext cx="14287" cy="14287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2 h 3"/>
                <a:gd name="T4" fmla="*/ 1 w 3"/>
                <a:gd name="T5" fmla="*/ 3 h 3"/>
                <a:gd name="T6" fmla="*/ 3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009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19"/>
            <p:cNvSpPr/>
            <p:nvPr/>
          </p:nvSpPr>
          <p:spPr bwMode="auto">
            <a:xfrm>
              <a:off x="3849688" y="1492250"/>
              <a:ext cx="333375" cy="346075"/>
            </a:xfrm>
            <a:custGeom>
              <a:avLst/>
              <a:gdLst>
                <a:gd name="T0" fmla="*/ 68 w 68"/>
                <a:gd name="T1" fmla="*/ 0 h 71"/>
                <a:gd name="T2" fmla="*/ 0 w 68"/>
                <a:gd name="T3" fmla="*/ 71 h 71"/>
                <a:gd name="T4" fmla="*/ 1 w 68"/>
                <a:gd name="T5" fmla="*/ 71 h 71"/>
                <a:gd name="T6" fmla="*/ 68 w 68"/>
                <a:gd name="T7" fmla="*/ 0 h 71"/>
                <a:gd name="T8" fmla="*/ 68 w 68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1">
                  <a:moveTo>
                    <a:pt x="68" y="0"/>
                  </a:moveTo>
                  <a:cubicBezTo>
                    <a:pt x="44" y="23"/>
                    <a:pt x="21" y="47"/>
                    <a:pt x="0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2" y="47"/>
                    <a:pt x="45" y="23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20"/>
            <p:cNvSpPr/>
            <p:nvPr/>
          </p:nvSpPr>
          <p:spPr bwMode="auto">
            <a:xfrm>
              <a:off x="3810000" y="1901825"/>
              <a:ext cx="74612" cy="14287"/>
            </a:xfrm>
            <a:custGeom>
              <a:avLst/>
              <a:gdLst>
                <a:gd name="T0" fmla="*/ 1 w 15"/>
                <a:gd name="T1" fmla="*/ 0 h 3"/>
                <a:gd name="T2" fmla="*/ 0 w 15"/>
                <a:gd name="T3" fmla="*/ 1 h 3"/>
                <a:gd name="T4" fmla="*/ 15 w 15"/>
                <a:gd name="T5" fmla="*/ 3 h 3"/>
                <a:gd name="T6" fmla="*/ 15 w 15"/>
                <a:gd name="T7" fmla="*/ 3 h 3"/>
                <a:gd name="T8" fmla="*/ 1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2"/>
                    <a:pt x="10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0" y="2"/>
                    <a:pt x="5" y="1"/>
                    <a:pt x="1" y="0"/>
                  </a:cubicBezTo>
                </a:path>
              </a:pathLst>
            </a:custGeom>
            <a:solidFill>
              <a:srgbClr val="00A8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1"/>
            <p:cNvSpPr/>
            <p:nvPr/>
          </p:nvSpPr>
          <p:spPr bwMode="auto">
            <a:xfrm>
              <a:off x="3868738" y="1506538"/>
              <a:ext cx="342900" cy="350837"/>
            </a:xfrm>
            <a:custGeom>
              <a:avLst/>
              <a:gdLst>
                <a:gd name="T0" fmla="*/ 64 w 70"/>
                <a:gd name="T1" fmla="*/ 0 h 72"/>
                <a:gd name="T2" fmla="*/ 0 w 70"/>
                <a:gd name="T3" fmla="*/ 67 h 72"/>
                <a:gd name="T4" fmla="*/ 15 w 70"/>
                <a:gd name="T5" fmla="*/ 72 h 72"/>
                <a:gd name="T6" fmla="*/ 70 w 70"/>
                <a:gd name="T7" fmla="*/ 14 h 72"/>
                <a:gd name="T8" fmla="*/ 64 w 70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2">
                  <a:moveTo>
                    <a:pt x="64" y="0"/>
                  </a:moveTo>
                  <a:cubicBezTo>
                    <a:pt x="42" y="22"/>
                    <a:pt x="20" y="45"/>
                    <a:pt x="0" y="67"/>
                  </a:cubicBezTo>
                  <a:cubicBezTo>
                    <a:pt x="5" y="69"/>
                    <a:pt x="9" y="70"/>
                    <a:pt x="15" y="72"/>
                  </a:cubicBezTo>
                  <a:cubicBezTo>
                    <a:pt x="32" y="52"/>
                    <a:pt x="50" y="33"/>
                    <a:pt x="70" y="14"/>
                  </a:cubicBezTo>
                  <a:cubicBezTo>
                    <a:pt x="68" y="9"/>
                    <a:pt x="66" y="5"/>
                    <a:pt x="64" y="0"/>
                  </a:cubicBezTo>
                </a:path>
              </a:pathLst>
            </a:custGeom>
            <a:solidFill>
              <a:srgbClr val="009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2"/>
            <p:cNvSpPr/>
            <p:nvPr/>
          </p:nvSpPr>
          <p:spPr bwMode="auto">
            <a:xfrm>
              <a:off x="3903663" y="1906588"/>
              <a:ext cx="9525" cy="14287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3 h 3"/>
                <a:gd name="T4" fmla="*/ 0 w 2"/>
                <a:gd name="T5" fmla="*/ 3 h 3"/>
                <a:gd name="T6" fmla="*/ 2 w 2"/>
                <a:gd name="T7" fmla="*/ 0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009C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3"/>
            <p:cNvSpPr/>
            <p:nvPr/>
          </p:nvSpPr>
          <p:spPr bwMode="auto">
            <a:xfrm>
              <a:off x="3325813" y="1998663"/>
              <a:ext cx="509587" cy="531812"/>
            </a:xfrm>
            <a:custGeom>
              <a:avLst/>
              <a:gdLst>
                <a:gd name="T0" fmla="*/ 104 w 104"/>
                <a:gd name="T1" fmla="*/ 0 h 109"/>
                <a:gd name="T2" fmla="*/ 99 w 104"/>
                <a:gd name="T3" fmla="*/ 1 h 109"/>
                <a:gd name="T4" fmla="*/ 71 w 104"/>
                <a:gd name="T5" fmla="*/ 36 h 109"/>
                <a:gd name="T6" fmla="*/ 50 w 104"/>
                <a:gd name="T7" fmla="*/ 42 h 109"/>
                <a:gd name="T8" fmla="*/ 82 w 104"/>
                <a:gd name="T9" fmla="*/ 1 h 109"/>
                <a:gd name="T10" fmla="*/ 78 w 104"/>
                <a:gd name="T11" fmla="*/ 1 h 109"/>
                <a:gd name="T12" fmla="*/ 44 w 104"/>
                <a:gd name="T13" fmla="*/ 45 h 109"/>
                <a:gd name="T14" fmla="*/ 42 w 104"/>
                <a:gd name="T15" fmla="*/ 45 h 109"/>
                <a:gd name="T16" fmla="*/ 32 w 104"/>
                <a:gd name="T17" fmla="*/ 59 h 109"/>
                <a:gd name="T18" fmla="*/ 34 w 104"/>
                <a:gd name="T19" fmla="*/ 58 h 109"/>
                <a:gd name="T20" fmla="*/ 34 w 104"/>
                <a:gd name="T21" fmla="*/ 58 h 109"/>
                <a:gd name="T22" fmla="*/ 34 w 104"/>
                <a:gd name="T23" fmla="*/ 58 h 109"/>
                <a:gd name="T24" fmla="*/ 0 w 104"/>
                <a:gd name="T25" fmla="*/ 109 h 109"/>
                <a:gd name="T26" fmla="*/ 6 w 104"/>
                <a:gd name="T27" fmla="*/ 106 h 109"/>
                <a:gd name="T28" fmla="*/ 38 w 104"/>
                <a:gd name="T29" fmla="*/ 58 h 109"/>
                <a:gd name="T30" fmla="*/ 61 w 104"/>
                <a:gd name="T31" fmla="*/ 51 h 109"/>
                <a:gd name="T32" fmla="*/ 61 w 104"/>
                <a:gd name="T33" fmla="*/ 51 h 109"/>
                <a:gd name="T34" fmla="*/ 61 w 104"/>
                <a:gd name="T35" fmla="*/ 51 h 109"/>
                <a:gd name="T36" fmla="*/ 34 w 104"/>
                <a:gd name="T37" fmla="*/ 92 h 109"/>
                <a:gd name="T38" fmla="*/ 41 w 104"/>
                <a:gd name="T39" fmla="*/ 89 h 109"/>
                <a:gd name="T40" fmla="*/ 68 w 104"/>
                <a:gd name="T41" fmla="*/ 47 h 109"/>
                <a:gd name="T42" fmla="*/ 71 w 104"/>
                <a:gd name="T43" fmla="*/ 47 h 109"/>
                <a:gd name="T44" fmla="*/ 78 w 104"/>
                <a:gd name="T45" fmla="*/ 36 h 109"/>
                <a:gd name="T46" fmla="*/ 76 w 104"/>
                <a:gd name="T47" fmla="*/ 37 h 109"/>
                <a:gd name="T48" fmla="*/ 104 w 104"/>
                <a:gd name="T4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" h="109">
                  <a:moveTo>
                    <a:pt x="104" y="0"/>
                  </a:moveTo>
                  <a:cubicBezTo>
                    <a:pt x="102" y="0"/>
                    <a:pt x="101" y="0"/>
                    <a:pt x="99" y="1"/>
                  </a:cubicBezTo>
                  <a:cubicBezTo>
                    <a:pt x="89" y="13"/>
                    <a:pt x="80" y="25"/>
                    <a:pt x="71" y="36"/>
                  </a:cubicBezTo>
                  <a:cubicBezTo>
                    <a:pt x="64" y="38"/>
                    <a:pt x="57" y="40"/>
                    <a:pt x="50" y="42"/>
                  </a:cubicBezTo>
                  <a:cubicBezTo>
                    <a:pt x="60" y="28"/>
                    <a:pt x="71" y="14"/>
                    <a:pt x="82" y="1"/>
                  </a:cubicBezTo>
                  <a:cubicBezTo>
                    <a:pt x="81" y="1"/>
                    <a:pt x="80" y="1"/>
                    <a:pt x="78" y="1"/>
                  </a:cubicBezTo>
                  <a:cubicBezTo>
                    <a:pt x="66" y="16"/>
                    <a:pt x="55" y="30"/>
                    <a:pt x="44" y="45"/>
                  </a:cubicBezTo>
                  <a:cubicBezTo>
                    <a:pt x="43" y="45"/>
                    <a:pt x="42" y="45"/>
                    <a:pt x="42" y="45"/>
                  </a:cubicBezTo>
                  <a:cubicBezTo>
                    <a:pt x="38" y="50"/>
                    <a:pt x="35" y="54"/>
                    <a:pt x="32" y="59"/>
                  </a:cubicBezTo>
                  <a:cubicBezTo>
                    <a:pt x="32" y="59"/>
                    <a:pt x="33" y="58"/>
                    <a:pt x="34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22" y="75"/>
                    <a:pt x="10" y="92"/>
                    <a:pt x="0" y="109"/>
                  </a:cubicBezTo>
                  <a:cubicBezTo>
                    <a:pt x="2" y="108"/>
                    <a:pt x="4" y="107"/>
                    <a:pt x="6" y="106"/>
                  </a:cubicBezTo>
                  <a:cubicBezTo>
                    <a:pt x="16" y="90"/>
                    <a:pt x="26" y="74"/>
                    <a:pt x="38" y="58"/>
                  </a:cubicBezTo>
                  <a:cubicBezTo>
                    <a:pt x="45" y="56"/>
                    <a:pt x="53" y="54"/>
                    <a:pt x="61" y="51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51" y="65"/>
                    <a:pt x="42" y="79"/>
                    <a:pt x="34" y="92"/>
                  </a:cubicBezTo>
                  <a:cubicBezTo>
                    <a:pt x="36" y="91"/>
                    <a:pt x="39" y="90"/>
                    <a:pt x="41" y="89"/>
                  </a:cubicBezTo>
                  <a:cubicBezTo>
                    <a:pt x="49" y="76"/>
                    <a:pt x="58" y="62"/>
                    <a:pt x="68" y="47"/>
                  </a:cubicBezTo>
                  <a:cubicBezTo>
                    <a:pt x="69" y="47"/>
                    <a:pt x="70" y="47"/>
                    <a:pt x="71" y="47"/>
                  </a:cubicBezTo>
                  <a:cubicBezTo>
                    <a:pt x="73" y="43"/>
                    <a:pt x="76" y="40"/>
                    <a:pt x="78" y="36"/>
                  </a:cubicBezTo>
                  <a:cubicBezTo>
                    <a:pt x="77" y="36"/>
                    <a:pt x="76" y="37"/>
                    <a:pt x="76" y="37"/>
                  </a:cubicBezTo>
                  <a:cubicBezTo>
                    <a:pt x="84" y="25"/>
                    <a:pt x="94" y="13"/>
                    <a:pt x="104" y="0"/>
                  </a:cubicBezTo>
                </a:path>
              </a:pathLst>
            </a:custGeom>
            <a:solidFill>
              <a:srgbClr val="99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3311525" y="2282825"/>
              <a:ext cx="180975" cy="252412"/>
            </a:xfrm>
            <a:custGeom>
              <a:avLst/>
              <a:gdLst>
                <a:gd name="T0" fmla="*/ 37 w 37"/>
                <a:gd name="T1" fmla="*/ 0 h 52"/>
                <a:gd name="T2" fmla="*/ 35 w 37"/>
                <a:gd name="T3" fmla="*/ 1 h 52"/>
                <a:gd name="T4" fmla="*/ 0 w 37"/>
                <a:gd name="T5" fmla="*/ 52 h 52"/>
                <a:gd name="T6" fmla="*/ 3 w 37"/>
                <a:gd name="T7" fmla="*/ 51 h 52"/>
                <a:gd name="T8" fmla="*/ 37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37" y="0"/>
                  </a:moveTo>
                  <a:cubicBezTo>
                    <a:pt x="36" y="0"/>
                    <a:pt x="35" y="1"/>
                    <a:pt x="35" y="1"/>
                  </a:cubicBezTo>
                  <a:cubicBezTo>
                    <a:pt x="22" y="18"/>
                    <a:pt x="10" y="36"/>
                    <a:pt x="0" y="52"/>
                  </a:cubicBezTo>
                  <a:cubicBezTo>
                    <a:pt x="1" y="52"/>
                    <a:pt x="2" y="51"/>
                    <a:pt x="3" y="51"/>
                  </a:cubicBezTo>
                  <a:cubicBezTo>
                    <a:pt x="13" y="34"/>
                    <a:pt x="25" y="17"/>
                    <a:pt x="37" y="0"/>
                  </a:cubicBezTo>
                </a:path>
              </a:pathLst>
            </a:custGeom>
            <a:solidFill>
              <a:srgbClr val="008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5"/>
            <p:cNvSpPr/>
            <p:nvPr/>
          </p:nvSpPr>
          <p:spPr bwMode="auto">
            <a:xfrm>
              <a:off x="3532188" y="2005013"/>
              <a:ext cx="176212" cy="214312"/>
            </a:xfrm>
            <a:custGeom>
              <a:avLst/>
              <a:gdLst>
                <a:gd name="T0" fmla="*/ 36 w 36"/>
                <a:gd name="T1" fmla="*/ 0 h 44"/>
                <a:gd name="T2" fmla="*/ 35 w 36"/>
                <a:gd name="T3" fmla="*/ 0 h 44"/>
                <a:gd name="T4" fmla="*/ 0 w 36"/>
                <a:gd name="T5" fmla="*/ 44 h 44"/>
                <a:gd name="T6" fmla="*/ 2 w 36"/>
                <a:gd name="T7" fmla="*/ 44 h 44"/>
                <a:gd name="T8" fmla="*/ 36 w 36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4">
                  <a:moveTo>
                    <a:pt x="36" y="0"/>
                  </a:moveTo>
                  <a:cubicBezTo>
                    <a:pt x="36" y="0"/>
                    <a:pt x="35" y="0"/>
                    <a:pt x="35" y="0"/>
                  </a:cubicBezTo>
                  <a:cubicBezTo>
                    <a:pt x="22" y="15"/>
                    <a:pt x="11" y="30"/>
                    <a:pt x="0" y="44"/>
                  </a:cubicBezTo>
                  <a:cubicBezTo>
                    <a:pt x="0" y="44"/>
                    <a:pt x="1" y="44"/>
                    <a:pt x="2" y="44"/>
                  </a:cubicBezTo>
                  <a:cubicBezTo>
                    <a:pt x="13" y="29"/>
                    <a:pt x="24" y="15"/>
                    <a:pt x="36" y="0"/>
                  </a:cubicBezTo>
                </a:path>
              </a:pathLst>
            </a:custGeom>
            <a:solidFill>
              <a:srgbClr val="008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3355975" y="2247900"/>
              <a:ext cx="268287" cy="268287"/>
            </a:xfrm>
            <a:custGeom>
              <a:avLst/>
              <a:gdLst>
                <a:gd name="T0" fmla="*/ 55 w 55"/>
                <a:gd name="T1" fmla="*/ 0 h 55"/>
                <a:gd name="T2" fmla="*/ 32 w 55"/>
                <a:gd name="T3" fmla="*/ 7 h 55"/>
                <a:gd name="T4" fmla="*/ 0 w 55"/>
                <a:gd name="T5" fmla="*/ 55 h 55"/>
                <a:gd name="T6" fmla="*/ 28 w 55"/>
                <a:gd name="T7" fmla="*/ 41 h 55"/>
                <a:gd name="T8" fmla="*/ 55 w 55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55" y="0"/>
                  </a:moveTo>
                  <a:cubicBezTo>
                    <a:pt x="47" y="3"/>
                    <a:pt x="39" y="5"/>
                    <a:pt x="32" y="7"/>
                  </a:cubicBezTo>
                  <a:cubicBezTo>
                    <a:pt x="20" y="23"/>
                    <a:pt x="10" y="39"/>
                    <a:pt x="0" y="55"/>
                  </a:cubicBezTo>
                  <a:cubicBezTo>
                    <a:pt x="9" y="51"/>
                    <a:pt x="18" y="46"/>
                    <a:pt x="28" y="41"/>
                  </a:cubicBezTo>
                  <a:cubicBezTo>
                    <a:pt x="36" y="28"/>
                    <a:pt x="45" y="14"/>
                    <a:pt x="55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27"/>
            <p:cNvSpPr/>
            <p:nvPr/>
          </p:nvSpPr>
          <p:spPr bwMode="auto">
            <a:xfrm>
              <a:off x="3570288" y="2005013"/>
              <a:ext cx="239712" cy="200025"/>
            </a:xfrm>
            <a:custGeom>
              <a:avLst/>
              <a:gdLst>
                <a:gd name="T0" fmla="*/ 49 w 49"/>
                <a:gd name="T1" fmla="*/ 0 h 41"/>
                <a:gd name="T2" fmla="*/ 32 w 49"/>
                <a:gd name="T3" fmla="*/ 0 h 41"/>
                <a:gd name="T4" fmla="*/ 0 w 49"/>
                <a:gd name="T5" fmla="*/ 41 h 41"/>
                <a:gd name="T6" fmla="*/ 21 w 49"/>
                <a:gd name="T7" fmla="*/ 35 h 41"/>
                <a:gd name="T8" fmla="*/ 49 w 4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1">
                  <a:moveTo>
                    <a:pt x="49" y="0"/>
                  </a:moveTo>
                  <a:cubicBezTo>
                    <a:pt x="43" y="0"/>
                    <a:pt x="38" y="0"/>
                    <a:pt x="32" y="0"/>
                  </a:cubicBezTo>
                  <a:cubicBezTo>
                    <a:pt x="21" y="13"/>
                    <a:pt x="10" y="27"/>
                    <a:pt x="0" y="41"/>
                  </a:cubicBezTo>
                  <a:cubicBezTo>
                    <a:pt x="7" y="39"/>
                    <a:pt x="14" y="37"/>
                    <a:pt x="21" y="35"/>
                  </a:cubicBezTo>
                  <a:cubicBezTo>
                    <a:pt x="30" y="24"/>
                    <a:pt x="39" y="12"/>
                    <a:pt x="49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28"/>
            <p:cNvSpPr/>
            <p:nvPr/>
          </p:nvSpPr>
          <p:spPr bwMode="auto">
            <a:xfrm>
              <a:off x="3527425" y="2228850"/>
              <a:ext cx="146050" cy="204787"/>
            </a:xfrm>
            <a:custGeom>
              <a:avLst/>
              <a:gdLst>
                <a:gd name="T0" fmla="*/ 30 w 30"/>
                <a:gd name="T1" fmla="*/ 0 h 42"/>
                <a:gd name="T2" fmla="*/ 27 w 30"/>
                <a:gd name="T3" fmla="*/ 0 h 42"/>
                <a:gd name="T4" fmla="*/ 0 w 30"/>
                <a:gd name="T5" fmla="*/ 42 h 42"/>
                <a:gd name="T6" fmla="*/ 3 w 30"/>
                <a:gd name="T7" fmla="*/ 40 h 42"/>
                <a:gd name="T8" fmla="*/ 30 w 30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2">
                  <a:moveTo>
                    <a:pt x="30" y="0"/>
                  </a:moveTo>
                  <a:cubicBezTo>
                    <a:pt x="29" y="0"/>
                    <a:pt x="28" y="0"/>
                    <a:pt x="27" y="0"/>
                  </a:cubicBezTo>
                  <a:cubicBezTo>
                    <a:pt x="17" y="15"/>
                    <a:pt x="8" y="29"/>
                    <a:pt x="0" y="42"/>
                  </a:cubicBezTo>
                  <a:cubicBezTo>
                    <a:pt x="1" y="42"/>
                    <a:pt x="2" y="41"/>
                    <a:pt x="3" y="40"/>
                  </a:cubicBezTo>
                  <a:cubicBezTo>
                    <a:pt x="11" y="27"/>
                    <a:pt x="20" y="14"/>
                    <a:pt x="30" y="0"/>
                  </a:cubicBezTo>
                </a:path>
              </a:pathLst>
            </a:custGeom>
            <a:solidFill>
              <a:srgbClr val="008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29"/>
            <p:cNvSpPr/>
            <p:nvPr/>
          </p:nvSpPr>
          <p:spPr bwMode="auto">
            <a:xfrm>
              <a:off x="3697288" y="1998663"/>
              <a:ext cx="147637" cy="180975"/>
            </a:xfrm>
            <a:custGeom>
              <a:avLst/>
              <a:gdLst>
                <a:gd name="T0" fmla="*/ 30 w 30"/>
                <a:gd name="T1" fmla="*/ 0 h 37"/>
                <a:gd name="T2" fmla="*/ 28 w 30"/>
                <a:gd name="T3" fmla="*/ 0 h 37"/>
                <a:gd name="T4" fmla="*/ 0 w 30"/>
                <a:gd name="T5" fmla="*/ 37 h 37"/>
                <a:gd name="T6" fmla="*/ 2 w 30"/>
                <a:gd name="T7" fmla="*/ 36 h 37"/>
                <a:gd name="T8" fmla="*/ 30 w 30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30" y="0"/>
                  </a:moveTo>
                  <a:cubicBezTo>
                    <a:pt x="29" y="0"/>
                    <a:pt x="28" y="0"/>
                    <a:pt x="28" y="0"/>
                  </a:cubicBezTo>
                  <a:cubicBezTo>
                    <a:pt x="18" y="13"/>
                    <a:pt x="8" y="25"/>
                    <a:pt x="0" y="37"/>
                  </a:cubicBezTo>
                  <a:cubicBezTo>
                    <a:pt x="0" y="37"/>
                    <a:pt x="1" y="36"/>
                    <a:pt x="2" y="36"/>
                  </a:cubicBezTo>
                  <a:cubicBezTo>
                    <a:pt x="11" y="24"/>
                    <a:pt x="20" y="12"/>
                    <a:pt x="30" y="0"/>
                  </a:cubicBezTo>
                </a:path>
              </a:pathLst>
            </a:custGeom>
            <a:solidFill>
              <a:srgbClr val="008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30"/>
            <p:cNvSpPr/>
            <p:nvPr/>
          </p:nvSpPr>
          <p:spPr bwMode="auto">
            <a:xfrm>
              <a:off x="3346450" y="5027613"/>
              <a:ext cx="884237" cy="585787"/>
            </a:xfrm>
            <a:custGeom>
              <a:avLst/>
              <a:gdLst>
                <a:gd name="T0" fmla="*/ 171 w 181"/>
                <a:gd name="T1" fmla="*/ 0 h 120"/>
                <a:gd name="T2" fmla="*/ 37 w 181"/>
                <a:gd name="T3" fmla="*/ 98 h 120"/>
                <a:gd name="T4" fmla="*/ 37 w 181"/>
                <a:gd name="T5" fmla="*/ 23 h 120"/>
                <a:gd name="T6" fmla="*/ 15 w 181"/>
                <a:gd name="T7" fmla="*/ 38 h 120"/>
                <a:gd name="T8" fmla="*/ 11 w 181"/>
                <a:gd name="T9" fmla="*/ 112 h 120"/>
                <a:gd name="T10" fmla="*/ 0 w 181"/>
                <a:gd name="T11" fmla="*/ 120 h 120"/>
                <a:gd name="T12" fmla="*/ 94 w 181"/>
                <a:gd name="T13" fmla="*/ 120 h 120"/>
                <a:gd name="T14" fmla="*/ 93 w 181"/>
                <a:gd name="T15" fmla="*/ 101 h 120"/>
                <a:gd name="T16" fmla="*/ 181 w 181"/>
                <a:gd name="T17" fmla="*/ 36 h 120"/>
                <a:gd name="T18" fmla="*/ 171 w 181"/>
                <a:gd name="T1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1" h="120">
                  <a:moveTo>
                    <a:pt x="171" y="0"/>
                  </a:moveTo>
                  <a:cubicBezTo>
                    <a:pt x="125" y="37"/>
                    <a:pt x="80" y="69"/>
                    <a:pt x="37" y="98"/>
                  </a:cubicBezTo>
                  <a:cubicBezTo>
                    <a:pt x="37" y="72"/>
                    <a:pt x="37" y="47"/>
                    <a:pt x="37" y="23"/>
                  </a:cubicBezTo>
                  <a:cubicBezTo>
                    <a:pt x="29" y="28"/>
                    <a:pt x="22" y="33"/>
                    <a:pt x="15" y="38"/>
                  </a:cubicBezTo>
                  <a:cubicBezTo>
                    <a:pt x="14" y="62"/>
                    <a:pt x="13" y="86"/>
                    <a:pt x="11" y="112"/>
                  </a:cubicBezTo>
                  <a:cubicBezTo>
                    <a:pt x="7" y="115"/>
                    <a:pt x="3" y="117"/>
                    <a:pt x="0" y="120"/>
                  </a:cubicBezTo>
                  <a:cubicBezTo>
                    <a:pt x="94" y="120"/>
                    <a:pt x="94" y="120"/>
                    <a:pt x="94" y="120"/>
                  </a:cubicBezTo>
                  <a:cubicBezTo>
                    <a:pt x="94" y="113"/>
                    <a:pt x="93" y="107"/>
                    <a:pt x="93" y="101"/>
                  </a:cubicBezTo>
                  <a:cubicBezTo>
                    <a:pt x="122" y="81"/>
                    <a:pt x="151" y="59"/>
                    <a:pt x="181" y="36"/>
                  </a:cubicBezTo>
                  <a:cubicBezTo>
                    <a:pt x="178" y="23"/>
                    <a:pt x="174" y="12"/>
                    <a:pt x="171" y="0"/>
                  </a:cubicBezTo>
                </a:path>
              </a:pathLst>
            </a:custGeom>
            <a:solidFill>
              <a:srgbClr val="99E2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31"/>
            <p:cNvSpPr/>
            <p:nvPr/>
          </p:nvSpPr>
          <p:spPr bwMode="auto">
            <a:xfrm>
              <a:off x="3800475" y="5203825"/>
              <a:ext cx="519112" cy="409575"/>
            </a:xfrm>
            <a:custGeom>
              <a:avLst/>
              <a:gdLst>
                <a:gd name="T0" fmla="*/ 88 w 106"/>
                <a:gd name="T1" fmla="*/ 0 h 84"/>
                <a:gd name="T2" fmla="*/ 0 w 106"/>
                <a:gd name="T3" fmla="*/ 65 h 84"/>
                <a:gd name="T4" fmla="*/ 1 w 106"/>
                <a:gd name="T5" fmla="*/ 84 h 84"/>
                <a:gd name="T6" fmla="*/ 74 w 106"/>
                <a:gd name="T7" fmla="*/ 84 h 84"/>
                <a:gd name="T8" fmla="*/ 106 w 106"/>
                <a:gd name="T9" fmla="*/ 60 h 84"/>
                <a:gd name="T10" fmla="*/ 88 w 106"/>
                <a:gd name="T1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84">
                  <a:moveTo>
                    <a:pt x="88" y="0"/>
                  </a:moveTo>
                  <a:cubicBezTo>
                    <a:pt x="58" y="23"/>
                    <a:pt x="29" y="45"/>
                    <a:pt x="0" y="65"/>
                  </a:cubicBezTo>
                  <a:cubicBezTo>
                    <a:pt x="0" y="71"/>
                    <a:pt x="1" y="77"/>
                    <a:pt x="1" y="84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85" y="76"/>
                    <a:pt x="95" y="68"/>
                    <a:pt x="106" y="60"/>
                  </a:cubicBezTo>
                  <a:cubicBezTo>
                    <a:pt x="100" y="39"/>
                    <a:pt x="94" y="19"/>
                    <a:pt x="88" y="0"/>
                  </a:cubicBezTo>
                </a:path>
              </a:pathLst>
            </a:custGeom>
            <a:solidFill>
              <a:srgbClr val="3BC9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32"/>
            <p:cNvSpPr/>
            <p:nvPr/>
          </p:nvSpPr>
          <p:spPr bwMode="auto">
            <a:xfrm>
              <a:off x="3527425" y="4716463"/>
              <a:ext cx="655637" cy="788987"/>
            </a:xfrm>
            <a:custGeom>
              <a:avLst/>
              <a:gdLst>
                <a:gd name="T0" fmla="*/ 115 w 134"/>
                <a:gd name="T1" fmla="*/ 0 h 162"/>
                <a:gd name="T2" fmla="*/ 0 w 134"/>
                <a:gd name="T3" fmla="*/ 87 h 162"/>
                <a:gd name="T4" fmla="*/ 0 w 134"/>
                <a:gd name="T5" fmla="*/ 162 h 162"/>
                <a:gd name="T6" fmla="*/ 134 w 134"/>
                <a:gd name="T7" fmla="*/ 64 h 162"/>
                <a:gd name="T8" fmla="*/ 115 w 134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62">
                  <a:moveTo>
                    <a:pt x="115" y="0"/>
                  </a:moveTo>
                  <a:cubicBezTo>
                    <a:pt x="75" y="32"/>
                    <a:pt x="37" y="61"/>
                    <a:pt x="0" y="87"/>
                  </a:cubicBezTo>
                  <a:cubicBezTo>
                    <a:pt x="0" y="111"/>
                    <a:pt x="0" y="136"/>
                    <a:pt x="0" y="162"/>
                  </a:cubicBezTo>
                  <a:cubicBezTo>
                    <a:pt x="43" y="133"/>
                    <a:pt x="88" y="101"/>
                    <a:pt x="134" y="64"/>
                  </a:cubicBezTo>
                  <a:cubicBezTo>
                    <a:pt x="127" y="42"/>
                    <a:pt x="121" y="20"/>
                    <a:pt x="115" y="0"/>
                  </a:cubicBezTo>
                </a:path>
              </a:pathLst>
            </a:custGeom>
            <a:solidFill>
              <a:srgbClr val="009B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33"/>
            <p:cNvSpPr/>
            <p:nvPr/>
          </p:nvSpPr>
          <p:spPr bwMode="auto">
            <a:xfrm>
              <a:off x="2709863" y="5213350"/>
              <a:ext cx="709612" cy="400050"/>
            </a:xfrm>
            <a:custGeom>
              <a:avLst/>
              <a:gdLst>
                <a:gd name="T0" fmla="*/ 145 w 145"/>
                <a:gd name="T1" fmla="*/ 0 h 82"/>
                <a:gd name="T2" fmla="*/ 0 w 145"/>
                <a:gd name="T3" fmla="*/ 81 h 82"/>
                <a:gd name="T4" fmla="*/ 0 w 145"/>
                <a:gd name="T5" fmla="*/ 82 h 82"/>
                <a:gd name="T6" fmla="*/ 130 w 145"/>
                <a:gd name="T7" fmla="*/ 82 h 82"/>
                <a:gd name="T8" fmla="*/ 141 w 145"/>
                <a:gd name="T9" fmla="*/ 74 h 82"/>
                <a:gd name="T10" fmla="*/ 145 w 145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82">
                  <a:moveTo>
                    <a:pt x="145" y="0"/>
                  </a:moveTo>
                  <a:cubicBezTo>
                    <a:pt x="93" y="34"/>
                    <a:pt x="44" y="61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30" y="82"/>
                    <a:pt x="130" y="82"/>
                    <a:pt x="130" y="82"/>
                  </a:cubicBezTo>
                  <a:cubicBezTo>
                    <a:pt x="133" y="79"/>
                    <a:pt x="137" y="77"/>
                    <a:pt x="141" y="74"/>
                  </a:cubicBezTo>
                  <a:cubicBezTo>
                    <a:pt x="143" y="48"/>
                    <a:pt x="144" y="24"/>
                    <a:pt x="145" y="0"/>
                  </a:cubicBezTo>
                </a:path>
              </a:pathLst>
            </a:custGeom>
            <a:solidFill>
              <a:srgbClr val="009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34"/>
            <p:cNvSpPr/>
            <p:nvPr/>
          </p:nvSpPr>
          <p:spPr bwMode="auto">
            <a:xfrm>
              <a:off x="4545013" y="882651"/>
              <a:ext cx="209550" cy="200025"/>
            </a:xfrm>
            <a:custGeom>
              <a:avLst/>
              <a:gdLst>
                <a:gd name="T0" fmla="*/ 43 w 43"/>
                <a:gd name="T1" fmla="*/ 0 h 41"/>
                <a:gd name="T2" fmla="*/ 38 w 43"/>
                <a:gd name="T3" fmla="*/ 0 h 41"/>
                <a:gd name="T4" fmla="*/ 1 w 43"/>
                <a:gd name="T5" fmla="*/ 32 h 41"/>
                <a:gd name="T6" fmla="*/ 0 w 43"/>
                <a:gd name="T7" fmla="*/ 41 h 41"/>
                <a:gd name="T8" fmla="*/ 41 w 43"/>
                <a:gd name="T9" fmla="*/ 6 h 41"/>
                <a:gd name="T10" fmla="*/ 43 w 43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1">
                  <a:moveTo>
                    <a:pt x="43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26" y="10"/>
                    <a:pt x="13" y="21"/>
                    <a:pt x="1" y="32"/>
                  </a:cubicBezTo>
                  <a:cubicBezTo>
                    <a:pt x="1" y="35"/>
                    <a:pt x="0" y="38"/>
                    <a:pt x="0" y="41"/>
                  </a:cubicBezTo>
                  <a:cubicBezTo>
                    <a:pt x="13" y="29"/>
                    <a:pt x="27" y="18"/>
                    <a:pt x="41" y="6"/>
                  </a:cubicBezTo>
                  <a:cubicBezTo>
                    <a:pt x="41" y="4"/>
                    <a:pt x="42" y="2"/>
                    <a:pt x="4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35"/>
            <p:cNvSpPr/>
            <p:nvPr/>
          </p:nvSpPr>
          <p:spPr bwMode="auto">
            <a:xfrm>
              <a:off x="3863975" y="1541463"/>
              <a:ext cx="171450" cy="174625"/>
            </a:xfrm>
            <a:custGeom>
              <a:avLst/>
              <a:gdLst>
                <a:gd name="T0" fmla="*/ 32 w 35"/>
                <a:gd name="T1" fmla="*/ 0 h 36"/>
                <a:gd name="T2" fmla="*/ 0 w 35"/>
                <a:gd name="T3" fmla="*/ 34 h 36"/>
                <a:gd name="T4" fmla="*/ 4 w 35"/>
                <a:gd name="T5" fmla="*/ 36 h 36"/>
                <a:gd name="T6" fmla="*/ 35 w 35"/>
                <a:gd name="T7" fmla="*/ 3 h 36"/>
                <a:gd name="T8" fmla="*/ 32 w 35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6">
                  <a:moveTo>
                    <a:pt x="32" y="0"/>
                  </a:moveTo>
                  <a:cubicBezTo>
                    <a:pt x="22" y="12"/>
                    <a:pt x="11" y="23"/>
                    <a:pt x="0" y="34"/>
                  </a:cubicBezTo>
                  <a:cubicBezTo>
                    <a:pt x="2" y="35"/>
                    <a:pt x="3" y="35"/>
                    <a:pt x="4" y="36"/>
                  </a:cubicBezTo>
                  <a:cubicBezTo>
                    <a:pt x="14" y="25"/>
                    <a:pt x="24" y="14"/>
                    <a:pt x="35" y="3"/>
                  </a:cubicBezTo>
                  <a:cubicBezTo>
                    <a:pt x="34" y="2"/>
                    <a:pt x="33" y="1"/>
                    <a:pt x="32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36"/>
            <p:cNvSpPr/>
            <p:nvPr/>
          </p:nvSpPr>
          <p:spPr bwMode="auto">
            <a:xfrm>
              <a:off x="3884613" y="1555750"/>
              <a:ext cx="155575" cy="165100"/>
            </a:xfrm>
            <a:custGeom>
              <a:avLst/>
              <a:gdLst>
                <a:gd name="T0" fmla="*/ 31 w 32"/>
                <a:gd name="T1" fmla="*/ 0 h 34"/>
                <a:gd name="T2" fmla="*/ 0 w 32"/>
                <a:gd name="T3" fmla="*/ 33 h 34"/>
                <a:gd name="T4" fmla="*/ 1 w 32"/>
                <a:gd name="T5" fmla="*/ 34 h 34"/>
                <a:gd name="T6" fmla="*/ 32 w 32"/>
                <a:gd name="T7" fmla="*/ 1 h 34"/>
                <a:gd name="T8" fmla="*/ 31 w 32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4">
                  <a:moveTo>
                    <a:pt x="31" y="0"/>
                  </a:moveTo>
                  <a:cubicBezTo>
                    <a:pt x="20" y="11"/>
                    <a:pt x="10" y="22"/>
                    <a:pt x="0" y="33"/>
                  </a:cubicBezTo>
                  <a:cubicBezTo>
                    <a:pt x="0" y="33"/>
                    <a:pt x="1" y="33"/>
                    <a:pt x="1" y="34"/>
                  </a:cubicBezTo>
                  <a:cubicBezTo>
                    <a:pt x="11" y="23"/>
                    <a:pt x="21" y="12"/>
                    <a:pt x="32" y="1"/>
                  </a:cubicBezTo>
                  <a:cubicBezTo>
                    <a:pt x="31" y="1"/>
                    <a:pt x="31" y="0"/>
                    <a:pt x="31" y="0"/>
                  </a:cubicBezTo>
                </a:path>
              </a:pathLst>
            </a:custGeom>
            <a:solidFill>
              <a:srgbClr val="2EA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37"/>
            <p:cNvSpPr/>
            <p:nvPr/>
          </p:nvSpPr>
          <p:spPr bwMode="auto">
            <a:xfrm>
              <a:off x="3365500" y="2278063"/>
              <a:ext cx="49212" cy="47625"/>
            </a:xfrm>
            <a:custGeom>
              <a:avLst/>
              <a:gdLst>
                <a:gd name="T0" fmla="*/ 10 w 10"/>
                <a:gd name="T1" fmla="*/ 0 h 10"/>
                <a:gd name="T2" fmla="*/ 7 w 10"/>
                <a:gd name="T3" fmla="*/ 1 h 10"/>
                <a:gd name="T4" fmla="*/ 0 w 10"/>
                <a:gd name="T5" fmla="*/ 10 h 10"/>
                <a:gd name="T6" fmla="*/ 2 w 10"/>
                <a:gd name="T7" fmla="*/ 9 h 10"/>
                <a:gd name="T8" fmla="*/ 10 w 10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cubicBezTo>
                    <a:pt x="9" y="0"/>
                    <a:pt x="8" y="0"/>
                    <a:pt x="7" y="1"/>
                  </a:cubicBezTo>
                  <a:cubicBezTo>
                    <a:pt x="5" y="4"/>
                    <a:pt x="2" y="7"/>
                    <a:pt x="0" y="10"/>
                  </a:cubicBezTo>
                  <a:cubicBezTo>
                    <a:pt x="1" y="10"/>
                    <a:pt x="2" y="10"/>
                    <a:pt x="2" y="9"/>
                  </a:cubicBezTo>
                  <a:cubicBezTo>
                    <a:pt x="5" y="6"/>
                    <a:pt x="7" y="3"/>
                    <a:pt x="10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8" name="文本框 23"/>
          <p:cNvSpPr txBox="1">
            <a:spLocks noChangeArrowheads="1"/>
          </p:cNvSpPr>
          <p:nvPr/>
        </p:nvSpPr>
        <p:spPr bwMode="auto">
          <a:xfrm>
            <a:off x="795670" y="2191217"/>
            <a:ext cx="733054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800" b="1" kern="0" dirty="0">
                <a:solidFill>
                  <a:srgbClr val="1962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研究生学术报告</a:t>
            </a:r>
            <a:r>
              <a:rPr lang="en-US" altLang="zh-CN" sz="4800" b="1" kern="0" dirty="0" err="1">
                <a:solidFill>
                  <a:srgbClr val="1962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kern="0" dirty="0">
                <a:solidFill>
                  <a:srgbClr val="1962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19627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文本框 24"/>
          <p:cNvSpPr txBox="1">
            <a:spLocks noChangeArrowheads="1"/>
          </p:cNvSpPr>
          <p:nvPr/>
        </p:nvSpPr>
        <p:spPr bwMode="auto">
          <a:xfrm>
            <a:off x="867506" y="3206880"/>
            <a:ext cx="5421134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封面标志可轻松替换、内页所有素材可编辑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948085" y="3856342"/>
            <a:ext cx="2233386" cy="508000"/>
          </a:xfrm>
          <a:prstGeom prst="rect">
            <a:avLst/>
          </a:prstGeom>
          <a:solidFill>
            <a:srgbClr val="196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3431781" y="3856342"/>
            <a:ext cx="1732704" cy="508000"/>
          </a:xfrm>
          <a:prstGeom prst="rect">
            <a:avLst/>
          </a:prstGeom>
          <a:solidFill>
            <a:srgbClr val="196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文本框 24"/>
          <p:cNvSpPr txBox="1">
            <a:spLocks noChangeArrowheads="1"/>
          </p:cNvSpPr>
          <p:nvPr/>
        </p:nvSpPr>
        <p:spPr bwMode="auto">
          <a:xfrm>
            <a:off x="1121149" y="3872060"/>
            <a:ext cx="20603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文本框 24"/>
          <p:cNvSpPr txBox="1">
            <a:spLocks noChangeArrowheads="1"/>
          </p:cNvSpPr>
          <p:nvPr/>
        </p:nvSpPr>
        <p:spPr bwMode="auto">
          <a:xfrm>
            <a:off x="3765495" y="3877502"/>
            <a:ext cx="1456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出自【趣你的PPT】(微信:qunideppt)：最优质的PPT资源库"/>
          <p:cNvSpPr/>
          <p:nvPr/>
        </p:nvSpPr>
        <p:spPr>
          <a:xfrm>
            <a:off x="6086475" y="1895475"/>
            <a:ext cx="2022475" cy="58896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45" name="出自【趣你的PPT】(微信:qunideppt)：最优质的PPT资源库"/>
          <p:cNvSpPr/>
          <p:nvPr/>
        </p:nvSpPr>
        <p:spPr>
          <a:xfrm>
            <a:off x="8385175" y="1895475"/>
            <a:ext cx="2806700" cy="58896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46" name="出自【趣你的PPT】(微信:qunideppt)：最优质的PPT资源库"/>
          <p:cNvSpPr/>
          <p:nvPr/>
        </p:nvSpPr>
        <p:spPr>
          <a:xfrm>
            <a:off x="6086475" y="2733675"/>
            <a:ext cx="2022475" cy="590550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47" name="出自【趣你的PPT】(微信:qunideppt)：最优质的PPT资源库"/>
          <p:cNvSpPr/>
          <p:nvPr/>
        </p:nvSpPr>
        <p:spPr>
          <a:xfrm>
            <a:off x="8385175" y="2733675"/>
            <a:ext cx="2806700" cy="590550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48" name="出自【趣你的PPT】(微信:qunideppt)：最优质的PPT资源库"/>
          <p:cNvSpPr/>
          <p:nvPr/>
        </p:nvSpPr>
        <p:spPr>
          <a:xfrm>
            <a:off x="6086475" y="3578225"/>
            <a:ext cx="2022475" cy="58896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49" name="出自【趣你的PPT】(微信:qunideppt)：最优质的PPT资源库"/>
          <p:cNvSpPr/>
          <p:nvPr/>
        </p:nvSpPr>
        <p:spPr>
          <a:xfrm>
            <a:off x="8385175" y="3568700"/>
            <a:ext cx="2806700" cy="5905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50" name="出自【趣你的PPT】(微信:qunideppt)：最优质的PPT资源库"/>
          <p:cNvSpPr/>
          <p:nvPr/>
        </p:nvSpPr>
        <p:spPr>
          <a:xfrm>
            <a:off x="6086475" y="4416425"/>
            <a:ext cx="2022475" cy="590550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51" name="出自【趣你的PPT】(微信:qunideppt)：最优质的PPT资源库"/>
          <p:cNvSpPr/>
          <p:nvPr/>
        </p:nvSpPr>
        <p:spPr>
          <a:xfrm>
            <a:off x="8385175" y="4408488"/>
            <a:ext cx="2806700" cy="588962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52" name="出自【趣你的PPT】(微信:qunideppt)：最优质的PPT资源库"/>
          <p:cNvSpPr txBox="1"/>
          <p:nvPr/>
        </p:nvSpPr>
        <p:spPr>
          <a:xfrm>
            <a:off x="8459788" y="4446587"/>
            <a:ext cx="272891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>
              <a:defRPr/>
            </a:pPr>
            <a:r>
              <a:rPr lang="zh-CN" altLang="en-US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论文总结与感恩</a:t>
            </a:r>
          </a:p>
        </p:txBody>
      </p:sp>
      <p:sp>
        <p:nvSpPr>
          <p:cNvPr id="153" name="出自【趣你的PPT】(微信:qunideppt)：最优质的PPT资源库"/>
          <p:cNvSpPr txBox="1"/>
          <p:nvPr/>
        </p:nvSpPr>
        <p:spPr>
          <a:xfrm>
            <a:off x="6288088" y="4446588"/>
            <a:ext cx="217170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</a:p>
        </p:txBody>
      </p:sp>
      <p:sp>
        <p:nvSpPr>
          <p:cNvPr id="154" name="出自【趣你的PPT】(微信:qunideppt)：最优质的PPT资源库"/>
          <p:cNvSpPr txBox="1"/>
          <p:nvPr/>
        </p:nvSpPr>
        <p:spPr>
          <a:xfrm>
            <a:off x="8459788" y="3599997"/>
            <a:ext cx="272891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>
              <a:defRPr/>
            </a:pPr>
            <a:r>
              <a:rPr lang="zh-CN" altLang="en-US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文献综述与反思</a:t>
            </a:r>
          </a:p>
        </p:txBody>
      </p:sp>
      <p:sp>
        <p:nvSpPr>
          <p:cNvPr id="155" name="出自【趣你的PPT】(微信:qunideppt)：最优质的PPT资源库"/>
          <p:cNvSpPr txBox="1"/>
          <p:nvPr/>
        </p:nvSpPr>
        <p:spPr>
          <a:xfrm>
            <a:off x="6288088" y="3606800"/>
            <a:ext cx="21717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</a:p>
        </p:txBody>
      </p:sp>
      <p:sp>
        <p:nvSpPr>
          <p:cNvPr id="156" name="出自【趣你的PPT】(微信:qunideppt)：最优质的PPT资源库"/>
          <p:cNvSpPr txBox="1"/>
          <p:nvPr/>
        </p:nvSpPr>
        <p:spPr>
          <a:xfrm>
            <a:off x="8459788" y="2781956"/>
            <a:ext cx="272891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>
              <a:defRPr/>
            </a:pPr>
            <a:r>
              <a:rPr lang="zh-CN" altLang="en-US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</a:p>
        </p:txBody>
      </p:sp>
      <p:sp>
        <p:nvSpPr>
          <p:cNvPr id="157" name="出自【趣你的PPT】(微信:qunideppt)：最优质的PPT资源库"/>
          <p:cNvSpPr txBox="1"/>
          <p:nvPr/>
        </p:nvSpPr>
        <p:spPr>
          <a:xfrm>
            <a:off x="6288088" y="2767013"/>
            <a:ext cx="21717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</a:p>
        </p:txBody>
      </p:sp>
      <p:sp>
        <p:nvSpPr>
          <p:cNvPr id="158" name="出自【趣你的PPT】(微信:qunideppt)：最优质的PPT资源库"/>
          <p:cNvSpPr txBox="1"/>
          <p:nvPr/>
        </p:nvSpPr>
        <p:spPr>
          <a:xfrm>
            <a:off x="8459788" y="1928813"/>
            <a:ext cx="2728912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研究背景与意义</a:t>
            </a:r>
          </a:p>
        </p:txBody>
      </p:sp>
      <p:sp>
        <p:nvSpPr>
          <p:cNvPr id="159" name="出自【趣你的PPT】(微信:qunideppt)：最优质的PPT资源库"/>
          <p:cNvSpPr txBox="1"/>
          <p:nvPr/>
        </p:nvSpPr>
        <p:spPr>
          <a:xfrm>
            <a:off x="6288088" y="1928813"/>
            <a:ext cx="217170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</a:p>
        </p:txBody>
      </p:sp>
      <p:cxnSp>
        <p:nvCxnSpPr>
          <p:cNvPr id="160" name="出自【趣你的PPT】(微信:qunideppt)：最优质的PPT资源库"/>
          <p:cNvCxnSpPr/>
          <p:nvPr/>
        </p:nvCxnSpPr>
        <p:spPr>
          <a:xfrm>
            <a:off x="5500688" y="1435100"/>
            <a:ext cx="0" cy="4032250"/>
          </a:xfrm>
          <a:prstGeom prst="line">
            <a:avLst/>
          </a:prstGeom>
          <a:ln w="12700">
            <a:solidFill>
              <a:srgbClr val="00AF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1" name="组合 34出自【趣你的PPT】(微信:qunideppt)：最优质的PPT资源库"/>
          <p:cNvGrpSpPr/>
          <p:nvPr/>
        </p:nvGrpSpPr>
        <p:grpSpPr bwMode="auto">
          <a:xfrm>
            <a:off x="1422400" y="1398588"/>
            <a:ext cx="3492500" cy="4103687"/>
            <a:chOff x="1422720" y="999460"/>
            <a:chExt cx="3492180" cy="4103420"/>
          </a:xfrm>
        </p:grpSpPr>
        <p:grpSp>
          <p:nvGrpSpPr>
            <p:cNvPr id="162" name="组合 30"/>
            <p:cNvGrpSpPr/>
            <p:nvPr/>
          </p:nvGrpSpPr>
          <p:grpSpPr bwMode="auto">
            <a:xfrm>
              <a:off x="1422720" y="999460"/>
              <a:ext cx="3492180" cy="3492178"/>
              <a:chOff x="1711137" y="1573259"/>
              <a:chExt cx="3711484" cy="3711482"/>
            </a:xfrm>
          </p:grpSpPr>
          <p:pic>
            <p:nvPicPr>
              <p:cNvPr id="164" name="出自【趣你的PPT】(微信:qunideppt)：最优质的PPT资源库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968030" y="1830151"/>
                <a:ext cx="3197697" cy="3197697"/>
              </a:xfrm>
              <a:custGeom>
                <a:avLst/>
                <a:gdLst>
                  <a:gd name="connsiteX0" fmla="*/ 1997255 w 3994510"/>
                  <a:gd name="connsiteY0" fmla="*/ 0 h 3994510"/>
                  <a:gd name="connsiteX1" fmla="*/ 3994510 w 3994510"/>
                  <a:gd name="connsiteY1" fmla="*/ 1997255 h 3994510"/>
                  <a:gd name="connsiteX2" fmla="*/ 1997255 w 3994510"/>
                  <a:gd name="connsiteY2" fmla="*/ 3994510 h 3994510"/>
                  <a:gd name="connsiteX3" fmla="*/ 0 w 3994510"/>
                  <a:gd name="connsiteY3" fmla="*/ 1997255 h 3994510"/>
                  <a:gd name="connsiteX4" fmla="*/ 1997255 w 3994510"/>
                  <a:gd name="connsiteY4" fmla="*/ 0 h 399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94510" h="3994510">
                    <a:moveTo>
                      <a:pt x="1997255" y="0"/>
                    </a:moveTo>
                    <a:cubicBezTo>
                      <a:pt x="3100308" y="0"/>
                      <a:pt x="3994510" y="894202"/>
                      <a:pt x="3994510" y="1997255"/>
                    </a:cubicBezTo>
                    <a:cubicBezTo>
                      <a:pt x="3994510" y="3100308"/>
                      <a:pt x="3100308" y="3994510"/>
                      <a:pt x="1997255" y="3994510"/>
                    </a:cubicBezTo>
                    <a:cubicBezTo>
                      <a:pt x="894202" y="3994510"/>
                      <a:pt x="0" y="3100308"/>
                      <a:pt x="0" y="1997255"/>
                    </a:cubicBezTo>
                    <a:cubicBezTo>
                      <a:pt x="0" y="894202"/>
                      <a:pt x="894202" y="0"/>
                      <a:pt x="1997255" y="0"/>
                    </a:cubicBezTo>
                    <a:close/>
                  </a:path>
                </a:pathLst>
              </a:custGeom>
            </p:spPr>
          </p:pic>
          <p:sp>
            <p:nvSpPr>
              <p:cNvPr id="165" name="出自【趣你的PPT】(微信:qunideppt)：最优质的PPT资源库"/>
              <p:cNvSpPr/>
              <p:nvPr/>
            </p:nvSpPr>
            <p:spPr>
              <a:xfrm>
                <a:off x="1711137" y="1573259"/>
                <a:ext cx="3711484" cy="3711583"/>
              </a:xfrm>
              <a:custGeom>
                <a:avLst/>
                <a:gdLst>
                  <a:gd name="connsiteX0" fmla="*/ 3237255 w 3711484"/>
                  <a:gd name="connsiteY0" fmla="*/ 619789 h 3711482"/>
                  <a:gd name="connsiteX1" fmla="*/ 3287723 w 3711484"/>
                  <a:gd name="connsiteY1" fmla="*/ 675318 h 3711482"/>
                  <a:gd name="connsiteX2" fmla="*/ 3711484 w 3711484"/>
                  <a:gd name="connsiteY2" fmla="*/ 1855741 h 3711482"/>
                  <a:gd name="connsiteX3" fmla="*/ 1855742 w 3711484"/>
                  <a:gd name="connsiteY3" fmla="*/ 3711482 h 3711482"/>
                  <a:gd name="connsiteX4" fmla="*/ 675318 w 3711484"/>
                  <a:gd name="connsiteY4" fmla="*/ 3287721 h 3711482"/>
                  <a:gd name="connsiteX5" fmla="*/ 619791 w 3711484"/>
                  <a:gd name="connsiteY5" fmla="*/ 3237254 h 3711482"/>
                  <a:gd name="connsiteX6" fmla="*/ 725108 w 3711484"/>
                  <a:gd name="connsiteY6" fmla="*/ 3131937 h 3711482"/>
                  <a:gd name="connsiteX7" fmla="*/ 770059 w 3711484"/>
                  <a:gd name="connsiteY7" fmla="*/ 3172790 h 3711482"/>
                  <a:gd name="connsiteX8" fmla="*/ 1855742 w 3711484"/>
                  <a:gd name="connsiteY8" fmla="*/ 3562540 h 3711482"/>
                  <a:gd name="connsiteX9" fmla="*/ 3562542 w 3711484"/>
                  <a:gd name="connsiteY9" fmla="*/ 1855741 h 3711482"/>
                  <a:gd name="connsiteX10" fmla="*/ 3172792 w 3711484"/>
                  <a:gd name="connsiteY10" fmla="*/ 770059 h 3711482"/>
                  <a:gd name="connsiteX11" fmla="*/ 3131938 w 3711484"/>
                  <a:gd name="connsiteY11" fmla="*/ 725107 h 3711482"/>
                  <a:gd name="connsiteX12" fmla="*/ 1855742 w 3711484"/>
                  <a:gd name="connsiteY12" fmla="*/ 0 h 3711482"/>
                  <a:gd name="connsiteX13" fmla="*/ 3036167 w 3711484"/>
                  <a:gd name="connsiteY13" fmla="*/ 423761 h 3711482"/>
                  <a:gd name="connsiteX14" fmla="*/ 3091694 w 3711484"/>
                  <a:gd name="connsiteY14" fmla="*/ 474229 h 3711482"/>
                  <a:gd name="connsiteX15" fmla="*/ 2986377 w 3711484"/>
                  <a:gd name="connsiteY15" fmla="*/ 579546 h 3711482"/>
                  <a:gd name="connsiteX16" fmla="*/ 2941426 w 3711484"/>
                  <a:gd name="connsiteY16" fmla="*/ 538692 h 3711482"/>
                  <a:gd name="connsiteX17" fmla="*/ 1855742 w 3711484"/>
                  <a:gd name="connsiteY17" fmla="*/ 148942 h 3711482"/>
                  <a:gd name="connsiteX18" fmla="*/ 148942 w 3711484"/>
                  <a:gd name="connsiteY18" fmla="*/ 1855741 h 3711482"/>
                  <a:gd name="connsiteX19" fmla="*/ 538692 w 3711484"/>
                  <a:gd name="connsiteY19" fmla="*/ 2941424 h 3711482"/>
                  <a:gd name="connsiteX20" fmla="*/ 579547 w 3711484"/>
                  <a:gd name="connsiteY20" fmla="*/ 2986376 h 3711482"/>
                  <a:gd name="connsiteX21" fmla="*/ 474230 w 3711484"/>
                  <a:gd name="connsiteY21" fmla="*/ 3091694 h 3711482"/>
                  <a:gd name="connsiteX22" fmla="*/ 423761 w 3711484"/>
                  <a:gd name="connsiteY22" fmla="*/ 3036165 h 3711482"/>
                  <a:gd name="connsiteX23" fmla="*/ 0 w 3711484"/>
                  <a:gd name="connsiteY23" fmla="*/ 1855741 h 3711482"/>
                  <a:gd name="connsiteX24" fmla="*/ 1855742 w 3711484"/>
                  <a:gd name="connsiteY24" fmla="*/ 0 h 3711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711484" h="3711482">
                    <a:moveTo>
                      <a:pt x="3237255" y="619789"/>
                    </a:moveTo>
                    <a:lnTo>
                      <a:pt x="3287723" y="675318"/>
                    </a:lnTo>
                    <a:cubicBezTo>
                      <a:pt x="3552456" y="996099"/>
                      <a:pt x="3711484" y="1407349"/>
                      <a:pt x="3711484" y="1855741"/>
                    </a:cubicBezTo>
                    <a:cubicBezTo>
                      <a:pt x="3711484" y="2880638"/>
                      <a:pt x="2880640" y="3711482"/>
                      <a:pt x="1855742" y="3711482"/>
                    </a:cubicBezTo>
                    <a:cubicBezTo>
                      <a:pt x="1407349" y="3711482"/>
                      <a:pt x="996100" y="3552454"/>
                      <a:pt x="675318" y="3287721"/>
                    </a:cubicBezTo>
                    <a:lnTo>
                      <a:pt x="619791" y="3237254"/>
                    </a:lnTo>
                    <a:lnTo>
                      <a:pt x="725108" y="3131937"/>
                    </a:lnTo>
                    <a:lnTo>
                      <a:pt x="770059" y="3172790"/>
                    </a:lnTo>
                    <a:cubicBezTo>
                      <a:pt x="1065094" y="3416275"/>
                      <a:pt x="1443337" y="3562540"/>
                      <a:pt x="1855742" y="3562540"/>
                    </a:cubicBezTo>
                    <a:cubicBezTo>
                      <a:pt x="2798382" y="3562540"/>
                      <a:pt x="3562542" y="2798380"/>
                      <a:pt x="3562542" y="1855741"/>
                    </a:cubicBezTo>
                    <a:cubicBezTo>
                      <a:pt x="3562542" y="1443337"/>
                      <a:pt x="3416277" y="1065094"/>
                      <a:pt x="3172792" y="770059"/>
                    </a:cubicBezTo>
                    <a:lnTo>
                      <a:pt x="3131938" y="725107"/>
                    </a:lnTo>
                    <a:close/>
                    <a:moveTo>
                      <a:pt x="1855742" y="0"/>
                    </a:moveTo>
                    <a:cubicBezTo>
                      <a:pt x="2304135" y="0"/>
                      <a:pt x="2715385" y="159029"/>
                      <a:pt x="3036167" y="423761"/>
                    </a:cubicBezTo>
                    <a:lnTo>
                      <a:pt x="3091694" y="474229"/>
                    </a:lnTo>
                    <a:lnTo>
                      <a:pt x="2986377" y="579546"/>
                    </a:lnTo>
                    <a:lnTo>
                      <a:pt x="2941426" y="538692"/>
                    </a:lnTo>
                    <a:cubicBezTo>
                      <a:pt x="2646390" y="295207"/>
                      <a:pt x="2268147" y="148942"/>
                      <a:pt x="1855742" y="148942"/>
                    </a:cubicBezTo>
                    <a:cubicBezTo>
                      <a:pt x="913102" y="148942"/>
                      <a:pt x="148942" y="913102"/>
                      <a:pt x="148942" y="1855741"/>
                    </a:cubicBezTo>
                    <a:cubicBezTo>
                      <a:pt x="148942" y="2268146"/>
                      <a:pt x="295207" y="2646388"/>
                      <a:pt x="538692" y="2941424"/>
                    </a:cubicBezTo>
                    <a:lnTo>
                      <a:pt x="579547" y="2986376"/>
                    </a:lnTo>
                    <a:lnTo>
                      <a:pt x="474230" y="3091694"/>
                    </a:lnTo>
                    <a:lnTo>
                      <a:pt x="423761" y="3036165"/>
                    </a:lnTo>
                    <a:cubicBezTo>
                      <a:pt x="159029" y="2715383"/>
                      <a:pt x="0" y="2304134"/>
                      <a:pt x="0" y="1855741"/>
                    </a:cubicBezTo>
                    <a:cubicBezTo>
                      <a:pt x="0" y="830844"/>
                      <a:pt x="830844" y="0"/>
                      <a:pt x="1855742" y="0"/>
                    </a:cubicBezTo>
                    <a:close/>
                  </a:path>
                </a:pathLst>
              </a:custGeom>
              <a:solidFill>
                <a:srgbClr val="00AF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63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1924789" y="4579660"/>
              <a:ext cx="248804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99D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 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99D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99D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>
            <a:off x="-50444" y="0"/>
            <a:ext cx="5387764" cy="6873088"/>
            <a:chOff x="2166938" y="882651"/>
            <a:chExt cx="3708400" cy="4730749"/>
          </a:xfrm>
        </p:grpSpPr>
        <p:sp>
          <p:nvSpPr>
            <p:cNvPr id="5" name="Freeform 5"/>
            <p:cNvSpPr/>
            <p:nvPr/>
          </p:nvSpPr>
          <p:spPr bwMode="auto">
            <a:xfrm>
              <a:off x="3800475" y="4740275"/>
              <a:ext cx="1233487" cy="873125"/>
            </a:xfrm>
            <a:custGeom>
              <a:avLst/>
              <a:gdLst>
                <a:gd name="T0" fmla="*/ 127 w 252"/>
                <a:gd name="T1" fmla="*/ 179 h 179"/>
                <a:gd name="T2" fmla="*/ 252 w 252"/>
                <a:gd name="T3" fmla="*/ 77 h 179"/>
                <a:gd name="T4" fmla="*/ 202 w 252"/>
                <a:gd name="T5" fmla="*/ 0 h 179"/>
                <a:gd name="T6" fmla="*/ 0 w 252"/>
                <a:gd name="T7" fmla="*/ 160 h 179"/>
                <a:gd name="T8" fmla="*/ 1 w 252"/>
                <a:gd name="T9" fmla="*/ 179 h 179"/>
                <a:gd name="T10" fmla="*/ 127 w 252"/>
                <a:gd name="T11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179">
                  <a:moveTo>
                    <a:pt x="127" y="179"/>
                  </a:moveTo>
                  <a:cubicBezTo>
                    <a:pt x="168" y="148"/>
                    <a:pt x="210" y="114"/>
                    <a:pt x="252" y="77"/>
                  </a:cubicBezTo>
                  <a:cubicBezTo>
                    <a:pt x="234" y="50"/>
                    <a:pt x="218" y="24"/>
                    <a:pt x="202" y="0"/>
                  </a:cubicBezTo>
                  <a:cubicBezTo>
                    <a:pt x="134" y="60"/>
                    <a:pt x="65" y="114"/>
                    <a:pt x="0" y="160"/>
                  </a:cubicBezTo>
                  <a:cubicBezTo>
                    <a:pt x="0" y="166"/>
                    <a:pt x="1" y="172"/>
                    <a:pt x="1" y="179"/>
                  </a:cubicBezTo>
                  <a:cubicBezTo>
                    <a:pt x="127" y="179"/>
                    <a:pt x="127" y="179"/>
                    <a:pt x="127" y="179"/>
                  </a:cubicBezTo>
                </a:path>
              </a:pathLst>
            </a:custGeom>
            <a:solidFill>
              <a:srgbClr val="63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3140075" y="2282825"/>
              <a:ext cx="352425" cy="395287"/>
            </a:xfrm>
            <a:custGeom>
              <a:avLst/>
              <a:gdLst>
                <a:gd name="T0" fmla="*/ 28 w 72"/>
                <a:gd name="T1" fmla="*/ 67 h 81"/>
                <a:gd name="T2" fmla="*/ 72 w 72"/>
                <a:gd name="T3" fmla="*/ 0 h 81"/>
                <a:gd name="T4" fmla="*/ 51 w 72"/>
                <a:gd name="T5" fmla="*/ 7 h 81"/>
                <a:gd name="T6" fmla="*/ 0 w 72"/>
                <a:gd name="T7" fmla="*/ 81 h 81"/>
                <a:gd name="T8" fmla="*/ 28 w 72"/>
                <a:gd name="T9" fmla="*/ 6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81">
                  <a:moveTo>
                    <a:pt x="28" y="67"/>
                  </a:moveTo>
                  <a:cubicBezTo>
                    <a:pt x="41" y="45"/>
                    <a:pt x="56" y="23"/>
                    <a:pt x="72" y="0"/>
                  </a:cubicBezTo>
                  <a:cubicBezTo>
                    <a:pt x="65" y="3"/>
                    <a:pt x="57" y="5"/>
                    <a:pt x="51" y="7"/>
                  </a:cubicBezTo>
                  <a:cubicBezTo>
                    <a:pt x="32" y="32"/>
                    <a:pt x="15" y="57"/>
                    <a:pt x="0" y="81"/>
                  </a:cubicBezTo>
                  <a:cubicBezTo>
                    <a:pt x="9" y="77"/>
                    <a:pt x="18" y="72"/>
                    <a:pt x="28" y="67"/>
                  </a:cubicBezTo>
                </a:path>
              </a:pathLst>
            </a:custGeom>
            <a:solidFill>
              <a:srgbClr val="009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443288" y="1882775"/>
              <a:ext cx="361950" cy="360362"/>
            </a:xfrm>
            <a:custGeom>
              <a:avLst/>
              <a:gdLst>
                <a:gd name="T0" fmla="*/ 20 w 74"/>
                <a:gd name="T1" fmla="*/ 69 h 74"/>
                <a:gd name="T2" fmla="*/ 74 w 74"/>
                <a:gd name="T3" fmla="*/ 2 h 74"/>
                <a:gd name="T4" fmla="*/ 60 w 74"/>
                <a:gd name="T5" fmla="*/ 0 h 74"/>
                <a:gd name="T6" fmla="*/ 0 w 74"/>
                <a:gd name="T7" fmla="*/ 74 h 74"/>
                <a:gd name="T8" fmla="*/ 20 w 74"/>
                <a:gd name="T9" fmla="*/ 6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20" y="69"/>
                  </a:moveTo>
                  <a:cubicBezTo>
                    <a:pt x="36" y="47"/>
                    <a:pt x="55" y="24"/>
                    <a:pt x="74" y="2"/>
                  </a:cubicBezTo>
                  <a:cubicBezTo>
                    <a:pt x="69" y="1"/>
                    <a:pt x="65" y="0"/>
                    <a:pt x="60" y="0"/>
                  </a:cubicBezTo>
                  <a:cubicBezTo>
                    <a:pt x="39" y="24"/>
                    <a:pt x="18" y="49"/>
                    <a:pt x="0" y="74"/>
                  </a:cubicBezTo>
                  <a:cubicBezTo>
                    <a:pt x="6" y="72"/>
                    <a:pt x="13" y="70"/>
                    <a:pt x="20" y="69"/>
                  </a:cubicBezTo>
                </a:path>
              </a:pathLst>
            </a:custGeom>
            <a:solidFill>
              <a:srgbClr val="009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3790950" y="1433513"/>
              <a:ext cx="392112" cy="404812"/>
            </a:xfrm>
            <a:custGeom>
              <a:avLst/>
              <a:gdLst>
                <a:gd name="T0" fmla="*/ 13 w 80"/>
                <a:gd name="T1" fmla="*/ 83 h 83"/>
                <a:gd name="T2" fmla="*/ 80 w 80"/>
                <a:gd name="T3" fmla="*/ 12 h 83"/>
                <a:gd name="T4" fmla="*/ 75 w 80"/>
                <a:gd name="T5" fmla="*/ 0 h 83"/>
                <a:gd name="T6" fmla="*/ 0 w 80"/>
                <a:gd name="T7" fmla="*/ 79 h 83"/>
                <a:gd name="T8" fmla="*/ 13 w 80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3">
                  <a:moveTo>
                    <a:pt x="13" y="83"/>
                  </a:moveTo>
                  <a:cubicBezTo>
                    <a:pt x="34" y="59"/>
                    <a:pt x="57" y="35"/>
                    <a:pt x="80" y="12"/>
                  </a:cubicBezTo>
                  <a:cubicBezTo>
                    <a:pt x="78" y="8"/>
                    <a:pt x="76" y="4"/>
                    <a:pt x="75" y="0"/>
                  </a:cubicBezTo>
                  <a:cubicBezTo>
                    <a:pt x="48" y="26"/>
                    <a:pt x="23" y="53"/>
                    <a:pt x="0" y="79"/>
                  </a:cubicBezTo>
                  <a:cubicBezTo>
                    <a:pt x="4" y="80"/>
                    <a:pt x="8" y="82"/>
                    <a:pt x="13" y="83"/>
                  </a:cubicBezTo>
                </a:path>
              </a:pathLst>
            </a:custGeom>
            <a:solidFill>
              <a:srgbClr val="007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4324350" y="1141413"/>
              <a:ext cx="166687" cy="190500"/>
            </a:xfrm>
            <a:custGeom>
              <a:avLst/>
              <a:gdLst>
                <a:gd name="T0" fmla="*/ 0 w 34"/>
                <a:gd name="T1" fmla="*/ 39 h 39"/>
                <a:gd name="T2" fmla="*/ 33 w 34"/>
                <a:gd name="T3" fmla="*/ 9 h 39"/>
                <a:gd name="T4" fmla="*/ 34 w 34"/>
                <a:gd name="T5" fmla="*/ 0 h 39"/>
                <a:gd name="T6" fmla="*/ 0 w 34"/>
                <a:gd name="T7" fmla="*/ 32 h 39"/>
                <a:gd name="T8" fmla="*/ 0 w 34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9">
                  <a:moveTo>
                    <a:pt x="0" y="39"/>
                  </a:moveTo>
                  <a:cubicBezTo>
                    <a:pt x="11" y="29"/>
                    <a:pt x="22" y="19"/>
                    <a:pt x="33" y="9"/>
                  </a:cubicBezTo>
                  <a:cubicBezTo>
                    <a:pt x="34" y="6"/>
                    <a:pt x="34" y="3"/>
                    <a:pt x="34" y="0"/>
                  </a:cubicBezTo>
                  <a:cubicBezTo>
                    <a:pt x="23" y="11"/>
                    <a:pt x="11" y="21"/>
                    <a:pt x="0" y="32"/>
                  </a:cubicBezTo>
                  <a:cubicBezTo>
                    <a:pt x="0" y="34"/>
                    <a:pt x="0" y="36"/>
                    <a:pt x="0" y="39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735513" y="2671763"/>
              <a:ext cx="1139825" cy="1527175"/>
            </a:xfrm>
            <a:custGeom>
              <a:avLst/>
              <a:gdLst>
                <a:gd name="T0" fmla="*/ 233 w 233"/>
                <a:gd name="T1" fmla="*/ 0 h 313"/>
                <a:gd name="T2" fmla="*/ 208 w 233"/>
                <a:gd name="T3" fmla="*/ 1 h 313"/>
                <a:gd name="T4" fmla="*/ 0 w 233"/>
                <a:gd name="T5" fmla="*/ 243 h 313"/>
                <a:gd name="T6" fmla="*/ 77 w 233"/>
                <a:gd name="T7" fmla="*/ 313 h 313"/>
                <a:gd name="T8" fmla="*/ 233 w 233"/>
                <a:gd name="T9" fmla="*/ 144 h 313"/>
                <a:gd name="T10" fmla="*/ 233 w 233"/>
                <a:gd name="T1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313">
                  <a:moveTo>
                    <a:pt x="233" y="0"/>
                  </a:moveTo>
                  <a:cubicBezTo>
                    <a:pt x="224" y="0"/>
                    <a:pt x="216" y="1"/>
                    <a:pt x="208" y="1"/>
                  </a:cubicBezTo>
                  <a:cubicBezTo>
                    <a:pt x="147" y="83"/>
                    <a:pt x="76" y="166"/>
                    <a:pt x="0" y="243"/>
                  </a:cubicBezTo>
                  <a:cubicBezTo>
                    <a:pt x="23" y="264"/>
                    <a:pt x="49" y="287"/>
                    <a:pt x="77" y="313"/>
                  </a:cubicBezTo>
                  <a:cubicBezTo>
                    <a:pt x="132" y="258"/>
                    <a:pt x="184" y="202"/>
                    <a:pt x="233" y="144"/>
                  </a:cubicBezTo>
                  <a:cubicBezTo>
                    <a:pt x="233" y="0"/>
                    <a:pt x="233" y="0"/>
                    <a:pt x="233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527425" y="3959225"/>
              <a:ext cx="1452562" cy="1546225"/>
            </a:xfrm>
            <a:custGeom>
              <a:avLst/>
              <a:gdLst>
                <a:gd name="T0" fmla="*/ 225 w 297"/>
                <a:gd name="T1" fmla="*/ 0 h 317"/>
                <a:gd name="T2" fmla="*/ 0 w 297"/>
                <a:gd name="T3" fmla="*/ 191 h 317"/>
                <a:gd name="T4" fmla="*/ 0 w 297"/>
                <a:gd name="T5" fmla="*/ 317 h 317"/>
                <a:gd name="T6" fmla="*/ 297 w 297"/>
                <a:gd name="T7" fmla="*/ 77 h 317"/>
                <a:gd name="T8" fmla="*/ 225 w 297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317">
                  <a:moveTo>
                    <a:pt x="225" y="0"/>
                  </a:moveTo>
                  <a:cubicBezTo>
                    <a:pt x="149" y="74"/>
                    <a:pt x="73" y="139"/>
                    <a:pt x="0" y="191"/>
                  </a:cubicBezTo>
                  <a:cubicBezTo>
                    <a:pt x="0" y="230"/>
                    <a:pt x="0" y="271"/>
                    <a:pt x="0" y="317"/>
                  </a:cubicBezTo>
                  <a:cubicBezTo>
                    <a:pt x="95" y="255"/>
                    <a:pt x="196" y="173"/>
                    <a:pt x="297" y="77"/>
                  </a:cubicBezTo>
                  <a:cubicBezTo>
                    <a:pt x="271" y="49"/>
                    <a:pt x="247" y="23"/>
                    <a:pt x="225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2505075" y="4964113"/>
              <a:ext cx="923925" cy="649287"/>
            </a:xfrm>
            <a:custGeom>
              <a:avLst/>
              <a:gdLst>
                <a:gd name="T0" fmla="*/ 172 w 189"/>
                <a:gd name="T1" fmla="*/ 133 h 133"/>
                <a:gd name="T2" fmla="*/ 183 w 189"/>
                <a:gd name="T3" fmla="*/ 125 h 133"/>
                <a:gd name="T4" fmla="*/ 189 w 189"/>
                <a:gd name="T5" fmla="*/ 0 h 133"/>
                <a:gd name="T6" fmla="*/ 13 w 189"/>
                <a:gd name="T7" fmla="*/ 97 h 133"/>
                <a:gd name="T8" fmla="*/ 0 w 189"/>
                <a:gd name="T9" fmla="*/ 133 h 133"/>
                <a:gd name="T10" fmla="*/ 172 w 189"/>
                <a:gd name="T11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33">
                  <a:moveTo>
                    <a:pt x="172" y="133"/>
                  </a:moveTo>
                  <a:cubicBezTo>
                    <a:pt x="175" y="130"/>
                    <a:pt x="179" y="128"/>
                    <a:pt x="183" y="125"/>
                  </a:cubicBezTo>
                  <a:cubicBezTo>
                    <a:pt x="185" y="80"/>
                    <a:pt x="187" y="38"/>
                    <a:pt x="189" y="0"/>
                  </a:cubicBezTo>
                  <a:cubicBezTo>
                    <a:pt x="123" y="45"/>
                    <a:pt x="64" y="77"/>
                    <a:pt x="13" y="97"/>
                  </a:cubicBezTo>
                  <a:cubicBezTo>
                    <a:pt x="8" y="109"/>
                    <a:pt x="4" y="121"/>
                    <a:pt x="0" y="133"/>
                  </a:cubicBezTo>
                  <a:cubicBezTo>
                    <a:pt x="172" y="133"/>
                    <a:pt x="172" y="133"/>
                    <a:pt x="172" y="133"/>
                  </a:cubicBezTo>
                </a:path>
              </a:pathLst>
            </a:custGeom>
            <a:solidFill>
              <a:srgbClr val="008A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2166938" y="5453063"/>
              <a:ext cx="338137" cy="160337"/>
            </a:xfrm>
            <a:custGeom>
              <a:avLst/>
              <a:gdLst>
                <a:gd name="T0" fmla="*/ 57 w 69"/>
                <a:gd name="T1" fmla="*/ 33 h 33"/>
                <a:gd name="T2" fmla="*/ 69 w 69"/>
                <a:gd name="T3" fmla="*/ 0 h 33"/>
                <a:gd name="T4" fmla="*/ 0 w 69"/>
                <a:gd name="T5" fmla="*/ 17 h 33"/>
                <a:gd name="T6" fmla="*/ 0 w 69"/>
                <a:gd name="T7" fmla="*/ 33 h 33"/>
                <a:gd name="T8" fmla="*/ 57 w 69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3">
                  <a:moveTo>
                    <a:pt x="57" y="33"/>
                  </a:moveTo>
                  <a:cubicBezTo>
                    <a:pt x="61" y="22"/>
                    <a:pt x="65" y="11"/>
                    <a:pt x="69" y="0"/>
                  </a:cubicBezTo>
                  <a:cubicBezTo>
                    <a:pt x="43" y="9"/>
                    <a:pt x="20" y="15"/>
                    <a:pt x="0" y="1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57" y="33"/>
                    <a:pt x="57" y="33"/>
                    <a:pt x="57" y="33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3316288" y="2247900"/>
              <a:ext cx="307975" cy="331787"/>
            </a:xfrm>
            <a:custGeom>
              <a:avLst/>
              <a:gdLst>
                <a:gd name="T0" fmla="*/ 29 w 63"/>
                <a:gd name="T1" fmla="*/ 53 h 68"/>
                <a:gd name="T2" fmla="*/ 63 w 63"/>
                <a:gd name="T3" fmla="*/ 0 h 68"/>
                <a:gd name="T4" fmla="*/ 40 w 63"/>
                <a:gd name="T5" fmla="*/ 7 h 68"/>
                <a:gd name="T6" fmla="*/ 0 w 63"/>
                <a:gd name="T7" fmla="*/ 68 h 68"/>
                <a:gd name="T8" fmla="*/ 29 w 63"/>
                <a:gd name="T9" fmla="*/ 5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8">
                  <a:moveTo>
                    <a:pt x="29" y="53"/>
                  </a:moveTo>
                  <a:cubicBezTo>
                    <a:pt x="39" y="36"/>
                    <a:pt x="50" y="18"/>
                    <a:pt x="63" y="0"/>
                  </a:cubicBezTo>
                  <a:cubicBezTo>
                    <a:pt x="55" y="3"/>
                    <a:pt x="47" y="5"/>
                    <a:pt x="40" y="7"/>
                  </a:cubicBezTo>
                  <a:cubicBezTo>
                    <a:pt x="25" y="28"/>
                    <a:pt x="12" y="49"/>
                    <a:pt x="0" y="68"/>
                  </a:cubicBezTo>
                  <a:cubicBezTo>
                    <a:pt x="9" y="64"/>
                    <a:pt x="19" y="58"/>
                    <a:pt x="29" y="53"/>
                  </a:cubicBezTo>
                </a:path>
              </a:pathLst>
            </a:custGeom>
            <a:solidFill>
              <a:srgbClr val="00A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570288" y="1901825"/>
              <a:ext cx="314325" cy="303212"/>
            </a:xfrm>
            <a:custGeom>
              <a:avLst/>
              <a:gdLst>
                <a:gd name="T0" fmla="*/ 21 w 64"/>
                <a:gd name="T1" fmla="*/ 56 h 62"/>
                <a:gd name="T2" fmla="*/ 64 w 64"/>
                <a:gd name="T3" fmla="*/ 3 h 62"/>
                <a:gd name="T4" fmla="*/ 50 w 64"/>
                <a:gd name="T5" fmla="*/ 0 h 62"/>
                <a:gd name="T6" fmla="*/ 0 w 64"/>
                <a:gd name="T7" fmla="*/ 62 h 62"/>
                <a:gd name="T8" fmla="*/ 21 w 64"/>
                <a:gd name="T9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2">
                  <a:moveTo>
                    <a:pt x="21" y="56"/>
                  </a:moveTo>
                  <a:cubicBezTo>
                    <a:pt x="34" y="39"/>
                    <a:pt x="49" y="21"/>
                    <a:pt x="64" y="3"/>
                  </a:cubicBezTo>
                  <a:cubicBezTo>
                    <a:pt x="59" y="2"/>
                    <a:pt x="54" y="1"/>
                    <a:pt x="50" y="0"/>
                  </a:cubicBezTo>
                  <a:cubicBezTo>
                    <a:pt x="32" y="21"/>
                    <a:pt x="15" y="41"/>
                    <a:pt x="0" y="62"/>
                  </a:cubicBezTo>
                  <a:cubicBezTo>
                    <a:pt x="7" y="60"/>
                    <a:pt x="14" y="58"/>
                    <a:pt x="21" y="56"/>
                  </a:cubicBezTo>
                </a:path>
              </a:pathLst>
            </a:custGeom>
            <a:solidFill>
              <a:srgbClr val="00A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3868738" y="1506538"/>
              <a:ext cx="342900" cy="350837"/>
            </a:xfrm>
            <a:custGeom>
              <a:avLst/>
              <a:gdLst>
                <a:gd name="T0" fmla="*/ 15 w 70"/>
                <a:gd name="T1" fmla="*/ 72 h 72"/>
                <a:gd name="T2" fmla="*/ 70 w 70"/>
                <a:gd name="T3" fmla="*/ 14 h 72"/>
                <a:gd name="T4" fmla="*/ 64 w 70"/>
                <a:gd name="T5" fmla="*/ 0 h 72"/>
                <a:gd name="T6" fmla="*/ 0 w 70"/>
                <a:gd name="T7" fmla="*/ 67 h 72"/>
                <a:gd name="T8" fmla="*/ 15 w 70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2">
                  <a:moveTo>
                    <a:pt x="15" y="72"/>
                  </a:moveTo>
                  <a:cubicBezTo>
                    <a:pt x="32" y="52"/>
                    <a:pt x="50" y="33"/>
                    <a:pt x="70" y="14"/>
                  </a:cubicBezTo>
                  <a:cubicBezTo>
                    <a:pt x="68" y="9"/>
                    <a:pt x="66" y="5"/>
                    <a:pt x="64" y="0"/>
                  </a:cubicBezTo>
                  <a:cubicBezTo>
                    <a:pt x="42" y="22"/>
                    <a:pt x="20" y="45"/>
                    <a:pt x="0" y="67"/>
                  </a:cubicBezTo>
                  <a:cubicBezTo>
                    <a:pt x="5" y="69"/>
                    <a:pt x="9" y="70"/>
                    <a:pt x="15" y="72"/>
                  </a:cubicBezTo>
                </a:path>
              </a:pathLst>
            </a:custGeom>
            <a:solidFill>
              <a:srgbClr val="008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241800" y="1150938"/>
              <a:ext cx="336550" cy="374650"/>
            </a:xfrm>
            <a:custGeom>
              <a:avLst/>
              <a:gdLst>
                <a:gd name="T0" fmla="*/ 4 w 69"/>
                <a:gd name="T1" fmla="*/ 77 h 77"/>
                <a:gd name="T2" fmla="*/ 63 w 69"/>
                <a:gd name="T3" fmla="*/ 24 h 77"/>
                <a:gd name="T4" fmla="*/ 69 w 69"/>
                <a:gd name="T5" fmla="*/ 0 h 77"/>
                <a:gd name="T6" fmla="*/ 0 w 69"/>
                <a:gd name="T7" fmla="*/ 62 h 77"/>
                <a:gd name="T8" fmla="*/ 4 w 69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7">
                  <a:moveTo>
                    <a:pt x="4" y="77"/>
                  </a:moveTo>
                  <a:cubicBezTo>
                    <a:pt x="23" y="58"/>
                    <a:pt x="43" y="40"/>
                    <a:pt x="63" y="24"/>
                  </a:cubicBezTo>
                  <a:cubicBezTo>
                    <a:pt x="65" y="16"/>
                    <a:pt x="67" y="8"/>
                    <a:pt x="69" y="0"/>
                  </a:cubicBezTo>
                  <a:cubicBezTo>
                    <a:pt x="45" y="19"/>
                    <a:pt x="22" y="40"/>
                    <a:pt x="0" y="62"/>
                  </a:cubicBezTo>
                  <a:cubicBezTo>
                    <a:pt x="1" y="67"/>
                    <a:pt x="2" y="72"/>
                    <a:pt x="4" y="77"/>
                  </a:cubicBezTo>
                </a:path>
              </a:pathLst>
            </a:custGeom>
            <a:solidFill>
              <a:srgbClr val="0094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672013" y="882651"/>
              <a:ext cx="273050" cy="273050"/>
            </a:xfrm>
            <a:custGeom>
              <a:avLst/>
              <a:gdLst>
                <a:gd name="T0" fmla="*/ 0 w 56"/>
                <a:gd name="T1" fmla="*/ 56 h 56"/>
                <a:gd name="T2" fmla="*/ 44 w 56"/>
                <a:gd name="T3" fmla="*/ 24 h 56"/>
                <a:gd name="T4" fmla="*/ 56 w 56"/>
                <a:gd name="T5" fmla="*/ 0 h 56"/>
                <a:gd name="T6" fmla="*/ 6 w 56"/>
                <a:gd name="T7" fmla="*/ 37 h 56"/>
                <a:gd name="T8" fmla="*/ 0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0" y="56"/>
                  </a:moveTo>
                  <a:cubicBezTo>
                    <a:pt x="14" y="45"/>
                    <a:pt x="29" y="34"/>
                    <a:pt x="44" y="24"/>
                  </a:cubicBezTo>
                  <a:cubicBezTo>
                    <a:pt x="48" y="16"/>
                    <a:pt x="52" y="8"/>
                    <a:pt x="56" y="0"/>
                  </a:cubicBezTo>
                  <a:cubicBezTo>
                    <a:pt x="39" y="12"/>
                    <a:pt x="22" y="24"/>
                    <a:pt x="6" y="37"/>
                  </a:cubicBezTo>
                  <a:cubicBezTo>
                    <a:pt x="4" y="43"/>
                    <a:pt x="2" y="50"/>
                    <a:pt x="0" y="56"/>
                  </a:cubicBezTo>
                </a:path>
              </a:pathLst>
            </a:custGeom>
            <a:solidFill>
              <a:srgbClr val="6AD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5019675" y="882651"/>
              <a:ext cx="73025" cy="44450"/>
            </a:xfrm>
            <a:custGeom>
              <a:avLst/>
              <a:gdLst>
                <a:gd name="T0" fmla="*/ 5 w 15"/>
                <a:gd name="T1" fmla="*/ 0 h 9"/>
                <a:gd name="T2" fmla="*/ 0 w 15"/>
                <a:gd name="T3" fmla="*/ 9 h 9"/>
                <a:gd name="T4" fmla="*/ 15 w 15"/>
                <a:gd name="T5" fmla="*/ 0 h 9"/>
                <a:gd name="T6" fmla="*/ 5 w 1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5" y="0"/>
                  </a:moveTo>
                  <a:cubicBezTo>
                    <a:pt x="3" y="3"/>
                    <a:pt x="1" y="6"/>
                    <a:pt x="0" y="9"/>
                  </a:cubicBezTo>
                  <a:cubicBezTo>
                    <a:pt x="5" y="6"/>
                    <a:pt x="10" y="3"/>
                    <a:pt x="1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12C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5327650" y="1800225"/>
              <a:ext cx="547687" cy="750887"/>
            </a:xfrm>
            <a:custGeom>
              <a:avLst/>
              <a:gdLst>
                <a:gd name="T0" fmla="*/ 112 w 112"/>
                <a:gd name="T1" fmla="*/ 0 h 154"/>
                <a:gd name="T2" fmla="*/ 91 w 112"/>
                <a:gd name="T3" fmla="*/ 10 h 154"/>
                <a:gd name="T4" fmla="*/ 0 w 112"/>
                <a:gd name="T5" fmla="*/ 154 h 154"/>
                <a:gd name="T6" fmla="*/ 95 w 112"/>
                <a:gd name="T7" fmla="*/ 140 h 154"/>
                <a:gd name="T8" fmla="*/ 112 w 112"/>
                <a:gd name="T9" fmla="*/ 115 h 154"/>
                <a:gd name="T10" fmla="*/ 112 w 112"/>
                <a:gd name="T11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54">
                  <a:moveTo>
                    <a:pt x="112" y="0"/>
                  </a:moveTo>
                  <a:cubicBezTo>
                    <a:pt x="105" y="3"/>
                    <a:pt x="98" y="7"/>
                    <a:pt x="91" y="10"/>
                  </a:cubicBezTo>
                  <a:cubicBezTo>
                    <a:pt x="67" y="54"/>
                    <a:pt x="37" y="103"/>
                    <a:pt x="0" y="154"/>
                  </a:cubicBezTo>
                  <a:cubicBezTo>
                    <a:pt x="29" y="150"/>
                    <a:pt x="61" y="145"/>
                    <a:pt x="95" y="140"/>
                  </a:cubicBezTo>
                  <a:cubicBezTo>
                    <a:pt x="101" y="132"/>
                    <a:pt x="106" y="123"/>
                    <a:pt x="112" y="115"/>
                  </a:cubicBezTo>
                  <a:cubicBezTo>
                    <a:pt x="112" y="0"/>
                    <a:pt x="112" y="0"/>
                    <a:pt x="112" y="0"/>
                  </a:cubicBezTo>
                </a:path>
              </a:pathLst>
            </a:custGeom>
            <a:solidFill>
              <a:srgbClr val="00B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4592638" y="2852738"/>
              <a:ext cx="866775" cy="760412"/>
            </a:xfrm>
            <a:custGeom>
              <a:avLst/>
              <a:gdLst>
                <a:gd name="T0" fmla="*/ 110 w 177"/>
                <a:gd name="T1" fmla="*/ 0 h 156"/>
                <a:gd name="T2" fmla="*/ 0 w 177"/>
                <a:gd name="T3" fmla="*/ 127 h 156"/>
                <a:gd name="T4" fmla="*/ 45 w 177"/>
                <a:gd name="T5" fmla="*/ 156 h 156"/>
                <a:gd name="T6" fmla="*/ 177 w 177"/>
                <a:gd name="T7" fmla="*/ 3 h 156"/>
                <a:gd name="T8" fmla="*/ 110 w 177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56">
                  <a:moveTo>
                    <a:pt x="110" y="0"/>
                  </a:moveTo>
                  <a:cubicBezTo>
                    <a:pt x="76" y="43"/>
                    <a:pt x="39" y="86"/>
                    <a:pt x="0" y="127"/>
                  </a:cubicBezTo>
                  <a:cubicBezTo>
                    <a:pt x="15" y="136"/>
                    <a:pt x="30" y="146"/>
                    <a:pt x="45" y="156"/>
                  </a:cubicBezTo>
                  <a:cubicBezTo>
                    <a:pt x="93" y="106"/>
                    <a:pt x="137" y="55"/>
                    <a:pt x="177" y="3"/>
                  </a:cubicBezTo>
                  <a:cubicBezTo>
                    <a:pt x="154" y="2"/>
                    <a:pt x="131" y="1"/>
                    <a:pt x="110" y="0"/>
                  </a:cubicBezTo>
                </a:path>
              </a:pathLst>
            </a:custGeom>
            <a:solidFill>
              <a:srgbClr val="50D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3673475" y="3852863"/>
              <a:ext cx="690562" cy="769937"/>
            </a:xfrm>
            <a:custGeom>
              <a:avLst/>
              <a:gdLst>
                <a:gd name="T0" fmla="*/ 113 w 141"/>
                <a:gd name="T1" fmla="*/ 0 h 158"/>
                <a:gd name="T2" fmla="*/ 0 w 141"/>
                <a:gd name="T3" fmla="*/ 99 h 158"/>
                <a:gd name="T4" fmla="*/ 5 w 141"/>
                <a:gd name="T5" fmla="*/ 158 h 158"/>
                <a:gd name="T6" fmla="*/ 141 w 141"/>
                <a:gd name="T7" fmla="*/ 42 h 158"/>
                <a:gd name="T8" fmla="*/ 113 w 141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58">
                  <a:moveTo>
                    <a:pt x="113" y="0"/>
                  </a:moveTo>
                  <a:cubicBezTo>
                    <a:pt x="75" y="36"/>
                    <a:pt x="37" y="69"/>
                    <a:pt x="0" y="99"/>
                  </a:cubicBezTo>
                  <a:cubicBezTo>
                    <a:pt x="2" y="118"/>
                    <a:pt x="3" y="137"/>
                    <a:pt x="5" y="158"/>
                  </a:cubicBezTo>
                  <a:cubicBezTo>
                    <a:pt x="50" y="124"/>
                    <a:pt x="96" y="85"/>
                    <a:pt x="141" y="42"/>
                  </a:cubicBezTo>
                  <a:cubicBezTo>
                    <a:pt x="131" y="27"/>
                    <a:pt x="122" y="13"/>
                    <a:pt x="113" y="0"/>
                  </a:cubicBezTo>
                </a:path>
              </a:pathLst>
            </a:custGeom>
            <a:solidFill>
              <a:srgbClr val="61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2749550" y="4603750"/>
              <a:ext cx="561975" cy="619125"/>
            </a:xfrm>
            <a:custGeom>
              <a:avLst/>
              <a:gdLst>
                <a:gd name="T0" fmla="*/ 115 w 115"/>
                <a:gd name="T1" fmla="*/ 0 h 127"/>
                <a:gd name="T2" fmla="*/ 22 w 115"/>
                <a:gd name="T3" fmla="*/ 57 h 127"/>
                <a:gd name="T4" fmla="*/ 0 w 115"/>
                <a:gd name="T5" fmla="*/ 127 h 127"/>
                <a:gd name="T6" fmla="*/ 108 w 115"/>
                <a:gd name="T7" fmla="*/ 66 h 127"/>
                <a:gd name="T8" fmla="*/ 115 w 115"/>
                <a:gd name="T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27">
                  <a:moveTo>
                    <a:pt x="115" y="0"/>
                  </a:moveTo>
                  <a:cubicBezTo>
                    <a:pt x="82" y="23"/>
                    <a:pt x="51" y="42"/>
                    <a:pt x="22" y="57"/>
                  </a:cubicBezTo>
                  <a:cubicBezTo>
                    <a:pt x="15" y="80"/>
                    <a:pt x="7" y="103"/>
                    <a:pt x="0" y="127"/>
                  </a:cubicBezTo>
                  <a:cubicBezTo>
                    <a:pt x="33" y="112"/>
                    <a:pt x="69" y="91"/>
                    <a:pt x="108" y="66"/>
                  </a:cubicBezTo>
                  <a:cubicBezTo>
                    <a:pt x="110" y="43"/>
                    <a:pt x="113" y="21"/>
                    <a:pt x="115" y="0"/>
                  </a:cubicBezTo>
                </a:path>
              </a:pathLst>
            </a:custGeom>
            <a:solidFill>
              <a:srgbClr val="5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2166938" y="4930775"/>
              <a:ext cx="498475" cy="527050"/>
            </a:xfrm>
            <a:custGeom>
              <a:avLst/>
              <a:gdLst>
                <a:gd name="T0" fmla="*/ 21 w 102"/>
                <a:gd name="T1" fmla="*/ 23 h 108"/>
                <a:gd name="T2" fmla="*/ 0 w 102"/>
                <a:gd name="T3" fmla="*/ 61 h 108"/>
                <a:gd name="T4" fmla="*/ 0 w 102"/>
                <a:gd name="T5" fmla="*/ 108 h 108"/>
                <a:gd name="T6" fmla="*/ 65 w 102"/>
                <a:gd name="T7" fmla="*/ 93 h 108"/>
                <a:gd name="T8" fmla="*/ 102 w 102"/>
                <a:gd name="T9" fmla="*/ 0 h 108"/>
                <a:gd name="T10" fmla="*/ 21 w 102"/>
                <a:gd name="T11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08">
                  <a:moveTo>
                    <a:pt x="21" y="23"/>
                  </a:moveTo>
                  <a:cubicBezTo>
                    <a:pt x="14" y="36"/>
                    <a:pt x="7" y="48"/>
                    <a:pt x="0" y="61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9" y="106"/>
                    <a:pt x="41" y="101"/>
                    <a:pt x="65" y="93"/>
                  </a:cubicBezTo>
                  <a:cubicBezTo>
                    <a:pt x="78" y="60"/>
                    <a:pt x="90" y="30"/>
                    <a:pt x="102" y="0"/>
                  </a:cubicBezTo>
                  <a:cubicBezTo>
                    <a:pt x="71" y="14"/>
                    <a:pt x="44" y="21"/>
                    <a:pt x="21" y="23"/>
                  </a:cubicBezTo>
                </a:path>
              </a:pathLst>
            </a:custGeom>
            <a:solidFill>
              <a:srgbClr val="00A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2166938" y="5018088"/>
              <a:ext cx="53975" cy="93662"/>
            </a:xfrm>
            <a:custGeom>
              <a:avLst/>
              <a:gdLst>
                <a:gd name="T0" fmla="*/ 0 w 11"/>
                <a:gd name="T1" fmla="*/ 0 h 19"/>
                <a:gd name="T2" fmla="*/ 0 w 11"/>
                <a:gd name="T3" fmla="*/ 19 h 19"/>
                <a:gd name="T4" fmla="*/ 11 w 11"/>
                <a:gd name="T5" fmla="*/ 1 h 19"/>
                <a:gd name="T6" fmla="*/ 0 w 11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9">
                  <a:moveTo>
                    <a:pt x="0" y="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3" y="13"/>
                    <a:pt x="7" y="7"/>
                    <a:pt x="11" y="1"/>
                  </a:cubicBezTo>
                  <a:cubicBezTo>
                    <a:pt x="7" y="1"/>
                    <a:pt x="3" y="0"/>
                    <a:pt x="0" y="0"/>
                  </a:cubicBezTo>
                </a:path>
              </a:pathLst>
            </a:custGeom>
            <a:solidFill>
              <a:srgbClr val="007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3487738" y="2189163"/>
              <a:ext cx="303212" cy="307975"/>
            </a:xfrm>
            <a:custGeom>
              <a:avLst/>
              <a:gdLst>
                <a:gd name="T0" fmla="*/ 36 w 62"/>
                <a:gd name="T1" fmla="*/ 45 h 63"/>
                <a:gd name="T2" fmla="*/ 62 w 62"/>
                <a:gd name="T3" fmla="*/ 0 h 63"/>
                <a:gd name="T4" fmla="*/ 35 w 62"/>
                <a:gd name="T5" fmla="*/ 8 h 63"/>
                <a:gd name="T6" fmla="*/ 0 w 62"/>
                <a:gd name="T7" fmla="*/ 63 h 63"/>
                <a:gd name="T8" fmla="*/ 36 w 62"/>
                <a:gd name="T9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3">
                  <a:moveTo>
                    <a:pt x="36" y="45"/>
                  </a:moveTo>
                  <a:cubicBezTo>
                    <a:pt x="43" y="30"/>
                    <a:pt x="52" y="15"/>
                    <a:pt x="62" y="0"/>
                  </a:cubicBezTo>
                  <a:cubicBezTo>
                    <a:pt x="53" y="3"/>
                    <a:pt x="44" y="6"/>
                    <a:pt x="35" y="8"/>
                  </a:cubicBezTo>
                  <a:cubicBezTo>
                    <a:pt x="22" y="27"/>
                    <a:pt x="10" y="46"/>
                    <a:pt x="0" y="63"/>
                  </a:cubicBezTo>
                  <a:cubicBezTo>
                    <a:pt x="12" y="57"/>
                    <a:pt x="24" y="51"/>
                    <a:pt x="36" y="45"/>
                  </a:cubicBezTo>
                </a:path>
              </a:pathLst>
            </a:custGeom>
            <a:solidFill>
              <a:srgbClr val="009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3697288" y="1906588"/>
              <a:ext cx="298450" cy="273050"/>
            </a:xfrm>
            <a:custGeom>
              <a:avLst/>
              <a:gdLst>
                <a:gd name="T0" fmla="*/ 25 w 61"/>
                <a:gd name="T1" fmla="*/ 49 h 56"/>
                <a:gd name="T2" fmla="*/ 61 w 61"/>
                <a:gd name="T3" fmla="*/ 3 h 56"/>
                <a:gd name="T4" fmla="*/ 44 w 61"/>
                <a:gd name="T5" fmla="*/ 0 h 56"/>
                <a:gd name="T6" fmla="*/ 0 w 61"/>
                <a:gd name="T7" fmla="*/ 56 h 56"/>
                <a:gd name="T8" fmla="*/ 25 w 61"/>
                <a:gd name="T9" fmla="*/ 4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6">
                  <a:moveTo>
                    <a:pt x="25" y="49"/>
                  </a:moveTo>
                  <a:cubicBezTo>
                    <a:pt x="36" y="34"/>
                    <a:pt x="48" y="19"/>
                    <a:pt x="61" y="3"/>
                  </a:cubicBezTo>
                  <a:cubicBezTo>
                    <a:pt x="55" y="2"/>
                    <a:pt x="49" y="1"/>
                    <a:pt x="44" y="0"/>
                  </a:cubicBezTo>
                  <a:cubicBezTo>
                    <a:pt x="28" y="19"/>
                    <a:pt x="13" y="38"/>
                    <a:pt x="0" y="56"/>
                  </a:cubicBezTo>
                  <a:cubicBezTo>
                    <a:pt x="8" y="54"/>
                    <a:pt x="16" y="51"/>
                    <a:pt x="25" y="49"/>
                  </a:cubicBezTo>
                </a:path>
              </a:pathLst>
            </a:custGeom>
            <a:solidFill>
              <a:srgbClr val="009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3981450" y="1619250"/>
              <a:ext cx="239712" cy="238125"/>
            </a:xfrm>
            <a:custGeom>
              <a:avLst/>
              <a:gdLst>
                <a:gd name="T0" fmla="*/ 13 w 49"/>
                <a:gd name="T1" fmla="*/ 49 h 49"/>
                <a:gd name="T2" fmla="*/ 49 w 49"/>
                <a:gd name="T3" fmla="*/ 11 h 49"/>
                <a:gd name="T4" fmla="*/ 43 w 49"/>
                <a:gd name="T5" fmla="*/ 0 h 49"/>
                <a:gd name="T6" fmla="*/ 0 w 49"/>
                <a:gd name="T7" fmla="*/ 45 h 49"/>
                <a:gd name="T8" fmla="*/ 13 w 49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13" y="49"/>
                  </a:moveTo>
                  <a:cubicBezTo>
                    <a:pt x="24" y="37"/>
                    <a:pt x="37" y="24"/>
                    <a:pt x="49" y="11"/>
                  </a:cubicBezTo>
                  <a:cubicBezTo>
                    <a:pt x="47" y="7"/>
                    <a:pt x="45" y="3"/>
                    <a:pt x="43" y="0"/>
                  </a:cubicBezTo>
                  <a:cubicBezTo>
                    <a:pt x="28" y="14"/>
                    <a:pt x="14" y="30"/>
                    <a:pt x="0" y="45"/>
                  </a:cubicBezTo>
                  <a:cubicBezTo>
                    <a:pt x="4" y="46"/>
                    <a:pt x="8" y="48"/>
                    <a:pt x="13" y="49"/>
                  </a:cubicBezTo>
                </a:path>
              </a:pathLst>
            </a:custGeom>
            <a:solidFill>
              <a:srgbClr val="16C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4300538" y="1336675"/>
              <a:ext cx="204787" cy="247650"/>
            </a:xfrm>
            <a:custGeom>
              <a:avLst/>
              <a:gdLst>
                <a:gd name="T0" fmla="*/ 3 w 42"/>
                <a:gd name="T1" fmla="*/ 51 h 51"/>
                <a:gd name="T2" fmla="*/ 39 w 42"/>
                <a:gd name="T3" fmla="*/ 19 h 51"/>
                <a:gd name="T4" fmla="*/ 42 w 42"/>
                <a:gd name="T5" fmla="*/ 0 h 51"/>
                <a:gd name="T6" fmla="*/ 0 w 42"/>
                <a:gd name="T7" fmla="*/ 37 h 51"/>
                <a:gd name="T8" fmla="*/ 3 w 42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1">
                  <a:moveTo>
                    <a:pt x="3" y="51"/>
                  </a:moveTo>
                  <a:cubicBezTo>
                    <a:pt x="14" y="40"/>
                    <a:pt x="27" y="29"/>
                    <a:pt x="39" y="19"/>
                  </a:cubicBezTo>
                  <a:cubicBezTo>
                    <a:pt x="40" y="13"/>
                    <a:pt x="41" y="7"/>
                    <a:pt x="42" y="0"/>
                  </a:cubicBezTo>
                  <a:cubicBezTo>
                    <a:pt x="28" y="12"/>
                    <a:pt x="14" y="25"/>
                    <a:pt x="0" y="37"/>
                  </a:cubicBezTo>
                  <a:cubicBezTo>
                    <a:pt x="1" y="42"/>
                    <a:pt x="2" y="46"/>
                    <a:pt x="3" y="51"/>
                  </a:cubicBezTo>
                </a:path>
              </a:pathLst>
            </a:custGeom>
            <a:solidFill>
              <a:srgbClr val="3AC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4613275" y="1092200"/>
              <a:ext cx="230187" cy="239712"/>
            </a:xfrm>
            <a:custGeom>
              <a:avLst/>
              <a:gdLst>
                <a:gd name="T0" fmla="*/ 0 w 47"/>
                <a:gd name="T1" fmla="*/ 49 h 49"/>
                <a:gd name="T2" fmla="*/ 34 w 47"/>
                <a:gd name="T3" fmla="*/ 25 h 49"/>
                <a:gd name="T4" fmla="*/ 47 w 47"/>
                <a:gd name="T5" fmla="*/ 0 h 49"/>
                <a:gd name="T6" fmla="*/ 6 w 47"/>
                <a:gd name="T7" fmla="*/ 29 h 49"/>
                <a:gd name="T8" fmla="*/ 0 w 47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0" y="49"/>
                  </a:moveTo>
                  <a:cubicBezTo>
                    <a:pt x="11" y="41"/>
                    <a:pt x="23" y="33"/>
                    <a:pt x="34" y="25"/>
                  </a:cubicBezTo>
                  <a:cubicBezTo>
                    <a:pt x="38" y="17"/>
                    <a:pt x="43" y="8"/>
                    <a:pt x="47" y="0"/>
                  </a:cubicBezTo>
                  <a:cubicBezTo>
                    <a:pt x="34" y="8"/>
                    <a:pt x="20" y="18"/>
                    <a:pt x="6" y="29"/>
                  </a:cubicBezTo>
                  <a:cubicBezTo>
                    <a:pt x="4" y="35"/>
                    <a:pt x="2" y="42"/>
                    <a:pt x="0" y="49"/>
                  </a:cubicBezTo>
                </a:path>
              </a:pathLst>
            </a:custGeom>
            <a:solidFill>
              <a:srgbClr val="45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4902200" y="882651"/>
              <a:ext cx="307975" cy="268287"/>
            </a:xfrm>
            <a:custGeom>
              <a:avLst/>
              <a:gdLst>
                <a:gd name="T0" fmla="*/ 63 w 63"/>
                <a:gd name="T1" fmla="*/ 0 h 55"/>
                <a:gd name="T2" fmla="*/ 18 w 63"/>
                <a:gd name="T3" fmla="*/ 23 h 55"/>
                <a:gd name="T4" fmla="*/ 0 w 63"/>
                <a:gd name="T5" fmla="*/ 55 h 55"/>
                <a:gd name="T6" fmla="*/ 36 w 63"/>
                <a:gd name="T7" fmla="*/ 38 h 55"/>
                <a:gd name="T8" fmla="*/ 63 w 63"/>
                <a:gd name="T9" fmla="*/ 0 h 55"/>
                <a:gd name="T10" fmla="*/ 63 w 63"/>
                <a:gd name="T1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55">
                  <a:moveTo>
                    <a:pt x="63" y="0"/>
                  </a:moveTo>
                  <a:cubicBezTo>
                    <a:pt x="48" y="6"/>
                    <a:pt x="34" y="14"/>
                    <a:pt x="18" y="23"/>
                  </a:cubicBezTo>
                  <a:cubicBezTo>
                    <a:pt x="12" y="33"/>
                    <a:pt x="6" y="44"/>
                    <a:pt x="0" y="55"/>
                  </a:cubicBezTo>
                  <a:cubicBezTo>
                    <a:pt x="12" y="48"/>
                    <a:pt x="24" y="42"/>
                    <a:pt x="36" y="38"/>
                  </a:cubicBezTo>
                  <a:cubicBezTo>
                    <a:pt x="45" y="25"/>
                    <a:pt x="54" y="12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</a:path>
              </a:pathLst>
            </a:custGeom>
            <a:solidFill>
              <a:srgbClr val="4AC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5146675" y="882651"/>
              <a:ext cx="322262" cy="176212"/>
            </a:xfrm>
            <a:custGeom>
              <a:avLst/>
              <a:gdLst>
                <a:gd name="T0" fmla="*/ 28 w 66"/>
                <a:gd name="T1" fmla="*/ 0 h 36"/>
                <a:gd name="T2" fmla="*/ 0 w 66"/>
                <a:gd name="T3" fmla="*/ 36 h 36"/>
                <a:gd name="T4" fmla="*/ 37 w 66"/>
                <a:gd name="T5" fmla="*/ 32 h 36"/>
                <a:gd name="T6" fmla="*/ 66 w 66"/>
                <a:gd name="T7" fmla="*/ 0 h 36"/>
                <a:gd name="T8" fmla="*/ 28 w 6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36">
                  <a:moveTo>
                    <a:pt x="28" y="0"/>
                  </a:moveTo>
                  <a:cubicBezTo>
                    <a:pt x="19" y="12"/>
                    <a:pt x="10" y="24"/>
                    <a:pt x="0" y="36"/>
                  </a:cubicBezTo>
                  <a:cubicBezTo>
                    <a:pt x="14" y="32"/>
                    <a:pt x="26" y="31"/>
                    <a:pt x="37" y="32"/>
                  </a:cubicBezTo>
                  <a:cubicBezTo>
                    <a:pt x="46" y="22"/>
                    <a:pt x="56" y="11"/>
                    <a:pt x="66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06B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5370513" y="882651"/>
              <a:ext cx="406400" cy="268287"/>
            </a:xfrm>
            <a:custGeom>
              <a:avLst/>
              <a:gdLst>
                <a:gd name="T0" fmla="*/ 33 w 83"/>
                <a:gd name="T1" fmla="*/ 0 h 55"/>
                <a:gd name="T2" fmla="*/ 0 w 83"/>
                <a:gd name="T3" fmla="*/ 35 h 55"/>
                <a:gd name="T4" fmla="*/ 22 w 83"/>
                <a:gd name="T5" fmla="*/ 55 h 55"/>
                <a:gd name="T6" fmla="*/ 83 w 83"/>
                <a:gd name="T7" fmla="*/ 0 h 55"/>
                <a:gd name="T8" fmla="*/ 33 w 83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55">
                  <a:moveTo>
                    <a:pt x="33" y="0"/>
                  </a:moveTo>
                  <a:cubicBezTo>
                    <a:pt x="22" y="12"/>
                    <a:pt x="11" y="23"/>
                    <a:pt x="0" y="35"/>
                  </a:cubicBezTo>
                  <a:cubicBezTo>
                    <a:pt x="10" y="39"/>
                    <a:pt x="17" y="45"/>
                    <a:pt x="22" y="55"/>
                  </a:cubicBezTo>
                  <a:cubicBezTo>
                    <a:pt x="42" y="37"/>
                    <a:pt x="62" y="18"/>
                    <a:pt x="83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00B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5492750" y="887413"/>
              <a:ext cx="382587" cy="550862"/>
            </a:xfrm>
            <a:custGeom>
              <a:avLst/>
              <a:gdLst>
                <a:gd name="T0" fmla="*/ 78 w 78"/>
                <a:gd name="T1" fmla="*/ 56 h 113"/>
                <a:gd name="T2" fmla="*/ 78 w 78"/>
                <a:gd name="T3" fmla="*/ 4 h 113"/>
                <a:gd name="T4" fmla="*/ 76 w 78"/>
                <a:gd name="T5" fmla="*/ 0 h 113"/>
                <a:gd name="T6" fmla="*/ 2 w 78"/>
                <a:gd name="T7" fmla="*/ 64 h 113"/>
                <a:gd name="T8" fmla="*/ 0 w 78"/>
                <a:gd name="T9" fmla="*/ 113 h 113"/>
                <a:gd name="T10" fmla="*/ 78 w 78"/>
                <a:gd name="T11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13">
                  <a:moveTo>
                    <a:pt x="78" y="56"/>
                  </a:moveTo>
                  <a:cubicBezTo>
                    <a:pt x="78" y="4"/>
                    <a:pt x="78" y="4"/>
                    <a:pt x="78" y="4"/>
                  </a:cubicBezTo>
                  <a:cubicBezTo>
                    <a:pt x="77" y="2"/>
                    <a:pt x="77" y="1"/>
                    <a:pt x="76" y="0"/>
                  </a:cubicBezTo>
                  <a:cubicBezTo>
                    <a:pt x="51" y="22"/>
                    <a:pt x="26" y="43"/>
                    <a:pt x="2" y="64"/>
                  </a:cubicBezTo>
                  <a:cubicBezTo>
                    <a:pt x="5" y="77"/>
                    <a:pt x="4" y="93"/>
                    <a:pt x="0" y="113"/>
                  </a:cubicBezTo>
                  <a:cubicBezTo>
                    <a:pt x="25" y="95"/>
                    <a:pt x="51" y="75"/>
                    <a:pt x="78" y="56"/>
                  </a:cubicBezTo>
                </a:path>
              </a:pathLst>
            </a:custGeom>
            <a:solidFill>
              <a:srgbClr val="0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5259388" y="1252538"/>
              <a:ext cx="615950" cy="722312"/>
            </a:xfrm>
            <a:custGeom>
              <a:avLst/>
              <a:gdLst>
                <a:gd name="T0" fmla="*/ 126 w 126"/>
                <a:gd name="T1" fmla="*/ 0 h 148"/>
                <a:gd name="T2" fmla="*/ 38 w 126"/>
                <a:gd name="T3" fmla="*/ 60 h 148"/>
                <a:gd name="T4" fmla="*/ 0 w 126"/>
                <a:gd name="T5" fmla="*/ 148 h 148"/>
                <a:gd name="T6" fmla="*/ 95 w 126"/>
                <a:gd name="T7" fmla="*/ 101 h 148"/>
                <a:gd name="T8" fmla="*/ 126 w 126"/>
                <a:gd name="T9" fmla="*/ 23 h 148"/>
                <a:gd name="T10" fmla="*/ 126 w 126"/>
                <a:gd name="T1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48">
                  <a:moveTo>
                    <a:pt x="126" y="0"/>
                  </a:moveTo>
                  <a:cubicBezTo>
                    <a:pt x="96" y="21"/>
                    <a:pt x="66" y="41"/>
                    <a:pt x="38" y="60"/>
                  </a:cubicBezTo>
                  <a:cubicBezTo>
                    <a:pt x="30" y="86"/>
                    <a:pt x="17" y="115"/>
                    <a:pt x="0" y="148"/>
                  </a:cubicBezTo>
                  <a:cubicBezTo>
                    <a:pt x="30" y="133"/>
                    <a:pt x="61" y="117"/>
                    <a:pt x="95" y="101"/>
                  </a:cubicBezTo>
                  <a:cubicBezTo>
                    <a:pt x="109" y="72"/>
                    <a:pt x="119" y="46"/>
                    <a:pt x="126" y="23"/>
                  </a:cubicBezTo>
                  <a:cubicBezTo>
                    <a:pt x="126" y="0"/>
                    <a:pt x="126" y="0"/>
                    <a:pt x="126" y="0"/>
                  </a:cubicBezTo>
                </a:path>
              </a:pathLst>
            </a:custGeom>
            <a:solidFill>
              <a:srgbClr val="0099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5083175" y="2155825"/>
              <a:ext cx="293687" cy="263525"/>
            </a:xfrm>
            <a:custGeom>
              <a:avLst/>
              <a:gdLst>
                <a:gd name="T0" fmla="*/ 29 w 60"/>
                <a:gd name="T1" fmla="*/ 11 h 54"/>
                <a:gd name="T2" fmla="*/ 0 w 60"/>
                <a:gd name="T3" fmla="*/ 54 h 54"/>
                <a:gd name="T4" fmla="*/ 29 w 60"/>
                <a:gd name="T5" fmla="*/ 46 h 54"/>
                <a:gd name="T6" fmla="*/ 60 w 60"/>
                <a:gd name="T7" fmla="*/ 0 h 54"/>
                <a:gd name="T8" fmla="*/ 29 w 60"/>
                <a:gd name="T9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4">
                  <a:moveTo>
                    <a:pt x="29" y="11"/>
                  </a:moveTo>
                  <a:cubicBezTo>
                    <a:pt x="20" y="25"/>
                    <a:pt x="10" y="39"/>
                    <a:pt x="0" y="54"/>
                  </a:cubicBezTo>
                  <a:cubicBezTo>
                    <a:pt x="10" y="51"/>
                    <a:pt x="20" y="49"/>
                    <a:pt x="29" y="46"/>
                  </a:cubicBezTo>
                  <a:cubicBezTo>
                    <a:pt x="40" y="31"/>
                    <a:pt x="50" y="15"/>
                    <a:pt x="60" y="0"/>
                  </a:cubicBezTo>
                  <a:cubicBezTo>
                    <a:pt x="49" y="4"/>
                    <a:pt x="39" y="8"/>
                    <a:pt x="29" y="11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4475163" y="2979738"/>
              <a:ext cx="279400" cy="239712"/>
            </a:xfrm>
            <a:custGeom>
              <a:avLst/>
              <a:gdLst>
                <a:gd name="T0" fmla="*/ 37 w 57"/>
                <a:gd name="T1" fmla="*/ 0 h 49"/>
                <a:gd name="T2" fmla="*/ 0 w 57"/>
                <a:gd name="T3" fmla="*/ 42 h 49"/>
                <a:gd name="T4" fmla="*/ 17 w 57"/>
                <a:gd name="T5" fmla="*/ 49 h 49"/>
                <a:gd name="T6" fmla="*/ 57 w 57"/>
                <a:gd name="T7" fmla="*/ 3 h 49"/>
                <a:gd name="T8" fmla="*/ 37 w 57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9">
                  <a:moveTo>
                    <a:pt x="37" y="0"/>
                  </a:moveTo>
                  <a:cubicBezTo>
                    <a:pt x="25" y="14"/>
                    <a:pt x="13" y="28"/>
                    <a:pt x="0" y="42"/>
                  </a:cubicBezTo>
                  <a:cubicBezTo>
                    <a:pt x="6" y="44"/>
                    <a:pt x="11" y="47"/>
                    <a:pt x="17" y="49"/>
                  </a:cubicBezTo>
                  <a:cubicBezTo>
                    <a:pt x="31" y="34"/>
                    <a:pt x="44" y="19"/>
                    <a:pt x="57" y="3"/>
                  </a:cubicBezTo>
                  <a:cubicBezTo>
                    <a:pt x="50" y="2"/>
                    <a:pt x="43" y="1"/>
                    <a:pt x="37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3614738" y="3540125"/>
              <a:ext cx="561975" cy="649287"/>
            </a:xfrm>
            <a:custGeom>
              <a:avLst/>
              <a:gdLst>
                <a:gd name="T0" fmla="*/ 90 w 115"/>
                <a:gd name="T1" fmla="*/ 0 h 133"/>
                <a:gd name="T2" fmla="*/ 0 w 115"/>
                <a:gd name="T3" fmla="*/ 81 h 133"/>
                <a:gd name="T4" fmla="*/ 4 w 115"/>
                <a:gd name="T5" fmla="*/ 133 h 133"/>
                <a:gd name="T6" fmla="*/ 115 w 115"/>
                <a:gd name="T7" fmla="*/ 35 h 133"/>
                <a:gd name="T8" fmla="*/ 90 w 115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33">
                  <a:moveTo>
                    <a:pt x="90" y="0"/>
                  </a:moveTo>
                  <a:cubicBezTo>
                    <a:pt x="60" y="29"/>
                    <a:pt x="30" y="56"/>
                    <a:pt x="0" y="81"/>
                  </a:cubicBezTo>
                  <a:cubicBezTo>
                    <a:pt x="1" y="98"/>
                    <a:pt x="2" y="115"/>
                    <a:pt x="4" y="133"/>
                  </a:cubicBezTo>
                  <a:cubicBezTo>
                    <a:pt x="40" y="104"/>
                    <a:pt x="78" y="71"/>
                    <a:pt x="115" y="35"/>
                  </a:cubicBezTo>
                  <a:cubicBezTo>
                    <a:pt x="106" y="22"/>
                    <a:pt x="98" y="11"/>
                    <a:pt x="90" y="0"/>
                  </a:cubicBezTo>
                </a:path>
              </a:pathLst>
            </a:custGeom>
            <a:solidFill>
              <a:srgbClr val="2EC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3052763" y="4281488"/>
              <a:ext cx="200025" cy="244475"/>
            </a:xfrm>
            <a:custGeom>
              <a:avLst/>
              <a:gdLst>
                <a:gd name="T0" fmla="*/ 41 w 41"/>
                <a:gd name="T1" fmla="*/ 0 h 50"/>
                <a:gd name="T2" fmla="*/ 7 w 41"/>
                <a:gd name="T3" fmla="*/ 23 h 50"/>
                <a:gd name="T4" fmla="*/ 0 w 41"/>
                <a:gd name="T5" fmla="*/ 50 h 50"/>
                <a:gd name="T6" fmla="*/ 37 w 41"/>
                <a:gd name="T7" fmla="*/ 26 h 50"/>
                <a:gd name="T8" fmla="*/ 41 w 41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0">
                  <a:moveTo>
                    <a:pt x="41" y="0"/>
                  </a:moveTo>
                  <a:cubicBezTo>
                    <a:pt x="30" y="9"/>
                    <a:pt x="18" y="16"/>
                    <a:pt x="7" y="23"/>
                  </a:cubicBezTo>
                  <a:cubicBezTo>
                    <a:pt x="5" y="32"/>
                    <a:pt x="2" y="41"/>
                    <a:pt x="0" y="50"/>
                  </a:cubicBezTo>
                  <a:cubicBezTo>
                    <a:pt x="12" y="43"/>
                    <a:pt x="24" y="35"/>
                    <a:pt x="37" y="26"/>
                  </a:cubicBezTo>
                  <a:cubicBezTo>
                    <a:pt x="38" y="17"/>
                    <a:pt x="40" y="9"/>
                    <a:pt x="41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2514600" y="4613275"/>
              <a:ext cx="171450" cy="161925"/>
            </a:xfrm>
            <a:custGeom>
              <a:avLst/>
              <a:gdLst>
                <a:gd name="T0" fmla="*/ 35 w 35"/>
                <a:gd name="T1" fmla="*/ 0 h 33"/>
                <a:gd name="T2" fmla="*/ 13 w 35"/>
                <a:gd name="T3" fmla="*/ 9 h 33"/>
                <a:gd name="T4" fmla="*/ 0 w 35"/>
                <a:gd name="T5" fmla="*/ 33 h 33"/>
                <a:gd name="T6" fmla="*/ 24 w 35"/>
                <a:gd name="T7" fmla="*/ 25 h 33"/>
                <a:gd name="T8" fmla="*/ 35 w 3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3">
                  <a:moveTo>
                    <a:pt x="35" y="0"/>
                  </a:moveTo>
                  <a:cubicBezTo>
                    <a:pt x="27" y="4"/>
                    <a:pt x="20" y="6"/>
                    <a:pt x="13" y="9"/>
                  </a:cubicBezTo>
                  <a:cubicBezTo>
                    <a:pt x="9" y="17"/>
                    <a:pt x="4" y="25"/>
                    <a:pt x="0" y="33"/>
                  </a:cubicBezTo>
                  <a:cubicBezTo>
                    <a:pt x="8" y="31"/>
                    <a:pt x="15" y="28"/>
                    <a:pt x="24" y="25"/>
                  </a:cubicBezTo>
                  <a:cubicBezTo>
                    <a:pt x="27" y="17"/>
                    <a:pt x="31" y="9"/>
                    <a:pt x="35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2220913" y="4735513"/>
              <a:ext cx="38100" cy="33337"/>
            </a:xfrm>
            <a:custGeom>
              <a:avLst/>
              <a:gdLst>
                <a:gd name="T0" fmla="*/ 8 w 8"/>
                <a:gd name="T1" fmla="*/ 1 h 7"/>
                <a:gd name="T2" fmla="*/ 4 w 8"/>
                <a:gd name="T3" fmla="*/ 0 h 7"/>
                <a:gd name="T4" fmla="*/ 0 w 8"/>
                <a:gd name="T5" fmla="*/ 7 h 7"/>
                <a:gd name="T6" fmla="*/ 4 w 8"/>
                <a:gd name="T7" fmla="*/ 7 h 7"/>
                <a:gd name="T8" fmla="*/ 8 w 8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1"/>
                  </a:moveTo>
                  <a:cubicBezTo>
                    <a:pt x="7" y="1"/>
                    <a:pt x="6" y="0"/>
                    <a:pt x="4" y="0"/>
                  </a:cubicBezTo>
                  <a:cubicBezTo>
                    <a:pt x="3" y="2"/>
                    <a:pt x="2" y="4"/>
                    <a:pt x="0" y="7"/>
                  </a:cubicBezTo>
                  <a:cubicBezTo>
                    <a:pt x="1" y="7"/>
                    <a:pt x="3" y="7"/>
                    <a:pt x="4" y="7"/>
                  </a:cubicBezTo>
                  <a:cubicBezTo>
                    <a:pt x="5" y="5"/>
                    <a:pt x="7" y="3"/>
                    <a:pt x="8" y="1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687763" y="2125663"/>
              <a:ext cx="293687" cy="273050"/>
            </a:xfrm>
            <a:custGeom>
              <a:avLst/>
              <a:gdLst>
                <a:gd name="T0" fmla="*/ 43 w 60"/>
                <a:gd name="T1" fmla="*/ 33 h 56"/>
                <a:gd name="T2" fmla="*/ 60 w 60"/>
                <a:gd name="T3" fmla="*/ 0 h 56"/>
                <a:gd name="T4" fmla="*/ 27 w 60"/>
                <a:gd name="T5" fmla="*/ 10 h 56"/>
                <a:gd name="T6" fmla="*/ 0 w 60"/>
                <a:gd name="T7" fmla="*/ 56 h 56"/>
                <a:gd name="T8" fmla="*/ 43 w 60"/>
                <a:gd name="T9" fmla="*/ 3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6">
                  <a:moveTo>
                    <a:pt x="43" y="33"/>
                  </a:moveTo>
                  <a:cubicBezTo>
                    <a:pt x="47" y="23"/>
                    <a:pt x="53" y="12"/>
                    <a:pt x="60" y="0"/>
                  </a:cubicBezTo>
                  <a:cubicBezTo>
                    <a:pt x="48" y="4"/>
                    <a:pt x="38" y="7"/>
                    <a:pt x="27" y="10"/>
                  </a:cubicBezTo>
                  <a:cubicBezTo>
                    <a:pt x="16" y="26"/>
                    <a:pt x="7" y="41"/>
                    <a:pt x="0" y="56"/>
                  </a:cubicBezTo>
                  <a:cubicBezTo>
                    <a:pt x="14" y="48"/>
                    <a:pt x="28" y="41"/>
                    <a:pt x="43" y="33"/>
                  </a:cubicBezTo>
                </a:path>
              </a:pathLst>
            </a:custGeom>
            <a:solidFill>
              <a:srgbClr val="007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3840163" y="1920875"/>
              <a:ext cx="279400" cy="225425"/>
            </a:xfrm>
            <a:custGeom>
              <a:avLst/>
              <a:gdLst>
                <a:gd name="T0" fmla="*/ 32 w 57"/>
                <a:gd name="T1" fmla="*/ 38 h 46"/>
                <a:gd name="T2" fmla="*/ 57 w 57"/>
                <a:gd name="T3" fmla="*/ 4 h 46"/>
                <a:gd name="T4" fmla="*/ 36 w 57"/>
                <a:gd name="T5" fmla="*/ 0 h 46"/>
                <a:gd name="T6" fmla="*/ 0 w 57"/>
                <a:gd name="T7" fmla="*/ 46 h 46"/>
                <a:gd name="T8" fmla="*/ 32 w 57"/>
                <a:gd name="T9" fmla="*/ 3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6">
                  <a:moveTo>
                    <a:pt x="32" y="38"/>
                  </a:moveTo>
                  <a:cubicBezTo>
                    <a:pt x="39" y="27"/>
                    <a:pt x="48" y="15"/>
                    <a:pt x="57" y="4"/>
                  </a:cubicBezTo>
                  <a:cubicBezTo>
                    <a:pt x="50" y="2"/>
                    <a:pt x="43" y="1"/>
                    <a:pt x="36" y="0"/>
                  </a:cubicBezTo>
                  <a:cubicBezTo>
                    <a:pt x="23" y="15"/>
                    <a:pt x="11" y="31"/>
                    <a:pt x="0" y="46"/>
                  </a:cubicBezTo>
                  <a:cubicBezTo>
                    <a:pt x="10" y="44"/>
                    <a:pt x="21" y="41"/>
                    <a:pt x="32" y="38"/>
                  </a:cubicBezTo>
                </a:path>
              </a:pathLst>
            </a:custGeom>
            <a:solidFill>
              <a:srgbClr val="007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4049713" y="1677988"/>
              <a:ext cx="234950" cy="233362"/>
            </a:xfrm>
            <a:custGeom>
              <a:avLst/>
              <a:gdLst>
                <a:gd name="T0" fmla="*/ 18 w 48"/>
                <a:gd name="T1" fmla="*/ 48 h 48"/>
                <a:gd name="T2" fmla="*/ 48 w 48"/>
                <a:gd name="T3" fmla="*/ 17 h 48"/>
                <a:gd name="T4" fmla="*/ 41 w 48"/>
                <a:gd name="T5" fmla="*/ 0 h 48"/>
                <a:gd name="T6" fmla="*/ 0 w 48"/>
                <a:gd name="T7" fmla="*/ 42 h 48"/>
                <a:gd name="T8" fmla="*/ 18 w 48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8" y="48"/>
                  </a:moveTo>
                  <a:cubicBezTo>
                    <a:pt x="27" y="37"/>
                    <a:pt x="38" y="27"/>
                    <a:pt x="48" y="17"/>
                  </a:cubicBezTo>
                  <a:cubicBezTo>
                    <a:pt x="46" y="11"/>
                    <a:pt x="43" y="5"/>
                    <a:pt x="41" y="0"/>
                  </a:cubicBezTo>
                  <a:cubicBezTo>
                    <a:pt x="27" y="14"/>
                    <a:pt x="13" y="28"/>
                    <a:pt x="0" y="42"/>
                  </a:cubicBezTo>
                  <a:cubicBezTo>
                    <a:pt x="6" y="44"/>
                    <a:pt x="12" y="46"/>
                    <a:pt x="18" y="48"/>
                  </a:cubicBezTo>
                </a:path>
              </a:pathLst>
            </a:custGeom>
            <a:solidFill>
              <a:srgbClr val="009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4294188" y="1457325"/>
              <a:ext cx="211137" cy="268287"/>
            </a:xfrm>
            <a:custGeom>
              <a:avLst/>
              <a:gdLst>
                <a:gd name="T0" fmla="*/ 5 w 43"/>
                <a:gd name="T1" fmla="*/ 55 h 55"/>
                <a:gd name="T2" fmla="*/ 37 w 43"/>
                <a:gd name="T3" fmla="*/ 28 h 55"/>
                <a:gd name="T4" fmla="*/ 43 w 43"/>
                <a:gd name="T5" fmla="*/ 0 h 55"/>
                <a:gd name="T6" fmla="*/ 0 w 43"/>
                <a:gd name="T7" fmla="*/ 36 h 55"/>
                <a:gd name="T8" fmla="*/ 5 w 43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5">
                  <a:moveTo>
                    <a:pt x="5" y="55"/>
                  </a:moveTo>
                  <a:cubicBezTo>
                    <a:pt x="16" y="45"/>
                    <a:pt x="26" y="36"/>
                    <a:pt x="37" y="28"/>
                  </a:cubicBezTo>
                  <a:cubicBezTo>
                    <a:pt x="39" y="18"/>
                    <a:pt x="41" y="9"/>
                    <a:pt x="43" y="0"/>
                  </a:cubicBezTo>
                  <a:cubicBezTo>
                    <a:pt x="29" y="11"/>
                    <a:pt x="14" y="24"/>
                    <a:pt x="0" y="36"/>
                  </a:cubicBezTo>
                  <a:cubicBezTo>
                    <a:pt x="2" y="42"/>
                    <a:pt x="3" y="48"/>
                    <a:pt x="5" y="55"/>
                  </a:cubicBezTo>
                </a:path>
              </a:pathLst>
            </a:custGeom>
            <a:solidFill>
              <a:srgbClr val="00A3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4500563" y="1247775"/>
              <a:ext cx="298450" cy="336550"/>
            </a:xfrm>
            <a:custGeom>
              <a:avLst/>
              <a:gdLst>
                <a:gd name="T0" fmla="*/ 0 w 61"/>
                <a:gd name="T1" fmla="*/ 69 h 69"/>
                <a:gd name="T2" fmla="*/ 36 w 61"/>
                <a:gd name="T3" fmla="*/ 47 h 69"/>
                <a:gd name="T4" fmla="*/ 61 w 61"/>
                <a:gd name="T5" fmla="*/ 0 h 69"/>
                <a:gd name="T6" fmla="*/ 10 w 61"/>
                <a:gd name="T7" fmla="*/ 35 h 69"/>
                <a:gd name="T8" fmla="*/ 0 w 61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9">
                  <a:moveTo>
                    <a:pt x="0" y="69"/>
                  </a:moveTo>
                  <a:cubicBezTo>
                    <a:pt x="13" y="60"/>
                    <a:pt x="25" y="53"/>
                    <a:pt x="36" y="47"/>
                  </a:cubicBezTo>
                  <a:cubicBezTo>
                    <a:pt x="44" y="31"/>
                    <a:pt x="53" y="15"/>
                    <a:pt x="61" y="0"/>
                  </a:cubicBezTo>
                  <a:cubicBezTo>
                    <a:pt x="44" y="10"/>
                    <a:pt x="27" y="21"/>
                    <a:pt x="10" y="35"/>
                  </a:cubicBezTo>
                  <a:cubicBezTo>
                    <a:pt x="7" y="46"/>
                    <a:pt x="4" y="57"/>
                    <a:pt x="0" y="69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4730750" y="1169988"/>
              <a:ext cx="282575" cy="263525"/>
            </a:xfrm>
            <a:custGeom>
              <a:avLst/>
              <a:gdLst>
                <a:gd name="T0" fmla="*/ 0 w 58"/>
                <a:gd name="T1" fmla="*/ 54 h 54"/>
                <a:gd name="T2" fmla="*/ 25 w 58"/>
                <a:gd name="T3" fmla="*/ 45 h 54"/>
                <a:gd name="T4" fmla="*/ 58 w 58"/>
                <a:gd name="T5" fmla="*/ 0 h 54"/>
                <a:gd name="T6" fmla="*/ 22 w 58"/>
                <a:gd name="T7" fmla="*/ 15 h 54"/>
                <a:gd name="T8" fmla="*/ 0 w 58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4">
                  <a:moveTo>
                    <a:pt x="0" y="54"/>
                  </a:moveTo>
                  <a:cubicBezTo>
                    <a:pt x="9" y="50"/>
                    <a:pt x="18" y="47"/>
                    <a:pt x="25" y="45"/>
                  </a:cubicBezTo>
                  <a:cubicBezTo>
                    <a:pt x="36" y="30"/>
                    <a:pt x="47" y="15"/>
                    <a:pt x="58" y="0"/>
                  </a:cubicBezTo>
                  <a:cubicBezTo>
                    <a:pt x="47" y="3"/>
                    <a:pt x="34" y="9"/>
                    <a:pt x="22" y="15"/>
                  </a:cubicBezTo>
                  <a:cubicBezTo>
                    <a:pt x="14" y="28"/>
                    <a:pt x="7" y="41"/>
                    <a:pt x="0" y="54"/>
                  </a:cubicBezTo>
                </a:path>
              </a:pathLst>
            </a:custGeom>
            <a:solidFill>
              <a:srgbClr val="24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4906963" y="1136650"/>
              <a:ext cx="317500" cy="268287"/>
            </a:xfrm>
            <a:custGeom>
              <a:avLst/>
              <a:gdLst>
                <a:gd name="T0" fmla="*/ 0 w 65"/>
                <a:gd name="T1" fmla="*/ 51 h 55"/>
                <a:gd name="T2" fmla="*/ 19 w 65"/>
                <a:gd name="T3" fmla="*/ 55 h 55"/>
                <a:gd name="T4" fmla="*/ 65 w 65"/>
                <a:gd name="T5" fmla="*/ 2 h 55"/>
                <a:gd name="T6" fmla="*/ 36 w 65"/>
                <a:gd name="T7" fmla="*/ 3 h 55"/>
                <a:gd name="T8" fmla="*/ 0 w 65"/>
                <a:gd name="T9" fmla="*/ 5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5">
                  <a:moveTo>
                    <a:pt x="0" y="51"/>
                  </a:moveTo>
                  <a:cubicBezTo>
                    <a:pt x="7" y="50"/>
                    <a:pt x="14" y="52"/>
                    <a:pt x="19" y="55"/>
                  </a:cubicBezTo>
                  <a:cubicBezTo>
                    <a:pt x="34" y="37"/>
                    <a:pt x="49" y="20"/>
                    <a:pt x="65" y="2"/>
                  </a:cubicBezTo>
                  <a:cubicBezTo>
                    <a:pt x="57" y="0"/>
                    <a:pt x="47" y="1"/>
                    <a:pt x="36" y="3"/>
                  </a:cubicBezTo>
                  <a:cubicBezTo>
                    <a:pt x="24" y="19"/>
                    <a:pt x="12" y="35"/>
                    <a:pt x="0" y="51"/>
                  </a:cubicBezTo>
                </a:path>
              </a:pathLst>
            </a:custGeom>
            <a:solidFill>
              <a:srgbClr val="2BC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5019675" y="1155700"/>
              <a:ext cx="341312" cy="381000"/>
            </a:xfrm>
            <a:custGeom>
              <a:avLst/>
              <a:gdLst>
                <a:gd name="T0" fmla="*/ 0 w 70"/>
                <a:gd name="T1" fmla="*/ 57 h 78"/>
                <a:gd name="T2" fmla="*/ 7 w 70"/>
                <a:gd name="T3" fmla="*/ 78 h 78"/>
                <a:gd name="T4" fmla="*/ 70 w 70"/>
                <a:gd name="T5" fmla="*/ 20 h 78"/>
                <a:gd name="T6" fmla="*/ 53 w 70"/>
                <a:gd name="T7" fmla="*/ 0 h 78"/>
                <a:gd name="T8" fmla="*/ 0 w 70"/>
                <a:gd name="T9" fmla="*/ 5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8">
                  <a:moveTo>
                    <a:pt x="0" y="57"/>
                  </a:moveTo>
                  <a:cubicBezTo>
                    <a:pt x="4" y="62"/>
                    <a:pt x="7" y="69"/>
                    <a:pt x="7" y="78"/>
                  </a:cubicBezTo>
                  <a:cubicBezTo>
                    <a:pt x="28" y="59"/>
                    <a:pt x="49" y="40"/>
                    <a:pt x="70" y="20"/>
                  </a:cubicBezTo>
                  <a:cubicBezTo>
                    <a:pt x="67" y="11"/>
                    <a:pt x="61" y="4"/>
                    <a:pt x="53" y="0"/>
                  </a:cubicBezTo>
                  <a:cubicBezTo>
                    <a:pt x="36" y="19"/>
                    <a:pt x="18" y="38"/>
                    <a:pt x="0" y="57"/>
                  </a:cubicBezTo>
                </a:path>
              </a:pathLst>
            </a:custGeom>
            <a:solidFill>
              <a:srgbClr val="14C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3917950" y="2062163"/>
              <a:ext cx="274637" cy="215900"/>
            </a:xfrm>
            <a:custGeom>
              <a:avLst/>
              <a:gdLst>
                <a:gd name="T0" fmla="*/ 51 w 56"/>
                <a:gd name="T1" fmla="*/ 17 h 44"/>
                <a:gd name="T2" fmla="*/ 56 w 56"/>
                <a:gd name="T3" fmla="*/ 0 h 44"/>
                <a:gd name="T4" fmla="*/ 17 w 56"/>
                <a:gd name="T5" fmla="*/ 11 h 44"/>
                <a:gd name="T6" fmla="*/ 0 w 56"/>
                <a:gd name="T7" fmla="*/ 44 h 44"/>
                <a:gd name="T8" fmla="*/ 51 w 56"/>
                <a:gd name="T9" fmla="*/ 1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4">
                  <a:moveTo>
                    <a:pt x="51" y="17"/>
                  </a:moveTo>
                  <a:cubicBezTo>
                    <a:pt x="51" y="12"/>
                    <a:pt x="53" y="6"/>
                    <a:pt x="56" y="0"/>
                  </a:cubicBezTo>
                  <a:cubicBezTo>
                    <a:pt x="43" y="4"/>
                    <a:pt x="30" y="8"/>
                    <a:pt x="17" y="11"/>
                  </a:cubicBezTo>
                  <a:cubicBezTo>
                    <a:pt x="10" y="23"/>
                    <a:pt x="4" y="34"/>
                    <a:pt x="0" y="44"/>
                  </a:cubicBezTo>
                  <a:cubicBezTo>
                    <a:pt x="17" y="35"/>
                    <a:pt x="33" y="26"/>
                    <a:pt x="51" y="17"/>
                  </a:cubicBezTo>
                  <a:close/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4011613" y="1936750"/>
              <a:ext cx="244475" cy="165100"/>
            </a:xfrm>
            <a:custGeom>
              <a:avLst/>
              <a:gdLst>
                <a:gd name="T0" fmla="*/ 38 w 50"/>
                <a:gd name="T1" fmla="*/ 24 h 34"/>
                <a:gd name="T2" fmla="*/ 50 w 50"/>
                <a:gd name="T3" fmla="*/ 5 h 34"/>
                <a:gd name="T4" fmla="*/ 25 w 50"/>
                <a:gd name="T5" fmla="*/ 0 h 34"/>
                <a:gd name="T6" fmla="*/ 0 w 50"/>
                <a:gd name="T7" fmla="*/ 34 h 34"/>
                <a:gd name="T8" fmla="*/ 38 w 50"/>
                <a:gd name="T9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4">
                  <a:moveTo>
                    <a:pt x="38" y="24"/>
                  </a:moveTo>
                  <a:cubicBezTo>
                    <a:pt x="41" y="18"/>
                    <a:pt x="45" y="12"/>
                    <a:pt x="50" y="5"/>
                  </a:cubicBezTo>
                  <a:cubicBezTo>
                    <a:pt x="41" y="4"/>
                    <a:pt x="33" y="2"/>
                    <a:pt x="25" y="0"/>
                  </a:cubicBezTo>
                  <a:cubicBezTo>
                    <a:pt x="16" y="12"/>
                    <a:pt x="7" y="23"/>
                    <a:pt x="0" y="34"/>
                  </a:cubicBezTo>
                  <a:cubicBezTo>
                    <a:pt x="12" y="31"/>
                    <a:pt x="25" y="28"/>
                    <a:pt x="38" y="24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4143375" y="1760538"/>
              <a:ext cx="200025" cy="195262"/>
            </a:xfrm>
            <a:custGeom>
              <a:avLst/>
              <a:gdLst>
                <a:gd name="T0" fmla="*/ 24 w 41"/>
                <a:gd name="T1" fmla="*/ 40 h 40"/>
                <a:gd name="T2" fmla="*/ 41 w 41"/>
                <a:gd name="T3" fmla="*/ 22 h 40"/>
                <a:gd name="T4" fmla="*/ 32 w 41"/>
                <a:gd name="T5" fmla="*/ 0 h 40"/>
                <a:gd name="T6" fmla="*/ 0 w 41"/>
                <a:gd name="T7" fmla="*/ 34 h 40"/>
                <a:gd name="T8" fmla="*/ 24 w 41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4" y="40"/>
                  </a:moveTo>
                  <a:cubicBezTo>
                    <a:pt x="29" y="34"/>
                    <a:pt x="35" y="28"/>
                    <a:pt x="41" y="22"/>
                  </a:cubicBezTo>
                  <a:cubicBezTo>
                    <a:pt x="38" y="15"/>
                    <a:pt x="35" y="7"/>
                    <a:pt x="32" y="0"/>
                  </a:cubicBezTo>
                  <a:cubicBezTo>
                    <a:pt x="21" y="11"/>
                    <a:pt x="10" y="22"/>
                    <a:pt x="0" y="34"/>
                  </a:cubicBezTo>
                  <a:cubicBezTo>
                    <a:pt x="8" y="36"/>
                    <a:pt x="16" y="38"/>
                    <a:pt x="24" y="4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3"/>
            <p:cNvSpPr/>
            <p:nvPr/>
          </p:nvSpPr>
          <p:spPr bwMode="auto">
            <a:xfrm>
              <a:off x="4324350" y="1624013"/>
              <a:ext cx="146050" cy="228600"/>
            </a:xfrm>
            <a:custGeom>
              <a:avLst/>
              <a:gdLst>
                <a:gd name="T0" fmla="*/ 6 w 30"/>
                <a:gd name="T1" fmla="*/ 47 h 47"/>
                <a:gd name="T2" fmla="*/ 23 w 30"/>
                <a:gd name="T3" fmla="*/ 34 h 47"/>
                <a:gd name="T4" fmla="*/ 30 w 30"/>
                <a:gd name="T5" fmla="*/ 0 h 47"/>
                <a:gd name="T6" fmla="*/ 0 w 30"/>
                <a:gd name="T7" fmla="*/ 26 h 47"/>
                <a:gd name="T8" fmla="*/ 6 w 3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7">
                  <a:moveTo>
                    <a:pt x="6" y="47"/>
                  </a:moveTo>
                  <a:cubicBezTo>
                    <a:pt x="11" y="42"/>
                    <a:pt x="17" y="37"/>
                    <a:pt x="23" y="34"/>
                  </a:cubicBezTo>
                  <a:cubicBezTo>
                    <a:pt x="25" y="22"/>
                    <a:pt x="28" y="11"/>
                    <a:pt x="30" y="0"/>
                  </a:cubicBezTo>
                  <a:cubicBezTo>
                    <a:pt x="20" y="8"/>
                    <a:pt x="10" y="17"/>
                    <a:pt x="0" y="26"/>
                  </a:cubicBezTo>
                  <a:cubicBezTo>
                    <a:pt x="2" y="33"/>
                    <a:pt x="4" y="40"/>
                    <a:pt x="6" y="47"/>
                  </a:cubicBezTo>
                </a:path>
              </a:pathLst>
            </a:custGeom>
            <a:solidFill>
              <a:srgbClr val="0094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4460875" y="1536700"/>
              <a:ext cx="171450" cy="223837"/>
            </a:xfrm>
            <a:custGeom>
              <a:avLst/>
              <a:gdLst>
                <a:gd name="T0" fmla="*/ 0 w 35"/>
                <a:gd name="T1" fmla="*/ 46 h 46"/>
                <a:gd name="T2" fmla="*/ 15 w 35"/>
                <a:gd name="T3" fmla="*/ 39 h 46"/>
                <a:gd name="T4" fmla="*/ 35 w 35"/>
                <a:gd name="T5" fmla="*/ 0 h 46"/>
                <a:gd name="T6" fmla="*/ 10 w 35"/>
                <a:gd name="T7" fmla="*/ 15 h 46"/>
                <a:gd name="T8" fmla="*/ 0 w 35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6">
                  <a:moveTo>
                    <a:pt x="0" y="46"/>
                  </a:moveTo>
                  <a:cubicBezTo>
                    <a:pt x="6" y="43"/>
                    <a:pt x="11" y="41"/>
                    <a:pt x="15" y="39"/>
                  </a:cubicBezTo>
                  <a:cubicBezTo>
                    <a:pt x="22" y="26"/>
                    <a:pt x="28" y="13"/>
                    <a:pt x="35" y="0"/>
                  </a:cubicBezTo>
                  <a:cubicBezTo>
                    <a:pt x="27" y="4"/>
                    <a:pt x="18" y="9"/>
                    <a:pt x="10" y="15"/>
                  </a:cubicBezTo>
                  <a:cubicBezTo>
                    <a:pt x="7" y="25"/>
                    <a:pt x="4" y="35"/>
                    <a:pt x="0" y="46"/>
                  </a:cubicBezTo>
                </a:path>
              </a:pathLst>
            </a:custGeom>
            <a:solidFill>
              <a:srgbClr val="23C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4549775" y="1468438"/>
              <a:ext cx="258762" cy="273050"/>
            </a:xfrm>
            <a:custGeom>
              <a:avLst/>
              <a:gdLst>
                <a:gd name="T0" fmla="*/ 0 w 53"/>
                <a:gd name="T1" fmla="*/ 55 h 56"/>
                <a:gd name="T2" fmla="*/ 12 w 53"/>
                <a:gd name="T3" fmla="*/ 56 h 56"/>
                <a:gd name="T4" fmla="*/ 53 w 53"/>
                <a:gd name="T5" fmla="*/ 0 h 56"/>
                <a:gd name="T6" fmla="*/ 27 w 53"/>
                <a:gd name="T7" fmla="*/ 8 h 56"/>
                <a:gd name="T8" fmla="*/ 0 w 53"/>
                <a:gd name="T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6">
                  <a:moveTo>
                    <a:pt x="0" y="55"/>
                  </a:moveTo>
                  <a:cubicBezTo>
                    <a:pt x="5" y="54"/>
                    <a:pt x="9" y="54"/>
                    <a:pt x="12" y="56"/>
                  </a:cubicBezTo>
                  <a:cubicBezTo>
                    <a:pt x="26" y="37"/>
                    <a:pt x="39" y="18"/>
                    <a:pt x="53" y="0"/>
                  </a:cubicBezTo>
                  <a:cubicBezTo>
                    <a:pt x="45" y="1"/>
                    <a:pt x="36" y="3"/>
                    <a:pt x="27" y="8"/>
                  </a:cubicBezTo>
                  <a:cubicBezTo>
                    <a:pt x="18" y="23"/>
                    <a:pt x="9" y="39"/>
                    <a:pt x="0" y="55"/>
                  </a:cubicBezTo>
                </a:path>
              </a:pathLst>
            </a:custGeom>
            <a:solidFill>
              <a:srgbClr val="0099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4533900" y="1468438"/>
              <a:ext cx="279400" cy="296862"/>
            </a:xfrm>
            <a:custGeom>
              <a:avLst/>
              <a:gdLst>
                <a:gd name="T0" fmla="*/ 57 w 57"/>
                <a:gd name="T1" fmla="*/ 0 h 61"/>
                <a:gd name="T2" fmla="*/ 55 w 57"/>
                <a:gd name="T3" fmla="*/ 1 h 61"/>
                <a:gd name="T4" fmla="*/ 15 w 57"/>
                <a:gd name="T5" fmla="*/ 56 h 61"/>
                <a:gd name="T6" fmla="*/ 8 w 57"/>
                <a:gd name="T7" fmla="*/ 54 h 61"/>
                <a:gd name="T8" fmla="*/ 3 w 57"/>
                <a:gd name="T9" fmla="*/ 55 h 61"/>
                <a:gd name="T10" fmla="*/ 29 w 57"/>
                <a:gd name="T11" fmla="*/ 8 h 61"/>
                <a:gd name="T12" fmla="*/ 29 w 57"/>
                <a:gd name="T13" fmla="*/ 8 h 61"/>
                <a:gd name="T14" fmla="*/ 0 w 57"/>
                <a:gd name="T15" fmla="*/ 59 h 61"/>
                <a:gd name="T16" fmla="*/ 5 w 57"/>
                <a:gd name="T17" fmla="*/ 59 h 61"/>
                <a:gd name="T18" fmla="*/ 13 w 57"/>
                <a:gd name="T19" fmla="*/ 61 h 61"/>
                <a:gd name="T20" fmla="*/ 57 w 57"/>
                <a:gd name="T2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61">
                  <a:moveTo>
                    <a:pt x="57" y="0"/>
                  </a:moveTo>
                  <a:cubicBezTo>
                    <a:pt x="56" y="0"/>
                    <a:pt x="56" y="0"/>
                    <a:pt x="55" y="1"/>
                  </a:cubicBezTo>
                  <a:cubicBezTo>
                    <a:pt x="42" y="19"/>
                    <a:pt x="29" y="37"/>
                    <a:pt x="15" y="56"/>
                  </a:cubicBezTo>
                  <a:cubicBezTo>
                    <a:pt x="13" y="55"/>
                    <a:pt x="11" y="54"/>
                    <a:pt x="8" y="54"/>
                  </a:cubicBezTo>
                  <a:cubicBezTo>
                    <a:pt x="7" y="54"/>
                    <a:pt x="5" y="55"/>
                    <a:pt x="3" y="55"/>
                  </a:cubicBezTo>
                  <a:cubicBezTo>
                    <a:pt x="12" y="39"/>
                    <a:pt x="21" y="23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0" y="25"/>
                    <a:pt x="10" y="42"/>
                    <a:pt x="0" y="59"/>
                  </a:cubicBezTo>
                  <a:cubicBezTo>
                    <a:pt x="2" y="59"/>
                    <a:pt x="3" y="59"/>
                    <a:pt x="5" y="59"/>
                  </a:cubicBezTo>
                  <a:cubicBezTo>
                    <a:pt x="8" y="59"/>
                    <a:pt x="10" y="59"/>
                    <a:pt x="13" y="61"/>
                  </a:cubicBezTo>
                  <a:cubicBezTo>
                    <a:pt x="27" y="40"/>
                    <a:pt x="42" y="20"/>
                    <a:pt x="57" y="0"/>
                  </a:cubicBezTo>
                </a:path>
              </a:pathLst>
            </a:custGeom>
            <a:solidFill>
              <a:srgbClr val="C1E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4549775" y="1473200"/>
              <a:ext cx="254000" cy="268287"/>
            </a:xfrm>
            <a:custGeom>
              <a:avLst/>
              <a:gdLst>
                <a:gd name="T0" fmla="*/ 52 w 52"/>
                <a:gd name="T1" fmla="*/ 0 h 55"/>
                <a:gd name="T2" fmla="*/ 26 w 52"/>
                <a:gd name="T3" fmla="*/ 7 h 55"/>
                <a:gd name="T4" fmla="*/ 0 w 52"/>
                <a:gd name="T5" fmla="*/ 54 h 55"/>
                <a:gd name="T6" fmla="*/ 5 w 52"/>
                <a:gd name="T7" fmla="*/ 53 h 55"/>
                <a:gd name="T8" fmla="*/ 12 w 52"/>
                <a:gd name="T9" fmla="*/ 55 h 55"/>
                <a:gd name="T10" fmla="*/ 52 w 52"/>
                <a:gd name="T1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5">
                  <a:moveTo>
                    <a:pt x="52" y="0"/>
                  </a:moveTo>
                  <a:cubicBezTo>
                    <a:pt x="45" y="0"/>
                    <a:pt x="36" y="3"/>
                    <a:pt x="26" y="7"/>
                  </a:cubicBezTo>
                  <a:cubicBezTo>
                    <a:pt x="18" y="22"/>
                    <a:pt x="9" y="38"/>
                    <a:pt x="0" y="54"/>
                  </a:cubicBezTo>
                  <a:cubicBezTo>
                    <a:pt x="2" y="54"/>
                    <a:pt x="4" y="53"/>
                    <a:pt x="5" y="53"/>
                  </a:cubicBezTo>
                  <a:cubicBezTo>
                    <a:pt x="8" y="53"/>
                    <a:pt x="10" y="54"/>
                    <a:pt x="12" y="55"/>
                  </a:cubicBezTo>
                  <a:cubicBezTo>
                    <a:pt x="26" y="36"/>
                    <a:pt x="39" y="18"/>
                    <a:pt x="52" y="0"/>
                  </a:cubicBezTo>
                </a:path>
              </a:pathLst>
            </a:custGeom>
            <a:solidFill>
              <a:srgbClr val="28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4378325" y="1516063"/>
              <a:ext cx="230187" cy="341312"/>
            </a:xfrm>
            <a:custGeom>
              <a:avLst/>
              <a:gdLst>
                <a:gd name="T0" fmla="*/ 47 w 47"/>
                <a:gd name="T1" fmla="*/ 0 h 70"/>
                <a:gd name="T2" fmla="*/ 25 w 47"/>
                <a:gd name="T3" fmla="*/ 14 h 70"/>
                <a:gd name="T4" fmla="*/ 25 w 47"/>
                <a:gd name="T5" fmla="*/ 14 h 70"/>
                <a:gd name="T6" fmla="*/ 0 w 47"/>
                <a:gd name="T7" fmla="*/ 33 h 70"/>
                <a:gd name="T8" fmla="*/ 0 w 47"/>
                <a:gd name="T9" fmla="*/ 37 h 70"/>
                <a:gd name="T10" fmla="*/ 19 w 47"/>
                <a:gd name="T11" fmla="*/ 22 h 70"/>
                <a:gd name="T12" fmla="*/ 19 w 47"/>
                <a:gd name="T13" fmla="*/ 22 h 70"/>
                <a:gd name="T14" fmla="*/ 19 w 47"/>
                <a:gd name="T15" fmla="*/ 22 h 70"/>
                <a:gd name="T16" fmla="*/ 12 w 47"/>
                <a:gd name="T17" fmla="*/ 56 h 70"/>
                <a:gd name="T18" fmla="*/ 1 w 47"/>
                <a:gd name="T19" fmla="*/ 63 h 70"/>
                <a:gd name="T20" fmla="*/ 1 w 47"/>
                <a:gd name="T21" fmla="*/ 70 h 70"/>
                <a:gd name="T22" fmla="*/ 20 w 47"/>
                <a:gd name="T23" fmla="*/ 60 h 70"/>
                <a:gd name="T24" fmla="*/ 27 w 47"/>
                <a:gd name="T25" fmla="*/ 45 h 70"/>
                <a:gd name="T26" fmla="*/ 17 w 47"/>
                <a:gd name="T27" fmla="*/ 50 h 70"/>
                <a:gd name="T28" fmla="*/ 27 w 47"/>
                <a:gd name="T29" fmla="*/ 19 h 70"/>
                <a:gd name="T30" fmla="*/ 42 w 47"/>
                <a:gd name="T31" fmla="*/ 9 h 70"/>
                <a:gd name="T32" fmla="*/ 47 w 47"/>
                <a:gd name="T3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70">
                  <a:moveTo>
                    <a:pt x="47" y="0"/>
                  </a:moveTo>
                  <a:cubicBezTo>
                    <a:pt x="40" y="4"/>
                    <a:pt x="33" y="9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17" y="20"/>
                    <a:pt x="9" y="26"/>
                    <a:pt x="0" y="33"/>
                  </a:cubicBezTo>
                  <a:cubicBezTo>
                    <a:pt x="0" y="35"/>
                    <a:pt x="0" y="36"/>
                    <a:pt x="0" y="37"/>
                  </a:cubicBezTo>
                  <a:cubicBezTo>
                    <a:pt x="7" y="32"/>
                    <a:pt x="13" y="27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7" y="33"/>
                    <a:pt x="14" y="44"/>
                    <a:pt x="12" y="56"/>
                  </a:cubicBezTo>
                  <a:cubicBezTo>
                    <a:pt x="8" y="58"/>
                    <a:pt x="5" y="61"/>
                    <a:pt x="1" y="63"/>
                  </a:cubicBezTo>
                  <a:cubicBezTo>
                    <a:pt x="1" y="66"/>
                    <a:pt x="1" y="68"/>
                    <a:pt x="1" y="70"/>
                  </a:cubicBezTo>
                  <a:cubicBezTo>
                    <a:pt x="8" y="65"/>
                    <a:pt x="15" y="61"/>
                    <a:pt x="20" y="60"/>
                  </a:cubicBezTo>
                  <a:cubicBezTo>
                    <a:pt x="23" y="55"/>
                    <a:pt x="25" y="50"/>
                    <a:pt x="27" y="45"/>
                  </a:cubicBezTo>
                  <a:cubicBezTo>
                    <a:pt x="24" y="47"/>
                    <a:pt x="21" y="48"/>
                    <a:pt x="17" y="50"/>
                  </a:cubicBezTo>
                  <a:cubicBezTo>
                    <a:pt x="21" y="39"/>
                    <a:pt x="24" y="29"/>
                    <a:pt x="27" y="19"/>
                  </a:cubicBezTo>
                  <a:cubicBezTo>
                    <a:pt x="32" y="16"/>
                    <a:pt x="37" y="12"/>
                    <a:pt x="42" y="9"/>
                  </a:cubicBezTo>
                  <a:cubicBezTo>
                    <a:pt x="44" y="6"/>
                    <a:pt x="45" y="3"/>
                    <a:pt x="47" y="0"/>
                  </a:cubicBezTo>
                </a:path>
              </a:pathLst>
            </a:custGeom>
            <a:solidFill>
              <a:srgbClr val="99DF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4500563" y="1516063"/>
              <a:ext cx="107950" cy="68262"/>
            </a:xfrm>
            <a:custGeom>
              <a:avLst/>
              <a:gdLst>
                <a:gd name="T0" fmla="*/ 22 w 22"/>
                <a:gd name="T1" fmla="*/ 0 h 14"/>
                <a:gd name="T2" fmla="*/ 0 w 22"/>
                <a:gd name="T3" fmla="*/ 14 h 14"/>
                <a:gd name="T4" fmla="*/ 0 w 22"/>
                <a:gd name="T5" fmla="*/ 14 h 14"/>
                <a:gd name="T6" fmla="*/ 22 w 22"/>
                <a:gd name="T7" fmla="*/ 0 h 14"/>
                <a:gd name="T8" fmla="*/ 22 w 22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4">
                  <a:moveTo>
                    <a:pt x="22" y="0"/>
                  </a:moveTo>
                  <a:cubicBezTo>
                    <a:pt x="15" y="4"/>
                    <a:pt x="8" y="8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8" y="9"/>
                    <a:pt x="15" y="4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0098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4378325" y="1624013"/>
              <a:ext cx="92075" cy="200025"/>
            </a:xfrm>
            <a:custGeom>
              <a:avLst/>
              <a:gdLst>
                <a:gd name="T0" fmla="*/ 19 w 19"/>
                <a:gd name="T1" fmla="*/ 0 h 41"/>
                <a:gd name="T2" fmla="*/ 0 w 19"/>
                <a:gd name="T3" fmla="*/ 15 h 41"/>
                <a:gd name="T4" fmla="*/ 1 w 19"/>
                <a:gd name="T5" fmla="*/ 41 h 41"/>
                <a:gd name="T6" fmla="*/ 12 w 19"/>
                <a:gd name="T7" fmla="*/ 34 h 41"/>
                <a:gd name="T8" fmla="*/ 19 w 1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1">
                  <a:moveTo>
                    <a:pt x="19" y="0"/>
                  </a:moveTo>
                  <a:cubicBezTo>
                    <a:pt x="13" y="5"/>
                    <a:pt x="7" y="10"/>
                    <a:pt x="0" y="15"/>
                  </a:cubicBezTo>
                  <a:cubicBezTo>
                    <a:pt x="1" y="24"/>
                    <a:pt x="1" y="32"/>
                    <a:pt x="1" y="41"/>
                  </a:cubicBezTo>
                  <a:cubicBezTo>
                    <a:pt x="5" y="39"/>
                    <a:pt x="8" y="36"/>
                    <a:pt x="12" y="34"/>
                  </a:cubicBezTo>
                  <a:cubicBezTo>
                    <a:pt x="14" y="22"/>
                    <a:pt x="17" y="11"/>
                    <a:pt x="19" y="0"/>
                  </a:cubicBezTo>
                </a:path>
              </a:pathLst>
            </a:custGeom>
            <a:solidFill>
              <a:srgbClr val="009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4460875" y="1560513"/>
              <a:ext cx="122237" cy="200025"/>
            </a:xfrm>
            <a:custGeom>
              <a:avLst/>
              <a:gdLst>
                <a:gd name="T0" fmla="*/ 25 w 25"/>
                <a:gd name="T1" fmla="*/ 0 h 41"/>
                <a:gd name="T2" fmla="*/ 10 w 25"/>
                <a:gd name="T3" fmla="*/ 10 h 41"/>
                <a:gd name="T4" fmla="*/ 0 w 25"/>
                <a:gd name="T5" fmla="*/ 41 h 41"/>
                <a:gd name="T6" fmla="*/ 10 w 25"/>
                <a:gd name="T7" fmla="*/ 36 h 41"/>
                <a:gd name="T8" fmla="*/ 25 w 25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1">
                  <a:moveTo>
                    <a:pt x="25" y="0"/>
                  </a:moveTo>
                  <a:cubicBezTo>
                    <a:pt x="20" y="3"/>
                    <a:pt x="15" y="7"/>
                    <a:pt x="10" y="10"/>
                  </a:cubicBezTo>
                  <a:cubicBezTo>
                    <a:pt x="7" y="20"/>
                    <a:pt x="4" y="30"/>
                    <a:pt x="0" y="41"/>
                  </a:cubicBezTo>
                  <a:cubicBezTo>
                    <a:pt x="4" y="39"/>
                    <a:pt x="7" y="38"/>
                    <a:pt x="10" y="36"/>
                  </a:cubicBezTo>
                  <a:cubicBezTo>
                    <a:pt x="15" y="24"/>
                    <a:pt x="20" y="12"/>
                    <a:pt x="25" y="0"/>
                  </a:cubicBezTo>
                </a:path>
              </a:pathLst>
            </a:custGeom>
            <a:solidFill>
              <a:srgbClr val="15B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2"/>
            <p:cNvSpPr>
              <a:spLocks noEditPoints="1"/>
            </p:cNvSpPr>
            <p:nvPr/>
          </p:nvSpPr>
          <p:spPr bwMode="auto">
            <a:xfrm>
              <a:off x="4119563" y="1741488"/>
              <a:ext cx="233362" cy="228600"/>
            </a:xfrm>
            <a:custGeom>
              <a:avLst/>
              <a:gdLst>
                <a:gd name="T0" fmla="*/ 29 w 48"/>
                <a:gd name="T1" fmla="*/ 44 h 47"/>
                <a:gd name="T2" fmla="*/ 5 w 48"/>
                <a:gd name="T3" fmla="*/ 38 h 47"/>
                <a:gd name="T4" fmla="*/ 37 w 48"/>
                <a:gd name="T5" fmla="*/ 4 h 47"/>
                <a:gd name="T6" fmla="*/ 46 w 48"/>
                <a:gd name="T7" fmla="*/ 26 h 47"/>
                <a:gd name="T8" fmla="*/ 29 w 48"/>
                <a:gd name="T9" fmla="*/ 44 h 47"/>
                <a:gd name="T10" fmla="*/ 39 w 48"/>
                <a:gd name="T11" fmla="*/ 0 h 47"/>
                <a:gd name="T12" fmla="*/ 0 w 48"/>
                <a:gd name="T13" fmla="*/ 42 h 47"/>
                <a:gd name="T14" fmla="*/ 2 w 48"/>
                <a:gd name="T15" fmla="*/ 42 h 47"/>
                <a:gd name="T16" fmla="*/ 3 w 48"/>
                <a:gd name="T17" fmla="*/ 40 h 47"/>
                <a:gd name="T18" fmla="*/ 28 w 48"/>
                <a:gd name="T19" fmla="*/ 45 h 47"/>
                <a:gd name="T20" fmla="*/ 27 w 48"/>
                <a:gd name="T21" fmla="*/ 46 h 47"/>
                <a:gd name="T22" fmla="*/ 31 w 48"/>
                <a:gd name="T23" fmla="*/ 47 h 47"/>
                <a:gd name="T24" fmla="*/ 48 w 48"/>
                <a:gd name="T25" fmla="*/ 29 h 47"/>
                <a:gd name="T26" fmla="*/ 39 w 48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47">
                  <a:moveTo>
                    <a:pt x="29" y="44"/>
                  </a:moveTo>
                  <a:cubicBezTo>
                    <a:pt x="21" y="42"/>
                    <a:pt x="13" y="40"/>
                    <a:pt x="5" y="38"/>
                  </a:cubicBezTo>
                  <a:cubicBezTo>
                    <a:pt x="15" y="26"/>
                    <a:pt x="26" y="15"/>
                    <a:pt x="37" y="4"/>
                  </a:cubicBezTo>
                  <a:cubicBezTo>
                    <a:pt x="40" y="11"/>
                    <a:pt x="43" y="19"/>
                    <a:pt x="46" y="26"/>
                  </a:cubicBezTo>
                  <a:cubicBezTo>
                    <a:pt x="40" y="32"/>
                    <a:pt x="34" y="38"/>
                    <a:pt x="29" y="44"/>
                  </a:cubicBezTo>
                  <a:moveTo>
                    <a:pt x="39" y="0"/>
                  </a:moveTo>
                  <a:cubicBezTo>
                    <a:pt x="25" y="13"/>
                    <a:pt x="12" y="28"/>
                    <a:pt x="0" y="42"/>
                  </a:cubicBezTo>
                  <a:cubicBezTo>
                    <a:pt x="0" y="42"/>
                    <a:pt x="1" y="42"/>
                    <a:pt x="2" y="42"/>
                  </a:cubicBezTo>
                  <a:cubicBezTo>
                    <a:pt x="2" y="42"/>
                    <a:pt x="3" y="41"/>
                    <a:pt x="3" y="40"/>
                  </a:cubicBezTo>
                  <a:cubicBezTo>
                    <a:pt x="11" y="42"/>
                    <a:pt x="19" y="44"/>
                    <a:pt x="28" y="45"/>
                  </a:cubicBezTo>
                  <a:cubicBezTo>
                    <a:pt x="28" y="46"/>
                    <a:pt x="27" y="46"/>
                    <a:pt x="27" y="46"/>
                  </a:cubicBezTo>
                  <a:cubicBezTo>
                    <a:pt x="29" y="47"/>
                    <a:pt x="30" y="47"/>
                    <a:pt x="31" y="47"/>
                  </a:cubicBezTo>
                  <a:cubicBezTo>
                    <a:pt x="36" y="41"/>
                    <a:pt x="42" y="34"/>
                    <a:pt x="48" y="29"/>
                  </a:cubicBezTo>
                  <a:cubicBezTo>
                    <a:pt x="45" y="19"/>
                    <a:pt x="42" y="9"/>
                    <a:pt x="39" y="0"/>
                  </a:cubicBezTo>
                </a:path>
              </a:pathLst>
            </a:custGeom>
            <a:solidFill>
              <a:srgbClr val="9BE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4129088" y="1936750"/>
              <a:ext cx="127000" cy="28575"/>
            </a:xfrm>
            <a:custGeom>
              <a:avLst/>
              <a:gdLst>
                <a:gd name="T0" fmla="*/ 1 w 26"/>
                <a:gd name="T1" fmla="*/ 0 h 6"/>
                <a:gd name="T2" fmla="*/ 0 w 26"/>
                <a:gd name="T3" fmla="*/ 2 h 6"/>
                <a:gd name="T4" fmla="*/ 25 w 26"/>
                <a:gd name="T5" fmla="*/ 6 h 6"/>
                <a:gd name="T6" fmla="*/ 26 w 26"/>
                <a:gd name="T7" fmla="*/ 5 h 6"/>
                <a:gd name="T8" fmla="*/ 1 w 2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6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8" y="4"/>
                    <a:pt x="16" y="5"/>
                    <a:pt x="25" y="6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17" y="4"/>
                    <a:pt x="9" y="2"/>
                    <a:pt x="1" y="0"/>
                  </a:cubicBezTo>
                </a:path>
              </a:pathLst>
            </a:custGeom>
            <a:solidFill>
              <a:srgbClr val="029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4143375" y="1760538"/>
              <a:ext cx="200025" cy="195262"/>
            </a:xfrm>
            <a:custGeom>
              <a:avLst/>
              <a:gdLst>
                <a:gd name="T0" fmla="*/ 32 w 41"/>
                <a:gd name="T1" fmla="*/ 0 h 40"/>
                <a:gd name="T2" fmla="*/ 0 w 41"/>
                <a:gd name="T3" fmla="*/ 34 h 40"/>
                <a:gd name="T4" fmla="*/ 24 w 41"/>
                <a:gd name="T5" fmla="*/ 40 h 40"/>
                <a:gd name="T6" fmla="*/ 41 w 41"/>
                <a:gd name="T7" fmla="*/ 22 h 40"/>
                <a:gd name="T8" fmla="*/ 32 w 4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32" y="0"/>
                  </a:moveTo>
                  <a:cubicBezTo>
                    <a:pt x="21" y="11"/>
                    <a:pt x="10" y="22"/>
                    <a:pt x="0" y="34"/>
                  </a:cubicBezTo>
                  <a:cubicBezTo>
                    <a:pt x="8" y="36"/>
                    <a:pt x="16" y="38"/>
                    <a:pt x="24" y="40"/>
                  </a:cubicBezTo>
                  <a:cubicBezTo>
                    <a:pt x="29" y="34"/>
                    <a:pt x="35" y="28"/>
                    <a:pt x="41" y="22"/>
                  </a:cubicBezTo>
                  <a:cubicBezTo>
                    <a:pt x="38" y="15"/>
                    <a:pt x="35" y="7"/>
                    <a:pt x="32" y="0"/>
                  </a:cubicBezTo>
                </a:path>
              </a:pathLst>
            </a:custGeom>
            <a:solidFill>
              <a:srgbClr val="029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2592388" y="4398963"/>
              <a:ext cx="152400" cy="141287"/>
            </a:xfrm>
            <a:custGeom>
              <a:avLst/>
              <a:gdLst>
                <a:gd name="T0" fmla="*/ 31 w 31"/>
                <a:gd name="T1" fmla="*/ 0 h 29"/>
                <a:gd name="T2" fmla="*/ 12 w 31"/>
                <a:gd name="T3" fmla="*/ 7 h 29"/>
                <a:gd name="T4" fmla="*/ 0 w 31"/>
                <a:gd name="T5" fmla="*/ 29 h 29"/>
                <a:gd name="T6" fmla="*/ 20 w 31"/>
                <a:gd name="T7" fmla="*/ 22 h 29"/>
                <a:gd name="T8" fmla="*/ 31 w 31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9">
                  <a:moveTo>
                    <a:pt x="31" y="0"/>
                  </a:moveTo>
                  <a:cubicBezTo>
                    <a:pt x="24" y="3"/>
                    <a:pt x="18" y="5"/>
                    <a:pt x="12" y="7"/>
                  </a:cubicBezTo>
                  <a:cubicBezTo>
                    <a:pt x="8" y="15"/>
                    <a:pt x="4" y="22"/>
                    <a:pt x="0" y="29"/>
                  </a:cubicBezTo>
                  <a:cubicBezTo>
                    <a:pt x="6" y="28"/>
                    <a:pt x="13" y="25"/>
                    <a:pt x="20" y="22"/>
                  </a:cubicBezTo>
                  <a:cubicBezTo>
                    <a:pt x="23" y="15"/>
                    <a:pt x="27" y="7"/>
                    <a:pt x="31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3243263" y="3775075"/>
              <a:ext cx="371475" cy="477837"/>
            </a:xfrm>
            <a:custGeom>
              <a:avLst/>
              <a:gdLst>
                <a:gd name="T0" fmla="*/ 73 w 76"/>
                <a:gd name="T1" fmla="*/ 0 h 98"/>
                <a:gd name="T2" fmla="*/ 10 w 76"/>
                <a:gd name="T3" fmla="*/ 50 h 98"/>
                <a:gd name="T4" fmla="*/ 0 w 76"/>
                <a:gd name="T5" fmla="*/ 98 h 98"/>
                <a:gd name="T6" fmla="*/ 76 w 76"/>
                <a:gd name="T7" fmla="*/ 40 h 98"/>
                <a:gd name="T8" fmla="*/ 73 w 76"/>
                <a:gd name="T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98">
                  <a:moveTo>
                    <a:pt x="73" y="0"/>
                  </a:moveTo>
                  <a:cubicBezTo>
                    <a:pt x="51" y="18"/>
                    <a:pt x="30" y="35"/>
                    <a:pt x="10" y="50"/>
                  </a:cubicBezTo>
                  <a:cubicBezTo>
                    <a:pt x="7" y="65"/>
                    <a:pt x="4" y="81"/>
                    <a:pt x="0" y="98"/>
                  </a:cubicBezTo>
                  <a:cubicBezTo>
                    <a:pt x="25" y="81"/>
                    <a:pt x="50" y="62"/>
                    <a:pt x="76" y="40"/>
                  </a:cubicBezTo>
                  <a:cubicBezTo>
                    <a:pt x="75" y="26"/>
                    <a:pt x="74" y="13"/>
                    <a:pt x="7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4148138" y="2901950"/>
              <a:ext cx="508000" cy="447675"/>
            </a:xfrm>
            <a:custGeom>
              <a:avLst/>
              <a:gdLst>
                <a:gd name="T0" fmla="*/ 64 w 104"/>
                <a:gd name="T1" fmla="*/ 0 h 92"/>
                <a:gd name="T2" fmla="*/ 0 w 104"/>
                <a:gd name="T3" fmla="*/ 72 h 92"/>
                <a:gd name="T4" fmla="*/ 27 w 104"/>
                <a:gd name="T5" fmla="*/ 92 h 92"/>
                <a:gd name="T6" fmla="*/ 104 w 104"/>
                <a:gd name="T7" fmla="*/ 5 h 92"/>
                <a:gd name="T8" fmla="*/ 64 w 104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92">
                  <a:moveTo>
                    <a:pt x="64" y="0"/>
                  </a:moveTo>
                  <a:cubicBezTo>
                    <a:pt x="44" y="25"/>
                    <a:pt x="22" y="49"/>
                    <a:pt x="0" y="72"/>
                  </a:cubicBezTo>
                  <a:cubicBezTo>
                    <a:pt x="8" y="79"/>
                    <a:pt x="17" y="85"/>
                    <a:pt x="27" y="92"/>
                  </a:cubicBezTo>
                  <a:cubicBezTo>
                    <a:pt x="54" y="64"/>
                    <a:pt x="80" y="35"/>
                    <a:pt x="104" y="5"/>
                  </a:cubicBezTo>
                  <a:cubicBezTo>
                    <a:pt x="90" y="3"/>
                    <a:pt x="77" y="2"/>
                    <a:pt x="64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5013325" y="1970088"/>
              <a:ext cx="260350" cy="254000"/>
            </a:xfrm>
            <a:custGeom>
              <a:avLst/>
              <a:gdLst>
                <a:gd name="T0" fmla="*/ 53 w 53"/>
                <a:gd name="T1" fmla="*/ 0 h 52"/>
                <a:gd name="T2" fmla="*/ 21 w 53"/>
                <a:gd name="T3" fmla="*/ 16 h 52"/>
                <a:gd name="T4" fmla="*/ 0 w 53"/>
                <a:gd name="T5" fmla="*/ 52 h 52"/>
                <a:gd name="T6" fmla="*/ 31 w 53"/>
                <a:gd name="T7" fmla="*/ 39 h 52"/>
                <a:gd name="T8" fmla="*/ 53 w 53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3" y="0"/>
                  </a:moveTo>
                  <a:cubicBezTo>
                    <a:pt x="43" y="5"/>
                    <a:pt x="32" y="11"/>
                    <a:pt x="21" y="16"/>
                  </a:cubicBezTo>
                  <a:cubicBezTo>
                    <a:pt x="15" y="28"/>
                    <a:pt x="8" y="39"/>
                    <a:pt x="0" y="52"/>
                  </a:cubicBezTo>
                  <a:cubicBezTo>
                    <a:pt x="10" y="48"/>
                    <a:pt x="20" y="44"/>
                    <a:pt x="31" y="39"/>
                  </a:cubicBezTo>
                  <a:cubicBezTo>
                    <a:pt x="39" y="26"/>
                    <a:pt x="47" y="13"/>
                    <a:pt x="5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5048250" y="946150"/>
              <a:ext cx="714375" cy="901700"/>
            </a:xfrm>
            <a:custGeom>
              <a:avLst/>
              <a:gdLst>
                <a:gd name="T0" fmla="*/ 136 w 146"/>
                <a:gd name="T1" fmla="*/ 0 h 185"/>
                <a:gd name="T2" fmla="*/ 19 w 146"/>
                <a:gd name="T3" fmla="*/ 107 h 185"/>
                <a:gd name="T4" fmla="*/ 0 w 146"/>
                <a:gd name="T5" fmla="*/ 185 h 185"/>
                <a:gd name="T6" fmla="*/ 78 w 146"/>
                <a:gd name="T7" fmla="*/ 133 h 185"/>
                <a:gd name="T8" fmla="*/ 81 w 146"/>
                <a:gd name="T9" fmla="*/ 123 h 185"/>
                <a:gd name="T10" fmla="*/ 142 w 146"/>
                <a:gd name="T11" fmla="*/ 82 h 185"/>
                <a:gd name="T12" fmla="*/ 146 w 146"/>
                <a:gd name="T13" fmla="*/ 61 h 185"/>
                <a:gd name="T14" fmla="*/ 91 w 146"/>
                <a:gd name="T15" fmla="*/ 101 h 185"/>
                <a:gd name="T16" fmla="*/ 93 w 146"/>
                <a:gd name="T17" fmla="*/ 52 h 185"/>
                <a:gd name="T18" fmla="*/ 142 w 146"/>
                <a:gd name="T19" fmla="*/ 10 h 185"/>
                <a:gd name="T20" fmla="*/ 136 w 146"/>
                <a:gd name="T2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6" h="185">
                  <a:moveTo>
                    <a:pt x="136" y="0"/>
                  </a:moveTo>
                  <a:cubicBezTo>
                    <a:pt x="96" y="37"/>
                    <a:pt x="57" y="73"/>
                    <a:pt x="19" y="107"/>
                  </a:cubicBezTo>
                  <a:cubicBezTo>
                    <a:pt x="21" y="126"/>
                    <a:pt x="15" y="152"/>
                    <a:pt x="0" y="185"/>
                  </a:cubicBezTo>
                  <a:cubicBezTo>
                    <a:pt x="25" y="168"/>
                    <a:pt x="51" y="151"/>
                    <a:pt x="78" y="133"/>
                  </a:cubicBezTo>
                  <a:cubicBezTo>
                    <a:pt x="79" y="130"/>
                    <a:pt x="80" y="127"/>
                    <a:pt x="81" y="123"/>
                  </a:cubicBezTo>
                  <a:cubicBezTo>
                    <a:pt x="101" y="110"/>
                    <a:pt x="121" y="96"/>
                    <a:pt x="142" y="82"/>
                  </a:cubicBezTo>
                  <a:cubicBezTo>
                    <a:pt x="143" y="74"/>
                    <a:pt x="145" y="67"/>
                    <a:pt x="146" y="61"/>
                  </a:cubicBezTo>
                  <a:cubicBezTo>
                    <a:pt x="127" y="75"/>
                    <a:pt x="109" y="88"/>
                    <a:pt x="91" y="101"/>
                  </a:cubicBezTo>
                  <a:cubicBezTo>
                    <a:pt x="95" y="81"/>
                    <a:pt x="96" y="65"/>
                    <a:pt x="93" y="52"/>
                  </a:cubicBezTo>
                  <a:cubicBezTo>
                    <a:pt x="109" y="38"/>
                    <a:pt x="125" y="24"/>
                    <a:pt x="142" y="10"/>
                  </a:cubicBezTo>
                  <a:cubicBezTo>
                    <a:pt x="140" y="6"/>
                    <a:pt x="139" y="3"/>
                    <a:pt x="136" y="0"/>
                  </a:cubicBezTo>
                </a:path>
              </a:pathLst>
            </a:custGeom>
            <a:solidFill>
              <a:srgbClr val="99D1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5492750" y="995363"/>
              <a:ext cx="284162" cy="442912"/>
            </a:xfrm>
            <a:custGeom>
              <a:avLst/>
              <a:gdLst>
                <a:gd name="T0" fmla="*/ 51 w 58"/>
                <a:gd name="T1" fmla="*/ 0 h 91"/>
                <a:gd name="T2" fmla="*/ 2 w 58"/>
                <a:gd name="T3" fmla="*/ 42 h 91"/>
                <a:gd name="T4" fmla="*/ 0 w 58"/>
                <a:gd name="T5" fmla="*/ 91 h 91"/>
                <a:gd name="T6" fmla="*/ 55 w 58"/>
                <a:gd name="T7" fmla="*/ 51 h 91"/>
                <a:gd name="T8" fmla="*/ 51 w 58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1">
                  <a:moveTo>
                    <a:pt x="51" y="0"/>
                  </a:moveTo>
                  <a:cubicBezTo>
                    <a:pt x="34" y="14"/>
                    <a:pt x="18" y="28"/>
                    <a:pt x="2" y="42"/>
                  </a:cubicBezTo>
                  <a:cubicBezTo>
                    <a:pt x="5" y="55"/>
                    <a:pt x="4" y="71"/>
                    <a:pt x="0" y="91"/>
                  </a:cubicBezTo>
                  <a:cubicBezTo>
                    <a:pt x="18" y="78"/>
                    <a:pt x="36" y="65"/>
                    <a:pt x="55" y="51"/>
                  </a:cubicBezTo>
                  <a:cubicBezTo>
                    <a:pt x="58" y="30"/>
                    <a:pt x="56" y="13"/>
                    <a:pt x="51" y="0"/>
                  </a:cubicBezTo>
                </a:path>
              </a:pathLst>
            </a:custGeom>
            <a:solidFill>
              <a:srgbClr val="09A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5429250" y="1346200"/>
              <a:ext cx="314325" cy="247650"/>
            </a:xfrm>
            <a:custGeom>
              <a:avLst/>
              <a:gdLst>
                <a:gd name="T0" fmla="*/ 64 w 64"/>
                <a:gd name="T1" fmla="*/ 0 h 51"/>
                <a:gd name="T2" fmla="*/ 3 w 64"/>
                <a:gd name="T3" fmla="*/ 41 h 51"/>
                <a:gd name="T4" fmla="*/ 0 w 64"/>
                <a:gd name="T5" fmla="*/ 51 h 51"/>
                <a:gd name="T6" fmla="*/ 61 w 64"/>
                <a:gd name="T7" fmla="*/ 10 h 51"/>
                <a:gd name="T8" fmla="*/ 64 w 64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64" y="0"/>
                  </a:moveTo>
                  <a:cubicBezTo>
                    <a:pt x="43" y="14"/>
                    <a:pt x="23" y="28"/>
                    <a:pt x="3" y="41"/>
                  </a:cubicBezTo>
                  <a:cubicBezTo>
                    <a:pt x="2" y="45"/>
                    <a:pt x="1" y="48"/>
                    <a:pt x="0" y="51"/>
                  </a:cubicBezTo>
                  <a:cubicBezTo>
                    <a:pt x="20" y="38"/>
                    <a:pt x="40" y="24"/>
                    <a:pt x="61" y="10"/>
                  </a:cubicBezTo>
                  <a:cubicBezTo>
                    <a:pt x="62" y="7"/>
                    <a:pt x="63" y="3"/>
                    <a:pt x="64" y="0"/>
                  </a:cubicBezTo>
                </a:path>
              </a:pathLst>
            </a:custGeom>
            <a:solidFill>
              <a:srgbClr val="009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5043488" y="882651"/>
              <a:ext cx="650875" cy="492125"/>
            </a:xfrm>
            <a:custGeom>
              <a:avLst/>
              <a:gdLst>
                <a:gd name="T0" fmla="*/ 133 w 133"/>
                <a:gd name="T1" fmla="*/ 0 h 101"/>
                <a:gd name="T2" fmla="*/ 60 w 133"/>
                <a:gd name="T3" fmla="*/ 0 h 101"/>
                <a:gd name="T4" fmla="*/ 60 w 133"/>
                <a:gd name="T5" fmla="*/ 0 h 101"/>
                <a:gd name="T6" fmla="*/ 87 w 133"/>
                <a:gd name="T7" fmla="*/ 0 h 101"/>
                <a:gd name="T8" fmla="*/ 87 w 133"/>
                <a:gd name="T9" fmla="*/ 0 h 101"/>
                <a:gd name="T10" fmla="*/ 58 w 133"/>
                <a:gd name="T11" fmla="*/ 32 h 101"/>
                <a:gd name="T12" fmla="*/ 50 w 133"/>
                <a:gd name="T13" fmla="*/ 32 h 101"/>
                <a:gd name="T14" fmla="*/ 33 w 133"/>
                <a:gd name="T15" fmla="*/ 34 h 101"/>
                <a:gd name="T16" fmla="*/ 17 w 133"/>
                <a:gd name="T17" fmla="*/ 54 h 101"/>
                <a:gd name="T18" fmla="*/ 26 w 133"/>
                <a:gd name="T19" fmla="*/ 53 h 101"/>
                <a:gd name="T20" fmla="*/ 37 w 133"/>
                <a:gd name="T21" fmla="*/ 54 h 101"/>
                <a:gd name="T22" fmla="*/ 0 w 133"/>
                <a:gd name="T23" fmla="*/ 96 h 101"/>
                <a:gd name="T24" fmla="*/ 6 w 133"/>
                <a:gd name="T25" fmla="*/ 101 h 101"/>
                <a:gd name="T26" fmla="*/ 48 w 133"/>
                <a:gd name="T27" fmla="*/ 56 h 101"/>
                <a:gd name="T28" fmla="*/ 63 w 133"/>
                <a:gd name="T29" fmla="*/ 71 h 101"/>
                <a:gd name="T30" fmla="*/ 86 w 133"/>
                <a:gd name="T31" fmla="*/ 49 h 101"/>
                <a:gd name="T32" fmla="*/ 67 w 133"/>
                <a:gd name="T33" fmla="*/ 35 h 101"/>
                <a:gd name="T34" fmla="*/ 100 w 133"/>
                <a:gd name="T35" fmla="*/ 0 h 101"/>
                <a:gd name="T36" fmla="*/ 133 w 133"/>
                <a:gd name="T37" fmla="*/ 0 h 101"/>
                <a:gd name="T38" fmla="*/ 133 w 133"/>
                <a:gd name="T3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101">
                  <a:moveTo>
                    <a:pt x="133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77" y="11"/>
                    <a:pt x="67" y="22"/>
                    <a:pt x="58" y="32"/>
                  </a:cubicBezTo>
                  <a:cubicBezTo>
                    <a:pt x="55" y="32"/>
                    <a:pt x="52" y="32"/>
                    <a:pt x="50" y="32"/>
                  </a:cubicBezTo>
                  <a:cubicBezTo>
                    <a:pt x="44" y="32"/>
                    <a:pt x="39" y="33"/>
                    <a:pt x="33" y="34"/>
                  </a:cubicBezTo>
                  <a:cubicBezTo>
                    <a:pt x="27" y="40"/>
                    <a:pt x="22" y="47"/>
                    <a:pt x="17" y="54"/>
                  </a:cubicBezTo>
                  <a:cubicBezTo>
                    <a:pt x="20" y="53"/>
                    <a:pt x="23" y="53"/>
                    <a:pt x="26" y="53"/>
                  </a:cubicBezTo>
                  <a:cubicBezTo>
                    <a:pt x="30" y="53"/>
                    <a:pt x="34" y="53"/>
                    <a:pt x="37" y="54"/>
                  </a:cubicBezTo>
                  <a:cubicBezTo>
                    <a:pt x="25" y="68"/>
                    <a:pt x="12" y="82"/>
                    <a:pt x="0" y="96"/>
                  </a:cubicBezTo>
                  <a:cubicBezTo>
                    <a:pt x="2" y="98"/>
                    <a:pt x="4" y="99"/>
                    <a:pt x="6" y="101"/>
                  </a:cubicBezTo>
                  <a:cubicBezTo>
                    <a:pt x="20" y="86"/>
                    <a:pt x="34" y="71"/>
                    <a:pt x="48" y="56"/>
                  </a:cubicBezTo>
                  <a:cubicBezTo>
                    <a:pt x="55" y="59"/>
                    <a:pt x="60" y="64"/>
                    <a:pt x="63" y="71"/>
                  </a:cubicBezTo>
                  <a:cubicBezTo>
                    <a:pt x="71" y="64"/>
                    <a:pt x="78" y="57"/>
                    <a:pt x="86" y="49"/>
                  </a:cubicBezTo>
                  <a:cubicBezTo>
                    <a:pt x="81" y="43"/>
                    <a:pt x="75" y="38"/>
                    <a:pt x="67" y="35"/>
                  </a:cubicBezTo>
                  <a:cubicBezTo>
                    <a:pt x="78" y="23"/>
                    <a:pt x="89" y="12"/>
                    <a:pt x="100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0"/>
                    <a:pt x="133" y="0"/>
                    <a:pt x="133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5205413" y="882651"/>
              <a:ext cx="263525" cy="165100"/>
            </a:xfrm>
            <a:custGeom>
              <a:avLst/>
              <a:gdLst>
                <a:gd name="T0" fmla="*/ 54 w 54"/>
                <a:gd name="T1" fmla="*/ 0 h 34"/>
                <a:gd name="T2" fmla="*/ 27 w 54"/>
                <a:gd name="T3" fmla="*/ 0 h 34"/>
                <a:gd name="T4" fmla="*/ 0 w 54"/>
                <a:gd name="T5" fmla="*/ 34 h 34"/>
                <a:gd name="T6" fmla="*/ 17 w 54"/>
                <a:gd name="T7" fmla="*/ 32 h 34"/>
                <a:gd name="T8" fmla="*/ 25 w 54"/>
                <a:gd name="T9" fmla="*/ 32 h 34"/>
                <a:gd name="T10" fmla="*/ 54 w 54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4">
                  <a:moveTo>
                    <a:pt x="54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8" y="11"/>
                    <a:pt x="9" y="22"/>
                    <a:pt x="0" y="34"/>
                  </a:cubicBezTo>
                  <a:cubicBezTo>
                    <a:pt x="6" y="33"/>
                    <a:pt x="11" y="32"/>
                    <a:pt x="17" y="32"/>
                  </a:cubicBezTo>
                  <a:cubicBezTo>
                    <a:pt x="19" y="32"/>
                    <a:pt x="22" y="32"/>
                    <a:pt x="25" y="32"/>
                  </a:cubicBezTo>
                  <a:cubicBezTo>
                    <a:pt x="34" y="22"/>
                    <a:pt x="44" y="11"/>
                    <a:pt x="54" y="0"/>
                  </a:cubicBezTo>
                </a:path>
              </a:pathLst>
            </a:custGeom>
            <a:solidFill>
              <a:srgbClr val="04A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5370513" y="882651"/>
              <a:ext cx="338137" cy="238125"/>
            </a:xfrm>
            <a:custGeom>
              <a:avLst/>
              <a:gdLst>
                <a:gd name="T0" fmla="*/ 66 w 69"/>
                <a:gd name="T1" fmla="*/ 0 h 49"/>
                <a:gd name="T2" fmla="*/ 33 w 69"/>
                <a:gd name="T3" fmla="*/ 0 h 49"/>
                <a:gd name="T4" fmla="*/ 0 w 69"/>
                <a:gd name="T5" fmla="*/ 35 h 49"/>
                <a:gd name="T6" fmla="*/ 19 w 69"/>
                <a:gd name="T7" fmla="*/ 49 h 49"/>
                <a:gd name="T8" fmla="*/ 69 w 69"/>
                <a:gd name="T9" fmla="*/ 2 h 49"/>
                <a:gd name="T10" fmla="*/ 66 w 6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49">
                  <a:moveTo>
                    <a:pt x="66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22" y="12"/>
                    <a:pt x="11" y="23"/>
                    <a:pt x="0" y="35"/>
                  </a:cubicBezTo>
                  <a:cubicBezTo>
                    <a:pt x="8" y="38"/>
                    <a:pt x="14" y="43"/>
                    <a:pt x="19" y="49"/>
                  </a:cubicBezTo>
                  <a:cubicBezTo>
                    <a:pt x="35" y="34"/>
                    <a:pt x="52" y="18"/>
                    <a:pt x="69" y="2"/>
                  </a:cubicBezTo>
                  <a:cubicBezTo>
                    <a:pt x="68" y="1"/>
                    <a:pt x="67" y="0"/>
                    <a:pt x="66" y="0"/>
                  </a:cubicBezTo>
                </a:path>
              </a:pathLst>
            </a:custGeom>
            <a:solidFill>
              <a:srgbClr val="00A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970463" y="1141413"/>
              <a:ext cx="254000" cy="209550"/>
            </a:xfrm>
            <a:custGeom>
              <a:avLst/>
              <a:gdLst>
                <a:gd name="T0" fmla="*/ 41 w 52"/>
                <a:gd name="T1" fmla="*/ 0 h 43"/>
                <a:gd name="T2" fmla="*/ 32 w 52"/>
                <a:gd name="T3" fmla="*/ 1 h 43"/>
                <a:gd name="T4" fmla="*/ 0 w 52"/>
                <a:gd name="T5" fmla="*/ 40 h 43"/>
                <a:gd name="T6" fmla="*/ 15 w 52"/>
                <a:gd name="T7" fmla="*/ 43 h 43"/>
                <a:gd name="T8" fmla="*/ 52 w 52"/>
                <a:gd name="T9" fmla="*/ 1 h 43"/>
                <a:gd name="T10" fmla="*/ 41 w 52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43">
                  <a:moveTo>
                    <a:pt x="41" y="0"/>
                  </a:moveTo>
                  <a:cubicBezTo>
                    <a:pt x="38" y="0"/>
                    <a:pt x="35" y="0"/>
                    <a:pt x="32" y="1"/>
                  </a:cubicBezTo>
                  <a:cubicBezTo>
                    <a:pt x="21" y="14"/>
                    <a:pt x="11" y="27"/>
                    <a:pt x="0" y="40"/>
                  </a:cubicBezTo>
                  <a:cubicBezTo>
                    <a:pt x="6" y="40"/>
                    <a:pt x="11" y="41"/>
                    <a:pt x="15" y="43"/>
                  </a:cubicBezTo>
                  <a:cubicBezTo>
                    <a:pt x="27" y="29"/>
                    <a:pt x="40" y="15"/>
                    <a:pt x="52" y="1"/>
                  </a:cubicBezTo>
                  <a:cubicBezTo>
                    <a:pt x="49" y="0"/>
                    <a:pt x="45" y="0"/>
                    <a:pt x="41" y="0"/>
                  </a:cubicBezTo>
                </a:path>
              </a:pathLst>
            </a:custGeom>
            <a:solidFill>
              <a:srgbClr val="1AA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5072063" y="1155700"/>
              <a:ext cx="279400" cy="296862"/>
            </a:xfrm>
            <a:custGeom>
              <a:avLst/>
              <a:gdLst>
                <a:gd name="T0" fmla="*/ 42 w 57"/>
                <a:gd name="T1" fmla="*/ 0 h 61"/>
                <a:gd name="T2" fmla="*/ 0 w 57"/>
                <a:gd name="T3" fmla="*/ 45 h 61"/>
                <a:gd name="T4" fmla="*/ 9 w 57"/>
                <a:gd name="T5" fmla="*/ 61 h 61"/>
                <a:gd name="T6" fmla="*/ 57 w 57"/>
                <a:gd name="T7" fmla="*/ 15 h 61"/>
                <a:gd name="T8" fmla="*/ 42 w 57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1">
                  <a:moveTo>
                    <a:pt x="42" y="0"/>
                  </a:moveTo>
                  <a:cubicBezTo>
                    <a:pt x="28" y="15"/>
                    <a:pt x="14" y="30"/>
                    <a:pt x="0" y="45"/>
                  </a:cubicBezTo>
                  <a:cubicBezTo>
                    <a:pt x="4" y="49"/>
                    <a:pt x="7" y="54"/>
                    <a:pt x="9" y="61"/>
                  </a:cubicBezTo>
                  <a:cubicBezTo>
                    <a:pt x="25" y="46"/>
                    <a:pt x="41" y="31"/>
                    <a:pt x="57" y="15"/>
                  </a:cubicBezTo>
                  <a:cubicBezTo>
                    <a:pt x="54" y="8"/>
                    <a:pt x="49" y="3"/>
                    <a:pt x="42" y="0"/>
                  </a:cubicBezTo>
                </a:path>
              </a:pathLst>
            </a:custGeom>
            <a:solidFill>
              <a:srgbClr val="0CAA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4705350" y="882651"/>
              <a:ext cx="596900" cy="536575"/>
            </a:xfrm>
            <a:custGeom>
              <a:avLst/>
              <a:gdLst>
                <a:gd name="T0" fmla="*/ 122 w 122"/>
                <a:gd name="T1" fmla="*/ 0 h 110"/>
                <a:gd name="T2" fmla="*/ 116 w 122"/>
                <a:gd name="T3" fmla="*/ 0 h 110"/>
                <a:gd name="T4" fmla="*/ 97 w 122"/>
                <a:gd name="T5" fmla="*/ 7 h 110"/>
                <a:gd name="T6" fmla="*/ 76 w 122"/>
                <a:gd name="T7" fmla="*/ 38 h 110"/>
                <a:gd name="T8" fmla="*/ 40 w 122"/>
                <a:gd name="T9" fmla="*/ 55 h 110"/>
                <a:gd name="T10" fmla="*/ 55 w 122"/>
                <a:gd name="T11" fmla="*/ 29 h 110"/>
                <a:gd name="T12" fmla="*/ 28 w 122"/>
                <a:gd name="T13" fmla="*/ 46 h 110"/>
                <a:gd name="T14" fmla="*/ 11 w 122"/>
                <a:gd name="T15" fmla="*/ 80 h 110"/>
                <a:gd name="T16" fmla="*/ 19 w 122"/>
                <a:gd name="T17" fmla="*/ 75 h 110"/>
                <a:gd name="T18" fmla="*/ 19 w 122"/>
                <a:gd name="T19" fmla="*/ 75 h 110"/>
                <a:gd name="T20" fmla="*/ 19 w 122"/>
                <a:gd name="T21" fmla="*/ 75 h 110"/>
                <a:gd name="T22" fmla="*/ 0 w 122"/>
                <a:gd name="T23" fmla="*/ 110 h 110"/>
                <a:gd name="T24" fmla="*/ 9 w 122"/>
                <a:gd name="T25" fmla="*/ 106 h 110"/>
                <a:gd name="T26" fmla="*/ 27 w 122"/>
                <a:gd name="T27" fmla="*/ 74 h 110"/>
                <a:gd name="T28" fmla="*/ 63 w 122"/>
                <a:gd name="T29" fmla="*/ 59 h 110"/>
                <a:gd name="T30" fmla="*/ 63 w 122"/>
                <a:gd name="T31" fmla="*/ 59 h 110"/>
                <a:gd name="T32" fmla="*/ 63 w 122"/>
                <a:gd name="T33" fmla="*/ 59 h 110"/>
                <a:gd name="T34" fmla="*/ 37 w 122"/>
                <a:gd name="T35" fmla="*/ 96 h 110"/>
                <a:gd name="T36" fmla="*/ 48 w 122"/>
                <a:gd name="T37" fmla="*/ 94 h 110"/>
                <a:gd name="T38" fmla="*/ 77 w 122"/>
                <a:gd name="T39" fmla="*/ 55 h 110"/>
                <a:gd name="T40" fmla="*/ 80 w 122"/>
                <a:gd name="T41" fmla="*/ 55 h 110"/>
                <a:gd name="T42" fmla="*/ 95 w 122"/>
                <a:gd name="T43" fmla="*/ 35 h 110"/>
                <a:gd name="T44" fmla="*/ 90 w 122"/>
                <a:gd name="T45" fmla="*/ 36 h 110"/>
                <a:gd name="T46" fmla="*/ 118 w 122"/>
                <a:gd name="T47" fmla="*/ 0 h 110"/>
                <a:gd name="T48" fmla="*/ 122 w 122"/>
                <a:gd name="T49" fmla="*/ 0 h 110"/>
                <a:gd name="T50" fmla="*/ 122 w 122"/>
                <a:gd name="T5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2" h="110">
                  <a:moveTo>
                    <a:pt x="122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10" y="2"/>
                    <a:pt x="104" y="4"/>
                    <a:pt x="97" y="7"/>
                  </a:cubicBezTo>
                  <a:cubicBezTo>
                    <a:pt x="90" y="17"/>
                    <a:pt x="83" y="27"/>
                    <a:pt x="76" y="38"/>
                  </a:cubicBezTo>
                  <a:cubicBezTo>
                    <a:pt x="64" y="42"/>
                    <a:pt x="52" y="48"/>
                    <a:pt x="40" y="55"/>
                  </a:cubicBezTo>
                  <a:cubicBezTo>
                    <a:pt x="45" y="46"/>
                    <a:pt x="50" y="37"/>
                    <a:pt x="55" y="29"/>
                  </a:cubicBezTo>
                  <a:cubicBezTo>
                    <a:pt x="46" y="34"/>
                    <a:pt x="37" y="40"/>
                    <a:pt x="28" y="46"/>
                  </a:cubicBezTo>
                  <a:cubicBezTo>
                    <a:pt x="22" y="57"/>
                    <a:pt x="17" y="68"/>
                    <a:pt x="11" y="80"/>
                  </a:cubicBezTo>
                  <a:cubicBezTo>
                    <a:pt x="14" y="78"/>
                    <a:pt x="16" y="77"/>
                    <a:pt x="19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3" y="86"/>
                    <a:pt x="7" y="98"/>
                    <a:pt x="0" y="110"/>
                  </a:cubicBezTo>
                  <a:cubicBezTo>
                    <a:pt x="3" y="108"/>
                    <a:pt x="6" y="107"/>
                    <a:pt x="9" y="106"/>
                  </a:cubicBezTo>
                  <a:cubicBezTo>
                    <a:pt x="15" y="95"/>
                    <a:pt x="21" y="85"/>
                    <a:pt x="27" y="74"/>
                  </a:cubicBezTo>
                  <a:cubicBezTo>
                    <a:pt x="39" y="68"/>
                    <a:pt x="52" y="62"/>
                    <a:pt x="63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54" y="71"/>
                    <a:pt x="45" y="83"/>
                    <a:pt x="37" y="96"/>
                  </a:cubicBezTo>
                  <a:cubicBezTo>
                    <a:pt x="40" y="95"/>
                    <a:pt x="44" y="94"/>
                    <a:pt x="48" y="94"/>
                  </a:cubicBezTo>
                  <a:cubicBezTo>
                    <a:pt x="57" y="81"/>
                    <a:pt x="67" y="68"/>
                    <a:pt x="77" y="55"/>
                  </a:cubicBezTo>
                  <a:cubicBezTo>
                    <a:pt x="78" y="55"/>
                    <a:pt x="79" y="55"/>
                    <a:pt x="80" y="55"/>
                  </a:cubicBezTo>
                  <a:cubicBezTo>
                    <a:pt x="85" y="48"/>
                    <a:pt x="90" y="42"/>
                    <a:pt x="95" y="35"/>
                  </a:cubicBezTo>
                  <a:cubicBezTo>
                    <a:pt x="93" y="35"/>
                    <a:pt x="92" y="36"/>
                    <a:pt x="90" y="36"/>
                  </a:cubicBezTo>
                  <a:cubicBezTo>
                    <a:pt x="100" y="24"/>
                    <a:pt x="109" y="12"/>
                    <a:pt x="118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4902200" y="915988"/>
              <a:ext cx="277812" cy="234950"/>
            </a:xfrm>
            <a:custGeom>
              <a:avLst/>
              <a:gdLst>
                <a:gd name="T0" fmla="*/ 57 w 57"/>
                <a:gd name="T1" fmla="*/ 0 h 48"/>
                <a:gd name="T2" fmla="*/ 15 w 57"/>
                <a:gd name="T3" fmla="*/ 22 h 48"/>
                <a:gd name="T4" fmla="*/ 0 w 57"/>
                <a:gd name="T5" fmla="*/ 48 h 48"/>
                <a:gd name="T6" fmla="*/ 36 w 57"/>
                <a:gd name="T7" fmla="*/ 31 h 48"/>
                <a:gd name="T8" fmla="*/ 57 w 57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8">
                  <a:moveTo>
                    <a:pt x="57" y="0"/>
                  </a:moveTo>
                  <a:cubicBezTo>
                    <a:pt x="44" y="6"/>
                    <a:pt x="29" y="14"/>
                    <a:pt x="15" y="22"/>
                  </a:cubicBezTo>
                  <a:cubicBezTo>
                    <a:pt x="10" y="30"/>
                    <a:pt x="5" y="39"/>
                    <a:pt x="0" y="48"/>
                  </a:cubicBezTo>
                  <a:cubicBezTo>
                    <a:pt x="12" y="41"/>
                    <a:pt x="24" y="35"/>
                    <a:pt x="36" y="31"/>
                  </a:cubicBezTo>
                  <a:cubicBezTo>
                    <a:pt x="43" y="20"/>
                    <a:pt x="50" y="10"/>
                    <a:pt x="57" y="0"/>
                  </a:cubicBezTo>
                </a:path>
              </a:pathLst>
            </a:custGeom>
            <a:solidFill>
              <a:srgbClr val="2CB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5146675" y="882651"/>
              <a:ext cx="155575" cy="176212"/>
            </a:xfrm>
            <a:custGeom>
              <a:avLst/>
              <a:gdLst>
                <a:gd name="T0" fmla="*/ 32 w 32"/>
                <a:gd name="T1" fmla="*/ 0 h 36"/>
                <a:gd name="T2" fmla="*/ 28 w 32"/>
                <a:gd name="T3" fmla="*/ 0 h 36"/>
                <a:gd name="T4" fmla="*/ 0 w 32"/>
                <a:gd name="T5" fmla="*/ 36 h 36"/>
                <a:gd name="T6" fmla="*/ 5 w 32"/>
                <a:gd name="T7" fmla="*/ 35 h 36"/>
                <a:gd name="T8" fmla="*/ 32 w 32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6">
                  <a:moveTo>
                    <a:pt x="3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9" y="12"/>
                    <a:pt x="10" y="24"/>
                    <a:pt x="0" y="36"/>
                  </a:cubicBezTo>
                  <a:cubicBezTo>
                    <a:pt x="2" y="36"/>
                    <a:pt x="3" y="35"/>
                    <a:pt x="5" y="35"/>
                  </a:cubicBezTo>
                  <a:cubicBezTo>
                    <a:pt x="14" y="23"/>
                    <a:pt x="23" y="11"/>
                    <a:pt x="32" y="0"/>
                  </a:cubicBezTo>
                </a:path>
              </a:pathLst>
            </a:custGeom>
            <a:solidFill>
              <a:srgbClr val="04A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4676775" y="1247775"/>
              <a:ext cx="122237" cy="185737"/>
            </a:xfrm>
            <a:custGeom>
              <a:avLst/>
              <a:gdLst>
                <a:gd name="T0" fmla="*/ 25 w 25"/>
                <a:gd name="T1" fmla="*/ 0 h 38"/>
                <a:gd name="T2" fmla="*/ 17 w 25"/>
                <a:gd name="T3" fmla="*/ 5 h 38"/>
                <a:gd name="T4" fmla="*/ 0 w 25"/>
                <a:gd name="T5" fmla="*/ 38 h 38"/>
                <a:gd name="T6" fmla="*/ 6 w 25"/>
                <a:gd name="T7" fmla="*/ 35 h 38"/>
                <a:gd name="T8" fmla="*/ 25 w 25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8">
                  <a:moveTo>
                    <a:pt x="25" y="0"/>
                  </a:moveTo>
                  <a:cubicBezTo>
                    <a:pt x="22" y="2"/>
                    <a:pt x="20" y="3"/>
                    <a:pt x="17" y="5"/>
                  </a:cubicBezTo>
                  <a:cubicBezTo>
                    <a:pt x="12" y="16"/>
                    <a:pt x="6" y="27"/>
                    <a:pt x="0" y="38"/>
                  </a:cubicBezTo>
                  <a:cubicBezTo>
                    <a:pt x="2" y="37"/>
                    <a:pt x="4" y="36"/>
                    <a:pt x="6" y="35"/>
                  </a:cubicBezTo>
                  <a:cubicBezTo>
                    <a:pt x="13" y="23"/>
                    <a:pt x="19" y="11"/>
                    <a:pt x="25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4749800" y="1169988"/>
              <a:ext cx="263525" cy="230187"/>
            </a:xfrm>
            <a:custGeom>
              <a:avLst/>
              <a:gdLst>
                <a:gd name="T0" fmla="*/ 54 w 54"/>
                <a:gd name="T1" fmla="*/ 0 h 47"/>
                <a:gd name="T2" fmla="*/ 18 w 54"/>
                <a:gd name="T3" fmla="*/ 15 h 47"/>
                <a:gd name="T4" fmla="*/ 0 w 54"/>
                <a:gd name="T5" fmla="*/ 47 h 47"/>
                <a:gd name="T6" fmla="*/ 28 w 54"/>
                <a:gd name="T7" fmla="*/ 37 h 47"/>
                <a:gd name="T8" fmla="*/ 54 w 54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7">
                  <a:moveTo>
                    <a:pt x="54" y="0"/>
                  </a:moveTo>
                  <a:cubicBezTo>
                    <a:pt x="43" y="3"/>
                    <a:pt x="30" y="9"/>
                    <a:pt x="18" y="15"/>
                  </a:cubicBezTo>
                  <a:cubicBezTo>
                    <a:pt x="12" y="26"/>
                    <a:pt x="6" y="36"/>
                    <a:pt x="0" y="47"/>
                  </a:cubicBezTo>
                  <a:cubicBezTo>
                    <a:pt x="10" y="42"/>
                    <a:pt x="19" y="38"/>
                    <a:pt x="28" y="37"/>
                  </a:cubicBezTo>
                  <a:cubicBezTo>
                    <a:pt x="36" y="24"/>
                    <a:pt x="45" y="12"/>
                    <a:pt x="54" y="0"/>
                  </a:cubicBezTo>
                </a:path>
              </a:pathLst>
            </a:custGeom>
            <a:solidFill>
              <a:srgbClr val="16A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4940300" y="1150938"/>
              <a:ext cx="157162" cy="190500"/>
            </a:xfrm>
            <a:custGeom>
              <a:avLst/>
              <a:gdLst>
                <a:gd name="T0" fmla="*/ 32 w 32"/>
                <a:gd name="T1" fmla="*/ 0 h 39"/>
                <a:gd name="T2" fmla="*/ 29 w 32"/>
                <a:gd name="T3" fmla="*/ 0 h 39"/>
                <a:gd name="T4" fmla="*/ 0 w 32"/>
                <a:gd name="T5" fmla="*/ 39 h 39"/>
                <a:gd name="T6" fmla="*/ 1 w 32"/>
                <a:gd name="T7" fmla="*/ 39 h 39"/>
                <a:gd name="T8" fmla="*/ 32 w 32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9">
                  <a:moveTo>
                    <a:pt x="32" y="0"/>
                  </a:moveTo>
                  <a:cubicBezTo>
                    <a:pt x="31" y="0"/>
                    <a:pt x="30" y="0"/>
                    <a:pt x="29" y="0"/>
                  </a:cubicBezTo>
                  <a:cubicBezTo>
                    <a:pt x="19" y="13"/>
                    <a:pt x="9" y="26"/>
                    <a:pt x="0" y="39"/>
                  </a:cubicBezTo>
                  <a:cubicBezTo>
                    <a:pt x="0" y="39"/>
                    <a:pt x="1" y="39"/>
                    <a:pt x="1" y="39"/>
                  </a:cubicBezTo>
                  <a:cubicBezTo>
                    <a:pt x="12" y="26"/>
                    <a:pt x="22" y="13"/>
                    <a:pt x="32" y="0"/>
                  </a:cubicBezTo>
                </a:path>
              </a:pathLst>
            </a:custGeom>
            <a:solidFill>
              <a:srgbClr val="1AA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4343400" y="1233488"/>
              <a:ext cx="406400" cy="355600"/>
            </a:xfrm>
            <a:custGeom>
              <a:avLst/>
              <a:gdLst>
                <a:gd name="T0" fmla="*/ 83 w 83"/>
                <a:gd name="T1" fmla="*/ 0 h 73"/>
                <a:gd name="T2" fmla="*/ 55 w 83"/>
                <a:gd name="T3" fmla="*/ 20 h 73"/>
                <a:gd name="T4" fmla="*/ 60 w 83"/>
                <a:gd name="T5" fmla="*/ 4 h 73"/>
                <a:gd name="T6" fmla="*/ 32 w 83"/>
                <a:gd name="T7" fmla="*/ 26 h 73"/>
                <a:gd name="T8" fmla="*/ 30 w 83"/>
                <a:gd name="T9" fmla="*/ 40 h 73"/>
                <a:gd name="T10" fmla="*/ 0 w 83"/>
                <a:gd name="T11" fmla="*/ 66 h 73"/>
                <a:gd name="T12" fmla="*/ 1 w 83"/>
                <a:gd name="T13" fmla="*/ 73 h 73"/>
                <a:gd name="T14" fmla="*/ 33 w 83"/>
                <a:gd name="T15" fmla="*/ 46 h 73"/>
                <a:gd name="T16" fmla="*/ 33 w 83"/>
                <a:gd name="T17" fmla="*/ 46 h 73"/>
                <a:gd name="T18" fmla="*/ 33 w 83"/>
                <a:gd name="T19" fmla="*/ 46 h 73"/>
                <a:gd name="T20" fmla="*/ 28 w 83"/>
                <a:gd name="T21" fmla="*/ 67 h 73"/>
                <a:gd name="T22" fmla="*/ 35 w 83"/>
                <a:gd name="T23" fmla="*/ 62 h 73"/>
                <a:gd name="T24" fmla="*/ 42 w 83"/>
                <a:gd name="T25" fmla="*/ 38 h 73"/>
                <a:gd name="T26" fmla="*/ 77 w 83"/>
                <a:gd name="T27" fmla="*/ 12 h 73"/>
                <a:gd name="T28" fmla="*/ 83 w 83"/>
                <a:gd name="T2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73">
                  <a:moveTo>
                    <a:pt x="83" y="0"/>
                  </a:moveTo>
                  <a:cubicBezTo>
                    <a:pt x="74" y="7"/>
                    <a:pt x="64" y="13"/>
                    <a:pt x="55" y="20"/>
                  </a:cubicBezTo>
                  <a:cubicBezTo>
                    <a:pt x="56" y="15"/>
                    <a:pt x="58" y="9"/>
                    <a:pt x="60" y="4"/>
                  </a:cubicBezTo>
                  <a:cubicBezTo>
                    <a:pt x="51" y="11"/>
                    <a:pt x="42" y="18"/>
                    <a:pt x="32" y="26"/>
                  </a:cubicBezTo>
                  <a:cubicBezTo>
                    <a:pt x="32" y="30"/>
                    <a:pt x="31" y="35"/>
                    <a:pt x="30" y="40"/>
                  </a:cubicBezTo>
                  <a:cubicBezTo>
                    <a:pt x="20" y="48"/>
                    <a:pt x="10" y="57"/>
                    <a:pt x="0" y="66"/>
                  </a:cubicBezTo>
                  <a:cubicBezTo>
                    <a:pt x="1" y="68"/>
                    <a:pt x="1" y="70"/>
                    <a:pt x="1" y="73"/>
                  </a:cubicBezTo>
                  <a:cubicBezTo>
                    <a:pt x="12" y="63"/>
                    <a:pt x="22" y="54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53"/>
                    <a:pt x="30" y="60"/>
                    <a:pt x="28" y="67"/>
                  </a:cubicBezTo>
                  <a:cubicBezTo>
                    <a:pt x="31" y="65"/>
                    <a:pt x="33" y="64"/>
                    <a:pt x="35" y="62"/>
                  </a:cubicBezTo>
                  <a:cubicBezTo>
                    <a:pt x="37" y="54"/>
                    <a:pt x="39" y="46"/>
                    <a:pt x="42" y="38"/>
                  </a:cubicBezTo>
                  <a:cubicBezTo>
                    <a:pt x="54" y="28"/>
                    <a:pt x="66" y="20"/>
                    <a:pt x="77" y="12"/>
                  </a:cubicBezTo>
                  <a:cubicBezTo>
                    <a:pt x="79" y="8"/>
                    <a:pt x="81" y="4"/>
                    <a:pt x="83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4338638" y="1360488"/>
              <a:ext cx="161925" cy="195262"/>
            </a:xfrm>
            <a:custGeom>
              <a:avLst/>
              <a:gdLst>
                <a:gd name="T0" fmla="*/ 33 w 33"/>
                <a:gd name="T1" fmla="*/ 0 h 40"/>
                <a:gd name="T2" fmla="*/ 0 w 33"/>
                <a:gd name="T3" fmla="*/ 28 h 40"/>
                <a:gd name="T4" fmla="*/ 1 w 33"/>
                <a:gd name="T5" fmla="*/ 40 h 40"/>
                <a:gd name="T6" fmla="*/ 31 w 33"/>
                <a:gd name="T7" fmla="*/ 14 h 40"/>
                <a:gd name="T8" fmla="*/ 33 w 33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0">
                  <a:moveTo>
                    <a:pt x="33" y="0"/>
                  </a:moveTo>
                  <a:cubicBezTo>
                    <a:pt x="22" y="9"/>
                    <a:pt x="11" y="19"/>
                    <a:pt x="0" y="28"/>
                  </a:cubicBezTo>
                  <a:cubicBezTo>
                    <a:pt x="1" y="32"/>
                    <a:pt x="1" y="36"/>
                    <a:pt x="1" y="40"/>
                  </a:cubicBezTo>
                  <a:cubicBezTo>
                    <a:pt x="11" y="31"/>
                    <a:pt x="21" y="22"/>
                    <a:pt x="31" y="14"/>
                  </a:cubicBezTo>
                  <a:cubicBezTo>
                    <a:pt x="32" y="9"/>
                    <a:pt x="33" y="4"/>
                    <a:pt x="33" y="0"/>
                  </a:cubicBezTo>
                </a:path>
              </a:pathLst>
            </a:custGeom>
            <a:solidFill>
              <a:srgbClr val="23B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4613275" y="1136650"/>
              <a:ext cx="180975" cy="195262"/>
            </a:xfrm>
            <a:custGeom>
              <a:avLst/>
              <a:gdLst>
                <a:gd name="T0" fmla="*/ 37 w 37"/>
                <a:gd name="T1" fmla="*/ 0 h 40"/>
                <a:gd name="T2" fmla="*/ 5 w 37"/>
                <a:gd name="T3" fmla="*/ 24 h 40"/>
                <a:gd name="T4" fmla="*/ 0 w 37"/>
                <a:gd name="T5" fmla="*/ 40 h 40"/>
                <a:gd name="T6" fmla="*/ 28 w 37"/>
                <a:gd name="T7" fmla="*/ 20 h 40"/>
                <a:gd name="T8" fmla="*/ 37 w 37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0">
                  <a:moveTo>
                    <a:pt x="37" y="0"/>
                  </a:moveTo>
                  <a:cubicBezTo>
                    <a:pt x="27" y="7"/>
                    <a:pt x="16" y="15"/>
                    <a:pt x="5" y="24"/>
                  </a:cubicBezTo>
                  <a:cubicBezTo>
                    <a:pt x="3" y="29"/>
                    <a:pt x="1" y="35"/>
                    <a:pt x="0" y="40"/>
                  </a:cubicBezTo>
                  <a:cubicBezTo>
                    <a:pt x="9" y="33"/>
                    <a:pt x="19" y="27"/>
                    <a:pt x="28" y="20"/>
                  </a:cubicBezTo>
                  <a:cubicBezTo>
                    <a:pt x="31" y="14"/>
                    <a:pt x="34" y="7"/>
                    <a:pt x="37" y="0"/>
                  </a:cubicBezTo>
                </a:path>
              </a:pathLst>
            </a:custGeom>
            <a:solidFill>
              <a:srgbClr val="29B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4348163" y="1457325"/>
              <a:ext cx="157162" cy="204787"/>
            </a:xfrm>
            <a:custGeom>
              <a:avLst/>
              <a:gdLst>
                <a:gd name="T0" fmla="*/ 32 w 32"/>
                <a:gd name="T1" fmla="*/ 0 h 42"/>
                <a:gd name="T2" fmla="*/ 0 w 32"/>
                <a:gd name="T3" fmla="*/ 27 h 42"/>
                <a:gd name="T4" fmla="*/ 2 w 32"/>
                <a:gd name="T5" fmla="*/ 42 h 42"/>
                <a:gd name="T6" fmla="*/ 27 w 32"/>
                <a:gd name="T7" fmla="*/ 21 h 42"/>
                <a:gd name="T8" fmla="*/ 32 w 3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2">
                  <a:moveTo>
                    <a:pt x="32" y="0"/>
                  </a:moveTo>
                  <a:cubicBezTo>
                    <a:pt x="21" y="8"/>
                    <a:pt x="11" y="17"/>
                    <a:pt x="0" y="27"/>
                  </a:cubicBezTo>
                  <a:cubicBezTo>
                    <a:pt x="1" y="32"/>
                    <a:pt x="1" y="37"/>
                    <a:pt x="2" y="42"/>
                  </a:cubicBezTo>
                  <a:cubicBezTo>
                    <a:pt x="10" y="35"/>
                    <a:pt x="19" y="28"/>
                    <a:pt x="27" y="21"/>
                  </a:cubicBezTo>
                  <a:cubicBezTo>
                    <a:pt x="29" y="14"/>
                    <a:pt x="30" y="7"/>
                    <a:pt x="32" y="0"/>
                  </a:cubicBezTo>
                </a:path>
              </a:pathLst>
            </a:custGeom>
            <a:solidFill>
              <a:srgbClr val="009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4514850" y="1292225"/>
              <a:ext cx="206375" cy="244475"/>
            </a:xfrm>
            <a:custGeom>
              <a:avLst/>
              <a:gdLst>
                <a:gd name="T0" fmla="*/ 42 w 42"/>
                <a:gd name="T1" fmla="*/ 0 h 50"/>
                <a:gd name="T2" fmla="*/ 7 w 42"/>
                <a:gd name="T3" fmla="*/ 26 h 50"/>
                <a:gd name="T4" fmla="*/ 0 w 42"/>
                <a:gd name="T5" fmla="*/ 50 h 50"/>
                <a:gd name="T6" fmla="*/ 28 w 42"/>
                <a:gd name="T7" fmla="*/ 32 h 50"/>
                <a:gd name="T8" fmla="*/ 42 w 42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0">
                  <a:moveTo>
                    <a:pt x="42" y="0"/>
                  </a:moveTo>
                  <a:cubicBezTo>
                    <a:pt x="31" y="8"/>
                    <a:pt x="19" y="16"/>
                    <a:pt x="7" y="26"/>
                  </a:cubicBezTo>
                  <a:cubicBezTo>
                    <a:pt x="4" y="34"/>
                    <a:pt x="2" y="42"/>
                    <a:pt x="0" y="50"/>
                  </a:cubicBezTo>
                  <a:cubicBezTo>
                    <a:pt x="10" y="43"/>
                    <a:pt x="19" y="37"/>
                    <a:pt x="28" y="32"/>
                  </a:cubicBezTo>
                  <a:cubicBezTo>
                    <a:pt x="33" y="21"/>
                    <a:pt x="38" y="11"/>
                    <a:pt x="42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3932238" y="1531938"/>
              <a:ext cx="387350" cy="433387"/>
            </a:xfrm>
            <a:custGeom>
              <a:avLst/>
              <a:gdLst>
                <a:gd name="T0" fmla="*/ 75 w 79"/>
                <a:gd name="T1" fmla="*/ 0 h 89"/>
                <a:gd name="T2" fmla="*/ 54 w 79"/>
                <a:gd name="T3" fmla="*/ 20 h 89"/>
                <a:gd name="T4" fmla="*/ 59 w 79"/>
                <a:gd name="T5" fmla="*/ 29 h 89"/>
                <a:gd name="T6" fmla="*/ 23 w 79"/>
                <a:gd name="T7" fmla="*/ 67 h 89"/>
                <a:gd name="T8" fmla="*/ 13 w 79"/>
                <a:gd name="T9" fmla="*/ 64 h 89"/>
                <a:gd name="T10" fmla="*/ 0 w 79"/>
                <a:gd name="T11" fmla="*/ 78 h 89"/>
                <a:gd name="T12" fmla="*/ 13 w 79"/>
                <a:gd name="T13" fmla="*/ 80 h 89"/>
                <a:gd name="T14" fmla="*/ 6 w 79"/>
                <a:gd name="T15" fmla="*/ 88 h 89"/>
                <a:gd name="T16" fmla="*/ 10 w 79"/>
                <a:gd name="T17" fmla="*/ 89 h 89"/>
                <a:gd name="T18" fmla="*/ 17 w 79"/>
                <a:gd name="T19" fmla="*/ 80 h 89"/>
                <a:gd name="T20" fmla="*/ 33 w 79"/>
                <a:gd name="T21" fmla="*/ 83 h 89"/>
                <a:gd name="T22" fmla="*/ 38 w 79"/>
                <a:gd name="T23" fmla="*/ 77 h 89"/>
                <a:gd name="T24" fmla="*/ 24 w 79"/>
                <a:gd name="T25" fmla="*/ 72 h 89"/>
                <a:gd name="T26" fmla="*/ 65 w 79"/>
                <a:gd name="T27" fmla="*/ 30 h 89"/>
                <a:gd name="T28" fmla="*/ 70 w 79"/>
                <a:gd name="T29" fmla="*/ 43 h 89"/>
                <a:gd name="T30" fmla="*/ 78 w 79"/>
                <a:gd name="T31" fmla="*/ 35 h 89"/>
                <a:gd name="T32" fmla="*/ 74 w 79"/>
                <a:gd name="T33" fmla="*/ 21 h 89"/>
                <a:gd name="T34" fmla="*/ 79 w 79"/>
                <a:gd name="T35" fmla="*/ 18 h 89"/>
                <a:gd name="T36" fmla="*/ 75 w 79"/>
                <a:gd name="T3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" h="89">
                  <a:moveTo>
                    <a:pt x="75" y="0"/>
                  </a:moveTo>
                  <a:cubicBezTo>
                    <a:pt x="68" y="7"/>
                    <a:pt x="61" y="14"/>
                    <a:pt x="54" y="20"/>
                  </a:cubicBezTo>
                  <a:cubicBezTo>
                    <a:pt x="56" y="23"/>
                    <a:pt x="58" y="26"/>
                    <a:pt x="59" y="29"/>
                  </a:cubicBezTo>
                  <a:cubicBezTo>
                    <a:pt x="47" y="42"/>
                    <a:pt x="34" y="55"/>
                    <a:pt x="23" y="67"/>
                  </a:cubicBezTo>
                  <a:cubicBezTo>
                    <a:pt x="19" y="66"/>
                    <a:pt x="16" y="65"/>
                    <a:pt x="13" y="64"/>
                  </a:cubicBezTo>
                  <a:cubicBezTo>
                    <a:pt x="9" y="68"/>
                    <a:pt x="4" y="73"/>
                    <a:pt x="0" y="78"/>
                  </a:cubicBezTo>
                  <a:cubicBezTo>
                    <a:pt x="5" y="79"/>
                    <a:pt x="9" y="80"/>
                    <a:pt x="13" y="80"/>
                  </a:cubicBezTo>
                  <a:cubicBezTo>
                    <a:pt x="11" y="83"/>
                    <a:pt x="9" y="86"/>
                    <a:pt x="6" y="88"/>
                  </a:cubicBezTo>
                  <a:cubicBezTo>
                    <a:pt x="8" y="89"/>
                    <a:pt x="9" y="89"/>
                    <a:pt x="10" y="89"/>
                  </a:cubicBezTo>
                  <a:cubicBezTo>
                    <a:pt x="12" y="86"/>
                    <a:pt x="15" y="83"/>
                    <a:pt x="17" y="80"/>
                  </a:cubicBezTo>
                  <a:cubicBezTo>
                    <a:pt x="22" y="81"/>
                    <a:pt x="28" y="82"/>
                    <a:pt x="33" y="83"/>
                  </a:cubicBezTo>
                  <a:cubicBezTo>
                    <a:pt x="35" y="81"/>
                    <a:pt x="36" y="79"/>
                    <a:pt x="38" y="77"/>
                  </a:cubicBezTo>
                  <a:cubicBezTo>
                    <a:pt x="33" y="75"/>
                    <a:pt x="29" y="74"/>
                    <a:pt x="24" y="72"/>
                  </a:cubicBezTo>
                  <a:cubicBezTo>
                    <a:pt x="37" y="58"/>
                    <a:pt x="51" y="44"/>
                    <a:pt x="65" y="30"/>
                  </a:cubicBezTo>
                  <a:cubicBezTo>
                    <a:pt x="67" y="34"/>
                    <a:pt x="68" y="38"/>
                    <a:pt x="70" y="43"/>
                  </a:cubicBezTo>
                  <a:cubicBezTo>
                    <a:pt x="73" y="40"/>
                    <a:pt x="76" y="38"/>
                    <a:pt x="78" y="35"/>
                  </a:cubicBezTo>
                  <a:cubicBezTo>
                    <a:pt x="77" y="31"/>
                    <a:pt x="76" y="26"/>
                    <a:pt x="74" y="21"/>
                  </a:cubicBezTo>
                  <a:cubicBezTo>
                    <a:pt x="76" y="20"/>
                    <a:pt x="77" y="19"/>
                    <a:pt x="79" y="18"/>
                  </a:cubicBezTo>
                  <a:cubicBezTo>
                    <a:pt x="77" y="12"/>
                    <a:pt x="76" y="6"/>
                    <a:pt x="75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3894138" y="1911350"/>
              <a:ext cx="101600" cy="49212"/>
            </a:xfrm>
            <a:custGeom>
              <a:avLst/>
              <a:gdLst>
                <a:gd name="T0" fmla="*/ 8 w 21"/>
                <a:gd name="T1" fmla="*/ 0 h 10"/>
                <a:gd name="T2" fmla="*/ 0 w 21"/>
                <a:gd name="T3" fmla="*/ 10 h 10"/>
                <a:gd name="T4" fmla="*/ 14 w 21"/>
                <a:gd name="T5" fmla="*/ 10 h 10"/>
                <a:gd name="T6" fmla="*/ 21 w 21"/>
                <a:gd name="T7" fmla="*/ 2 h 10"/>
                <a:gd name="T8" fmla="*/ 8 w 2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0">
                  <a:moveTo>
                    <a:pt x="8" y="0"/>
                  </a:moveTo>
                  <a:cubicBezTo>
                    <a:pt x="6" y="3"/>
                    <a:pt x="3" y="6"/>
                    <a:pt x="0" y="10"/>
                  </a:cubicBezTo>
                  <a:cubicBezTo>
                    <a:pt x="5" y="10"/>
                    <a:pt x="10" y="10"/>
                    <a:pt x="14" y="10"/>
                  </a:cubicBezTo>
                  <a:cubicBezTo>
                    <a:pt x="17" y="8"/>
                    <a:pt x="19" y="5"/>
                    <a:pt x="21" y="2"/>
                  </a:cubicBezTo>
                  <a:cubicBezTo>
                    <a:pt x="17" y="2"/>
                    <a:pt x="13" y="1"/>
                    <a:pt x="8" y="0"/>
                  </a:cubicBezTo>
                </a:path>
              </a:pathLst>
            </a:custGeom>
            <a:solidFill>
              <a:srgbClr val="008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3995738" y="1628775"/>
              <a:ext cx="225425" cy="228600"/>
            </a:xfrm>
            <a:custGeom>
              <a:avLst/>
              <a:gdLst>
                <a:gd name="T0" fmla="*/ 41 w 46"/>
                <a:gd name="T1" fmla="*/ 0 h 47"/>
                <a:gd name="T2" fmla="*/ 0 w 46"/>
                <a:gd name="T3" fmla="*/ 44 h 47"/>
                <a:gd name="T4" fmla="*/ 10 w 46"/>
                <a:gd name="T5" fmla="*/ 47 h 47"/>
                <a:gd name="T6" fmla="*/ 46 w 46"/>
                <a:gd name="T7" fmla="*/ 9 h 47"/>
                <a:gd name="T8" fmla="*/ 41 w 46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7">
                  <a:moveTo>
                    <a:pt x="41" y="0"/>
                  </a:moveTo>
                  <a:cubicBezTo>
                    <a:pt x="27" y="14"/>
                    <a:pt x="13" y="29"/>
                    <a:pt x="0" y="44"/>
                  </a:cubicBezTo>
                  <a:cubicBezTo>
                    <a:pt x="3" y="45"/>
                    <a:pt x="6" y="46"/>
                    <a:pt x="10" y="47"/>
                  </a:cubicBezTo>
                  <a:cubicBezTo>
                    <a:pt x="21" y="35"/>
                    <a:pt x="34" y="22"/>
                    <a:pt x="46" y="9"/>
                  </a:cubicBezTo>
                  <a:cubicBezTo>
                    <a:pt x="45" y="6"/>
                    <a:pt x="43" y="3"/>
                    <a:pt x="41" y="0"/>
                  </a:cubicBezTo>
                </a:path>
              </a:pathLst>
            </a:custGeom>
            <a:solidFill>
              <a:srgbClr val="0DA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3981450" y="1920875"/>
              <a:ext cx="112712" cy="49212"/>
            </a:xfrm>
            <a:custGeom>
              <a:avLst/>
              <a:gdLst>
                <a:gd name="T0" fmla="*/ 7 w 23"/>
                <a:gd name="T1" fmla="*/ 0 h 10"/>
                <a:gd name="T2" fmla="*/ 0 w 23"/>
                <a:gd name="T3" fmla="*/ 9 h 10"/>
                <a:gd name="T4" fmla="*/ 17 w 23"/>
                <a:gd name="T5" fmla="*/ 10 h 10"/>
                <a:gd name="T6" fmla="*/ 23 w 23"/>
                <a:gd name="T7" fmla="*/ 3 h 10"/>
                <a:gd name="T8" fmla="*/ 7 w 23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0">
                  <a:moveTo>
                    <a:pt x="7" y="0"/>
                  </a:moveTo>
                  <a:cubicBezTo>
                    <a:pt x="5" y="3"/>
                    <a:pt x="2" y="6"/>
                    <a:pt x="0" y="9"/>
                  </a:cubicBezTo>
                  <a:cubicBezTo>
                    <a:pt x="5" y="9"/>
                    <a:pt x="11" y="9"/>
                    <a:pt x="17" y="10"/>
                  </a:cubicBezTo>
                  <a:cubicBezTo>
                    <a:pt x="19" y="7"/>
                    <a:pt x="21" y="5"/>
                    <a:pt x="23" y="3"/>
                  </a:cubicBezTo>
                  <a:cubicBezTo>
                    <a:pt x="18" y="2"/>
                    <a:pt x="12" y="1"/>
                    <a:pt x="7" y="0"/>
                  </a:cubicBezTo>
                </a:path>
              </a:pathLst>
            </a:custGeom>
            <a:solidFill>
              <a:srgbClr val="0081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4049713" y="1677988"/>
              <a:ext cx="225425" cy="228600"/>
            </a:xfrm>
            <a:custGeom>
              <a:avLst/>
              <a:gdLst>
                <a:gd name="T0" fmla="*/ 41 w 46"/>
                <a:gd name="T1" fmla="*/ 0 h 47"/>
                <a:gd name="T2" fmla="*/ 0 w 46"/>
                <a:gd name="T3" fmla="*/ 42 h 47"/>
                <a:gd name="T4" fmla="*/ 14 w 46"/>
                <a:gd name="T5" fmla="*/ 47 h 47"/>
                <a:gd name="T6" fmla="*/ 46 w 46"/>
                <a:gd name="T7" fmla="*/ 13 h 47"/>
                <a:gd name="T8" fmla="*/ 41 w 46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7">
                  <a:moveTo>
                    <a:pt x="41" y="0"/>
                  </a:moveTo>
                  <a:cubicBezTo>
                    <a:pt x="27" y="14"/>
                    <a:pt x="13" y="28"/>
                    <a:pt x="0" y="42"/>
                  </a:cubicBezTo>
                  <a:cubicBezTo>
                    <a:pt x="5" y="44"/>
                    <a:pt x="9" y="45"/>
                    <a:pt x="14" y="47"/>
                  </a:cubicBezTo>
                  <a:cubicBezTo>
                    <a:pt x="24" y="35"/>
                    <a:pt x="35" y="24"/>
                    <a:pt x="46" y="13"/>
                  </a:cubicBezTo>
                  <a:cubicBezTo>
                    <a:pt x="44" y="8"/>
                    <a:pt x="43" y="4"/>
                    <a:pt x="41" y="0"/>
                  </a:cubicBezTo>
                </a:path>
              </a:pathLst>
            </a:custGeom>
            <a:solidFill>
              <a:srgbClr val="0090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4294188" y="1619250"/>
              <a:ext cx="34925" cy="82550"/>
            </a:xfrm>
            <a:custGeom>
              <a:avLst/>
              <a:gdLst>
                <a:gd name="T0" fmla="*/ 5 w 7"/>
                <a:gd name="T1" fmla="*/ 0 h 17"/>
                <a:gd name="T2" fmla="*/ 0 w 7"/>
                <a:gd name="T3" fmla="*/ 3 h 17"/>
                <a:gd name="T4" fmla="*/ 4 w 7"/>
                <a:gd name="T5" fmla="*/ 17 h 17"/>
                <a:gd name="T6" fmla="*/ 7 w 7"/>
                <a:gd name="T7" fmla="*/ 14 h 17"/>
                <a:gd name="T8" fmla="*/ 5 w 7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7">
                  <a:moveTo>
                    <a:pt x="5" y="0"/>
                  </a:moveTo>
                  <a:cubicBezTo>
                    <a:pt x="3" y="1"/>
                    <a:pt x="2" y="2"/>
                    <a:pt x="0" y="3"/>
                  </a:cubicBezTo>
                  <a:cubicBezTo>
                    <a:pt x="2" y="8"/>
                    <a:pt x="3" y="13"/>
                    <a:pt x="4" y="17"/>
                  </a:cubicBezTo>
                  <a:cubicBezTo>
                    <a:pt x="5" y="16"/>
                    <a:pt x="6" y="15"/>
                    <a:pt x="7" y="14"/>
                  </a:cubicBezTo>
                  <a:cubicBezTo>
                    <a:pt x="6" y="9"/>
                    <a:pt x="5" y="4"/>
                    <a:pt x="5" y="0"/>
                  </a:cubicBezTo>
                </a:path>
              </a:pathLst>
            </a:custGeom>
            <a:solidFill>
              <a:srgbClr val="009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3717925" y="2047875"/>
              <a:ext cx="200025" cy="258762"/>
            </a:xfrm>
            <a:custGeom>
              <a:avLst/>
              <a:gdLst>
                <a:gd name="T0" fmla="*/ 40 w 41"/>
                <a:gd name="T1" fmla="*/ 0 h 53"/>
                <a:gd name="T2" fmla="*/ 36 w 41"/>
                <a:gd name="T3" fmla="*/ 0 h 53"/>
                <a:gd name="T4" fmla="*/ 21 w 41"/>
                <a:gd name="T5" fmla="*/ 20 h 53"/>
                <a:gd name="T6" fmla="*/ 9 w 41"/>
                <a:gd name="T7" fmla="*/ 23 h 53"/>
                <a:gd name="T8" fmla="*/ 2 w 41"/>
                <a:gd name="T9" fmla="*/ 33 h 53"/>
                <a:gd name="T10" fmla="*/ 15 w 41"/>
                <a:gd name="T11" fmla="*/ 29 h 53"/>
                <a:gd name="T12" fmla="*/ 15 w 41"/>
                <a:gd name="T13" fmla="*/ 29 h 53"/>
                <a:gd name="T14" fmla="*/ 15 w 41"/>
                <a:gd name="T15" fmla="*/ 29 h 53"/>
                <a:gd name="T16" fmla="*/ 0 w 41"/>
                <a:gd name="T17" fmla="*/ 53 h 53"/>
                <a:gd name="T18" fmla="*/ 5 w 41"/>
                <a:gd name="T19" fmla="*/ 51 h 53"/>
                <a:gd name="T20" fmla="*/ 21 w 41"/>
                <a:gd name="T21" fmla="*/ 26 h 53"/>
                <a:gd name="T22" fmla="*/ 37 w 41"/>
                <a:gd name="T23" fmla="*/ 21 h 53"/>
                <a:gd name="T24" fmla="*/ 41 w 41"/>
                <a:gd name="T25" fmla="*/ 16 h 53"/>
                <a:gd name="T26" fmla="*/ 25 w 41"/>
                <a:gd name="T27" fmla="*/ 20 h 53"/>
                <a:gd name="T28" fmla="*/ 40 w 41"/>
                <a:gd name="T2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53">
                  <a:moveTo>
                    <a:pt x="40" y="0"/>
                  </a:moveTo>
                  <a:cubicBezTo>
                    <a:pt x="39" y="0"/>
                    <a:pt x="38" y="0"/>
                    <a:pt x="36" y="0"/>
                  </a:cubicBezTo>
                  <a:cubicBezTo>
                    <a:pt x="31" y="7"/>
                    <a:pt x="26" y="14"/>
                    <a:pt x="21" y="20"/>
                  </a:cubicBezTo>
                  <a:cubicBezTo>
                    <a:pt x="17" y="21"/>
                    <a:pt x="13" y="22"/>
                    <a:pt x="9" y="23"/>
                  </a:cubicBezTo>
                  <a:cubicBezTo>
                    <a:pt x="7" y="27"/>
                    <a:pt x="4" y="30"/>
                    <a:pt x="2" y="33"/>
                  </a:cubicBezTo>
                  <a:cubicBezTo>
                    <a:pt x="6" y="32"/>
                    <a:pt x="11" y="30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0" y="37"/>
                    <a:pt x="5" y="45"/>
                    <a:pt x="0" y="53"/>
                  </a:cubicBezTo>
                  <a:cubicBezTo>
                    <a:pt x="2" y="53"/>
                    <a:pt x="4" y="52"/>
                    <a:pt x="5" y="51"/>
                  </a:cubicBezTo>
                  <a:cubicBezTo>
                    <a:pt x="10" y="43"/>
                    <a:pt x="15" y="35"/>
                    <a:pt x="21" y="26"/>
                  </a:cubicBezTo>
                  <a:cubicBezTo>
                    <a:pt x="26" y="25"/>
                    <a:pt x="32" y="23"/>
                    <a:pt x="37" y="21"/>
                  </a:cubicBezTo>
                  <a:cubicBezTo>
                    <a:pt x="38" y="19"/>
                    <a:pt x="40" y="18"/>
                    <a:pt x="41" y="16"/>
                  </a:cubicBezTo>
                  <a:cubicBezTo>
                    <a:pt x="35" y="17"/>
                    <a:pt x="30" y="19"/>
                    <a:pt x="25" y="20"/>
                  </a:cubicBezTo>
                  <a:cubicBezTo>
                    <a:pt x="30" y="13"/>
                    <a:pt x="35" y="7"/>
                    <a:pt x="40" y="0"/>
                  </a:cubicBezTo>
                </a:path>
              </a:pathLst>
            </a:custGeom>
            <a:solidFill>
              <a:srgbClr val="AFE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3638550" y="2189163"/>
              <a:ext cx="152400" cy="152400"/>
            </a:xfrm>
            <a:custGeom>
              <a:avLst/>
              <a:gdLst>
                <a:gd name="T0" fmla="*/ 31 w 31"/>
                <a:gd name="T1" fmla="*/ 0 h 31"/>
                <a:gd name="T2" fmla="*/ 18 w 31"/>
                <a:gd name="T3" fmla="*/ 4 h 31"/>
                <a:gd name="T4" fmla="*/ 0 w 31"/>
                <a:gd name="T5" fmla="*/ 31 h 31"/>
                <a:gd name="T6" fmla="*/ 16 w 31"/>
                <a:gd name="T7" fmla="*/ 24 h 31"/>
                <a:gd name="T8" fmla="*/ 31 w 31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31" y="0"/>
                  </a:moveTo>
                  <a:cubicBezTo>
                    <a:pt x="27" y="1"/>
                    <a:pt x="22" y="3"/>
                    <a:pt x="18" y="4"/>
                  </a:cubicBezTo>
                  <a:cubicBezTo>
                    <a:pt x="12" y="13"/>
                    <a:pt x="6" y="22"/>
                    <a:pt x="0" y="31"/>
                  </a:cubicBezTo>
                  <a:cubicBezTo>
                    <a:pt x="6" y="29"/>
                    <a:pt x="11" y="27"/>
                    <a:pt x="16" y="24"/>
                  </a:cubicBezTo>
                  <a:cubicBezTo>
                    <a:pt x="21" y="16"/>
                    <a:pt x="26" y="8"/>
                    <a:pt x="31" y="0"/>
                  </a:cubicBezTo>
                </a:path>
              </a:pathLst>
            </a:custGeom>
            <a:solidFill>
              <a:srgbClr val="16A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3762375" y="2047875"/>
              <a:ext cx="131762" cy="112712"/>
            </a:xfrm>
            <a:custGeom>
              <a:avLst/>
              <a:gdLst>
                <a:gd name="T0" fmla="*/ 27 w 27"/>
                <a:gd name="T1" fmla="*/ 0 h 23"/>
                <a:gd name="T2" fmla="*/ 17 w 27"/>
                <a:gd name="T3" fmla="*/ 1 h 23"/>
                <a:gd name="T4" fmla="*/ 0 w 27"/>
                <a:gd name="T5" fmla="*/ 23 h 23"/>
                <a:gd name="T6" fmla="*/ 12 w 27"/>
                <a:gd name="T7" fmla="*/ 20 h 23"/>
                <a:gd name="T8" fmla="*/ 27 w 27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3">
                  <a:moveTo>
                    <a:pt x="27" y="0"/>
                  </a:moveTo>
                  <a:cubicBezTo>
                    <a:pt x="24" y="0"/>
                    <a:pt x="20" y="1"/>
                    <a:pt x="17" y="1"/>
                  </a:cubicBezTo>
                  <a:cubicBezTo>
                    <a:pt x="11" y="9"/>
                    <a:pt x="5" y="16"/>
                    <a:pt x="0" y="23"/>
                  </a:cubicBezTo>
                  <a:cubicBezTo>
                    <a:pt x="4" y="22"/>
                    <a:pt x="8" y="21"/>
                    <a:pt x="12" y="20"/>
                  </a:cubicBezTo>
                  <a:cubicBezTo>
                    <a:pt x="17" y="14"/>
                    <a:pt x="22" y="7"/>
                    <a:pt x="27" y="0"/>
                  </a:cubicBezTo>
                </a:path>
              </a:pathLst>
            </a:custGeom>
            <a:solidFill>
              <a:srgbClr val="16A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3741738" y="2151063"/>
              <a:ext cx="157162" cy="146050"/>
            </a:xfrm>
            <a:custGeom>
              <a:avLst/>
              <a:gdLst>
                <a:gd name="T0" fmla="*/ 32 w 32"/>
                <a:gd name="T1" fmla="*/ 0 h 30"/>
                <a:gd name="T2" fmla="*/ 16 w 32"/>
                <a:gd name="T3" fmla="*/ 5 h 30"/>
                <a:gd name="T4" fmla="*/ 0 w 32"/>
                <a:gd name="T5" fmla="*/ 30 h 30"/>
                <a:gd name="T6" fmla="*/ 19 w 32"/>
                <a:gd name="T7" fmla="*/ 22 h 30"/>
                <a:gd name="T8" fmla="*/ 32 w 3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">
                  <a:moveTo>
                    <a:pt x="32" y="0"/>
                  </a:moveTo>
                  <a:cubicBezTo>
                    <a:pt x="27" y="2"/>
                    <a:pt x="21" y="4"/>
                    <a:pt x="16" y="5"/>
                  </a:cubicBezTo>
                  <a:cubicBezTo>
                    <a:pt x="10" y="14"/>
                    <a:pt x="5" y="22"/>
                    <a:pt x="0" y="30"/>
                  </a:cubicBezTo>
                  <a:cubicBezTo>
                    <a:pt x="7" y="27"/>
                    <a:pt x="13" y="24"/>
                    <a:pt x="19" y="22"/>
                  </a:cubicBezTo>
                  <a:cubicBezTo>
                    <a:pt x="23" y="15"/>
                    <a:pt x="27" y="8"/>
                    <a:pt x="32" y="0"/>
                  </a:cubicBezTo>
                </a:path>
              </a:pathLst>
            </a:custGeom>
            <a:solidFill>
              <a:srgbClr val="169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3840163" y="2038350"/>
              <a:ext cx="141287" cy="107950"/>
            </a:xfrm>
            <a:custGeom>
              <a:avLst/>
              <a:gdLst>
                <a:gd name="T0" fmla="*/ 29 w 29"/>
                <a:gd name="T1" fmla="*/ 0 h 22"/>
                <a:gd name="T2" fmla="*/ 15 w 29"/>
                <a:gd name="T3" fmla="*/ 2 h 22"/>
                <a:gd name="T4" fmla="*/ 0 w 29"/>
                <a:gd name="T5" fmla="*/ 22 h 22"/>
                <a:gd name="T6" fmla="*/ 16 w 29"/>
                <a:gd name="T7" fmla="*/ 18 h 22"/>
                <a:gd name="T8" fmla="*/ 29 w 29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2">
                  <a:moveTo>
                    <a:pt x="29" y="0"/>
                  </a:moveTo>
                  <a:cubicBezTo>
                    <a:pt x="24" y="1"/>
                    <a:pt x="20" y="1"/>
                    <a:pt x="15" y="2"/>
                  </a:cubicBezTo>
                  <a:cubicBezTo>
                    <a:pt x="10" y="9"/>
                    <a:pt x="5" y="15"/>
                    <a:pt x="0" y="22"/>
                  </a:cubicBezTo>
                  <a:cubicBezTo>
                    <a:pt x="5" y="21"/>
                    <a:pt x="10" y="19"/>
                    <a:pt x="16" y="18"/>
                  </a:cubicBezTo>
                  <a:cubicBezTo>
                    <a:pt x="20" y="12"/>
                    <a:pt x="24" y="6"/>
                    <a:pt x="29" y="0"/>
                  </a:cubicBezTo>
                </a:path>
              </a:pathLst>
            </a:custGeom>
            <a:solidFill>
              <a:srgbClr val="169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9"/>
            <p:cNvSpPr>
              <a:spLocks noEditPoints="1"/>
            </p:cNvSpPr>
            <p:nvPr/>
          </p:nvSpPr>
          <p:spPr bwMode="auto">
            <a:xfrm>
              <a:off x="2166938" y="4886325"/>
              <a:ext cx="503237" cy="623887"/>
            </a:xfrm>
            <a:custGeom>
              <a:avLst/>
              <a:gdLst>
                <a:gd name="T0" fmla="*/ 61 w 103"/>
                <a:gd name="T1" fmla="*/ 103 h 128"/>
                <a:gd name="T2" fmla="*/ 0 w 103"/>
                <a:gd name="T3" fmla="*/ 117 h 128"/>
                <a:gd name="T4" fmla="*/ 0 w 103"/>
                <a:gd name="T5" fmla="*/ 128 h 128"/>
                <a:gd name="T6" fmla="*/ 56 w 103"/>
                <a:gd name="T7" fmla="*/ 116 h 128"/>
                <a:gd name="T8" fmla="*/ 61 w 103"/>
                <a:gd name="T9" fmla="*/ 103 h 128"/>
                <a:gd name="T10" fmla="*/ 103 w 103"/>
                <a:gd name="T11" fmla="*/ 0 h 128"/>
                <a:gd name="T12" fmla="*/ 11 w 103"/>
                <a:gd name="T13" fmla="*/ 23 h 128"/>
                <a:gd name="T14" fmla="*/ 9 w 103"/>
                <a:gd name="T15" fmla="*/ 23 h 128"/>
                <a:gd name="T16" fmla="*/ 6 w 103"/>
                <a:gd name="T17" fmla="*/ 27 h 128"/>
                <a:gd name="T18" fmla="*/ 10 w 103"/>
                <a:gd name="T19" fmla="*/ 28 h 128"/>
                <a:gd name="T20" fmla="*/ 11 w 103"/>
                <a:gd name="T21" fmla="*/ 28 h 128"/>
                <a:gd name="T22" fmla="*/ 11 w 103"/>
                <a:gd name="T23" fmla="*/ 28 h 128"/>
                <a:gd name="T24" fmla="*/ 11 w 103"/>
                <a:gd name="T25" fmla="*/ 28 h 128"/>
                <a:gd name="T26" fmla="*/ 0 w 103"/>
                <a:gd name="T27" fmla="*/ 46 h 128"/>
                <a:gd name="T28" fmla="*/ 0 w 103"/>
                <a:gd name="T29" fmla="*/ 70 h 128"/>
                <a:gd name="T30" fmla="*/ 21 w 103"/>
                <a:gd name="T31" fmla="*/ 32 h 128"/>
                <a:gd name="T32" fmla="*/ 99 w 103"/>
                <a:gd name="T33" fmla="*/ 11 h 128"/>
                <a:gd name="T34" fmla="*/ 103 w 103"/>
                <a:gd name="T3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128">
                  <a:moveTo>
                    <a:pt x="61" y="103"/>
                  </a:moveTo>
                  <a:cubicBezTo>
                    <a:pt x="38" y="110"/>
                    <a:pt x="18" y="115"/>
                    <a:pt x="0" y="11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7" y="127"/>
                    <a:pt x="35" y="123"/>
                    <a:pt x="56" y="116"/>
                  </a:cubicBezTo>
                  <a:cubicBezTo>
                    <a:pt x="58" y="112"/>
                    <a:pt x="59" y="107"/>
                    <a:pt x="61" y="103"/>
                  </a:cubicBezTo>
                  <a:moveTo>
                    <a:pt x="103" y="0"/>
                  </a:moveTo>
                  <a:cubicBezTo>
                    <a:pt x="66" y="15"/>
                    <a:pt x="35" y="23"/>
                    <a:pt x="11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8" y="24"/>
                    <a:pt x="7" y="26"/>
                    <a:pt x="6" y="27"/>
                  </a:cubicBezTo>
                  <a:cubicBezTo>
                    <a:pt x="7" y="28"/>
                    <a:pt x="9" y="28"/>
                    <a:pt x="10" y="28"/>
                  </a:cubicBezTo>
                  <a:cubicBezTo>
                    <a:pt x="10" y="28"/>
                    <a:pt x="10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7" y="34"/>
                    <a:pt x="3" y="40"/>
                    <a:pt x="0" y="46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7" y="57"/>
                    <a:pt x="14" y="45"/>
                    <a:pt x="21" y="32"/>
                  </a:cubicBezTo>
                  <a:cubicBezTo>
                    <a:pt x="43" y="30"/>
                    <a:pt x="69" y="23"/>
                    <a:pt x="99" y="11"/>
                  </a:cubicBezTo>
                  <a:cubicBezTo>
                    <a:pt x="100" y="7"/>
                    <a:pt x="102" y="3"/>
                    <a:pt x="103" y="0"/>
                  </a:cubicBezTo>
                </a:path>
              </a:pathLst>
            </a:custGeom>
            <a:solidFill>
              <a:srgbClr val="B9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2166938" y="4940300"/>
              <a:ext cx="484187" cy="517525"/>
            </a:xfrm>
            <a:custGeom>
              <a:avLst/>
              <a:gdLst>
                <a:gd name="T0" fmla="*/ 99 w 99"/>
                <a:gd name="T1" fmla="*/ 0 h 106"/>
                <a:gd name="T2" fmla="*/ 21 w 99"/>
                <a:gd name="T3" fmla="*/ 21 h 106"/>
                <a:gd name="T4" fmla="*/ 0 w 99"/>
                <a:gd name="T5" fmla="*/ 59 h 106"/>
                <a:gd name="T6" fmla="*/ 0 w 99"/>
                <a:gd name="T7" fmla="*/ 106 h 106"/>
                <a:gd name="T8" fmla="*/ 61 w 99"/>
                <a:gd name="T9" fmla="*/ 92 h 106"/>
                <a:gd name="T10" fmla="*/ 99 w 99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106">
                  <a:moveTo>
                    <a:pt x="99" y="0"/>
                  </a:moveTo>
                  <a:cubicBezTo>
                    <a:pt x="69" y="12"/>
                    <a:pt x="43" y="19"/>
                    <a:pt x="21" y="21"/>
                  </a:cubicBezTo>
                  <a:cubicBezTo>
                    <a:pt x="14" y="34"/>
                    <a:pt x="7" y="46"/>
                    <a:pt x="0" y="59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8" y="104"/>
                    <a:pt x="38" y="99"/>
                    <a:pt x="61" y="92"/>
                  </a:cubicBezTo>
                  <a:cubicBezTo>
                    <a:pt x="74" y="60"/>
                    <a:pt x="87" y="29"/>
                    <a:pt x="99" y="0"/>
                  </a:cubicBezTo>
                </a:path>
              </a:pathLst>
            </a:custGeom>
            <a:solidFill>
              <a:srgbClr val="20BB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2166938" y="5018088"/>
              <a:ext cx="53975" cy="93662"/>
            </a:xfrm>
            <a:custGeom>
              <a:avLst/>
              <a:gdLst>
                <a:gd name="T0" fmla="*/ 6 w 11"/>
                <a:gd name="T1" fmla="*/ 0 h 19"/>
                <a:gd name="T2" fmla="*/ 0 w 11"/>
                <a:gd name="T3" fmla="*/ 10 h 19"/>
                <a:gd name="T4" fmla="*/ 0 w 11"/>
                <a:gd name="T5" fmla="*/ 19 h 19"/>
                <a:gd name="T6" fmla="*/ 11 w 11"/>
                <a:gd name="T7" fmla="*/ 1 h 19"/>
                <a:gd name="T8" fmla="*/ 10 w 11"/>
                <a:gd name="T9" fmla="*/ 1 h 19"/>
                <a:gd name="T10" fmla="*/ 6 w 11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9">
                  <a:moveTo>
                    <a:pt x="6" y="0"/>
                  </a:moveTo>
                  <a:cubicBezTo>
                    <a:pt x="4" y="4"/>
                    <a:pt x="2" y="7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3" y="13"/>
                    <a:pt x="7" y="7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7" y="1"/>
                    <a:pt x="6" y="0"/>
                  </a:cubicBezTo>
                </a:path>
              </a:pathLst>
            </a:custGeom>
            <a:solidFill>
              <a:srgbClr val="2098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2841625" y="4086225"/>
              <a:ext cx="1116012" cy="1219200"/>
            </a:xfrm>
            <a:custGeom>
              <a:avLst/>
              <a:gdLst>
                <a:gd name="T0" fmla="*/ 205 w 228"/>
                <a:gd name="T1" fmla="*/ 0 h 250"/>
                <a:gd name="T2" fmla="*/ 33 w 228"/>
                <a:gd name="T3" fmla="*/ 126 h 250"/>
                <a:gd name="T4" fmla="*/ 26 w 228"/>
                <a:gd name="T5" fmla="*/ 150 h 250"/>
                <a:gd name="T6" fmla="*/ 96 w 228"/>
                <a:gd name="T7" fmla="*/ 106 h 250"/>
                <a:gd name="T8" fmla="*/ 96 w 228"/>
                <a:gd name="T9" fmla="*/ 106 h 250"/>
                <a:gd name="T10" fmla="*/ 96 w 228"/>
                <a:gd name="T11" fmla="*/ 106 h 250"/>
                <a:gd name="T12" fmla="*/ 89 w 228"/>
                <a:gd name="T13" fmla="*/ 172 h 250"/>
                <a:gd name="T14" fmla="*/ 8 w 228"/>
                <a:gd name="T15" fmla="*/ 220 h 250"/>
                <a:gd name="T16" fmla="*/ 0 w 228"/>
                <a:gd name="T17" fmla="*/ 250 h 250"/>
                <a:gd name="T18" fmla="*/ 228 w 228"/>
                <a:gd name="T19" fmla="*/ 96 h 250"/>
                <a:gd name="T20" fmla="*/ 223 w 228"/>
                <a:gd name="T21" fmla="*/ 72 h 250"/>
                <a:gd name="T22" fmla="*/ 175 w 228"/>
                <a:gd name="T23" fmla="*/ 110 h 250"/>
                <a:gd name="T24" fmla="*/ 170 w 228"/>
                <a:gd name="T25" fmla="*/ 51 h 250"/>
                <a:gd name="T26" fmla="*/ 209 w 228"/>
                <a:gd name="T27" fmla="*/ 18 h 250"/>
                <a:gd name="T28" fmla="*/ 205 w 228"/>
                <a:gd name="T29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8" h="250">
                  <a:moveTo>
                    <a:pt x="205" y="0"/>
                  </a:moveTo>
                  <a:cubicBezTo>
                    <a:pt x="144" y="52"/>
                    <a:pt x="86" y="95"/>
                    <a:pt x="33" y="126"/>
                  </a:cubicBezTo>
                  <a:cubicBezTo>
                    <a:pt x="31" y="134"/>
                    <a:pt x="29" y="142"/>
                    <a:pt x="26" y="150"/>
                  </a:cubicBezTo>
                  <a:cubicBezTo>
                    <a:pt x="49" y="138"/>
                    <a:pt x="72" y="123"/>
                    <a:pt x="96" y="106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94" y="127"/>
                    <a:pt x="91" y="149"/>
                    <a:pt x="89" y="172"/>
                  </a:cubicBezTo>
                  <a:cubicBezTo>
                    <a:pt x="60" y="191"/>
                    <a:pt x="33" y="207"/>
                    <a:pt x="8" y="220"/>
                  </a:cubicBezTo>
                  <a:cubicBezTo>
                    <a:pt x="5" y="230"/>
                    <a:pt x="2" y="240"/>
                    <a:pt x="0" y="250"/>
                  </a:cubicBezTo>
                  <a:cubicBezTo>
                    <a:pt x="67" y="216"/>
                    <a:pt x="146" y="163"/>
                    <a:pt x="228" y="96"/>
                  </a:cubicBezTo>
                  <a:cubicBezTo>
                    <a:pt x="226" y="88"/>
                    <a:pt x="224" y="80"/>
                    <a:pt x="223" y="72"/>
                  </a:cubicBezTo>
                  <a:cubicBezTo>
                    <a:pt x="207" y="85"/>
                    <a:pt x="191" y="98"/>
                    <a:pt x="175" y="110"/>
                  </a:cubicBezTo>
                  <a:cubicBezTo>
                    <a:pt x="173" y="89"/>
                    <a:pt x="172" y="70"/>
                    <a:pt x="170" y="51"/>
                  </a:cubicBezTo>
                  <a:cubicBezTo>
                    <a:pt x="183" y="40"/>
                    <a:pt x="196" y="30"/>
                    <a:pt x="209" y="18"/>
                  </a:cubicBezTo>
                  <a:cubicBezTo>
                    <a:pt x="208" y="12"/>
                    <a:pt x="206" y="6"/>
                    <a:pt x="205" y="0"/>
                  </a:cubicBezTo>
                </a:path>
              </a:pathLst>
            </a:custGeom>
            <a:solidFill>
              <a:srgbClr val="AEE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3673475" y="4175125"/>
              <a:ext cx="258762" cy="447675"/>
            </a:xfrm>
            <a:custGeom>
              <a:avLst/>
              <a:gdLst>
                <a:gd name="T0" fmla="*/ 39 w 53"/>
                <a:gd name="T1" fmla="*/ 0 h 92"/>
                <a:gd name="T2" fmla="*/ 0 w 53"/>
                <a:gd name="T3" fmla="*/ 33 h 92"/>
                <a:gd name="T4" fmla="*/ 5 w 53"/>
                <a:gd name="T5" fmla="*/ 92 h 92"/>
                <a:gd name="T6" fmla="*/ 53 w 53"/>
                <a:gd name="T7" fmla="*/ 54 h 92"/>
                <a:gd name="T8" fmla="*/ 39 w 53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92">
                  <a:moveTo>
                    <a:pt x="39" y="0"/>
                  </a:moveTo>
                  <a:cubicBezTo>
                    <a:pt x="26" y="12"/>
                    <a:pt x="13" y="22"/>
                    <a:pt x="0" y="33"/>
                  </a:cubicBezTo>
                  <a:cubicBezTo>
                    <a:pt x="2" y="52"/>
                    <a:pt x="3" y="71"/>
                    <a:pt x="5" y="92"/>
                  </a:cubicBezTo>
                  <a:cubicBezTo>
                    <a:pt x="21" y="80"/>
                    <a:pt x="37" y="67"/>
                    <a:pt x="53" y="54"/>
                  </a:cubicBezTo>
                  <a:cubicBezTo>
                    <a:pt x="48" y="35"/>
                    <a:pt x="44" y="17"/>
                    <a:pt x="39" y="0"/>
                  </a:cubicBezTo>
                </a:path>
              </a:pathLst>
            </a:custGeom>
            <a:solidFill>
              <a:srgbClr val="4FD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2881313" y="4603750"/>
              <a:ext cx="430212" cy="555625"/>
            </a:xfrm>
            <a:custGeom>
              <a:avLst/>
              <a:gdLst>
                <a:gd name="T0" fmla="*/ 88 w 88"/>
                <a:gd name="T1" fmla="*/ 0 h 114"/>
                <a:gd name="T2" fmla="*/ 18 w 88"/>
                <a:gd name="T3" fmla="*/ 44 h 114"/>
                <a:gd name="T4" fmla="*/ 0 w 88"/>
                <a:gd name="T5" fmla="*/ 114 h 114"/>
                <a:gd name="T6" fmla="*/ 81 w 88"/>
                <a:gd name="T7" fmla="*/ 66 h 114"/>
                <a:gd name="T8" fmla="*/ 88 w 88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4">
                  <a:moveTo>
                    <a:pt x="88" y="0"/>
                  </a:moveTo>
                  <a:cubicBezTo>
                    <a:pt x="64" y="17"/>
                    <a:pt x="41" y="32"/>
                    <a:pt x="18" y="44"/>
                  </a:cubicBezTo>
                  <a:cubicBezTo>
                    <a:pt x="12" y="67"/>
                    <a:pt x="6" y="90"/>
                    <a:pt x="0" y="114"/>
                  </a:cubicBezTo>
                  <a:cubicBezTo>
                    <a:pt x="25" y="101"/>
                    <a:pt x="52" y="85"/>
                    <a:pt x="81" y="66"/>
                  </a:cubicBezTo>
                  <a:cubicBezTo>
                    <a:pt x="83" y="43"/>
                    <a:pt x="86" y="21"/>
                    <a:pt x="88" y="0"/>
                  </a:cubicBezTo>
                </a:path>
              </a:pathLst>
            </a:custGeom>
            <a:solidFill>
              <a:srgbClr val="46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5"/>
            <p:cNvSpPr>
              <a:spLocks noEditPoints="1"/>
            </p:cNvSpPr>
            <p:nvPr/>
          </p:nvSpPr>
          <p:spPr bwMode="auto">
            <a:xfrm>
              <a:off x="4148138" y="2565400"/>
              <a:ext cx="1727200" cy="1604962"/>
            </a:xfrm>
            <a:custGeom>
              <a:avLst/>
              <a:gdLst>
                <a:gd name="T0" fmla="*/ 136 w 353"/>
                <a:gd name="T1" fmla="*/ 215 h 329"/>
                <a:gd name="T2" fmla="*/ 91 w 353"/>
                <a:gd name="T3" fmla="*/ 186 h 329"/>
                <a:gd name="T4" fmla="*/ 201 w 353"/>
                <a:gd name="T5" fmla="*/ 59 h 329"/>
                <a:gd name="T6" fmla="*/ 268 w 353"/>
                <a:gd name="T7" fmla="*/ 62 h 329"/>
                <a:gd name="T8" fmla="*/ 136 w 353"/>
                <a:gd name="T9" fmla="*/ 215 h 329"/>
                <a:gd name="T10" fmla="*/ 353 w 353"/>
                <a:gd name="T11" fmla="*/ 0 h 329"/>
                <a:gd name="T12" fmla="*/ 204 w 353"/>
                <a:gd name="T13" fmla="*/ 15 h 329"/>
                <a:gd name="T14" fmla="*/ 0 w 353"/>
                <a:gd name="T15" fmla="*/ 245 h 329"/>
                <a:gd name="T16" fmla="*/ 13 w 353"/>
                <a:gd name="T17" fmla="*/ 267 h 329"/>
                <a:gd name="T18" fmla="*/ 16 w 353"/>
                <a:gd name="T19" fmla="*/ 264 h 329"/>
                <a:gd name="T20" fmla="*/ 44 w 353"/>
                <a:gd name="T21" fmla="*/ 306 h 329"/>
                <a:gd name="T22" fmla="*/ 40 w 353"/>
                <a:gd name="T23" fmla="*/ 309 h 329"/>
                <a:gd name="T24" fmla="*/ 53 w 353"/>
                <a:gd name="T25" fmla="*/ 329 h 329"/>
                <a:gd name="T26" fmla="*/ 98 w 353"/>
                <a:gd name="T27" fmla="*/ 286 h 329"/>
                <a:gd name="T28" fmla="*/ 104 w 353"/>
                <a:gd name="T29" fmla="*/ 293 h 329"/>
                <a:gd name="T30" fmla="*/ 126 w 353"/>
                <a:gd name="T31" fmla="*/ 271 h 329"/>
                <a:gd name="T32" fmla="*/ 120 w 353"/>
                <a:gd name="T33" fmla="*/ 265 h 329"/>
                <a:gd name="T34" fmla="*/ 328 w 353"/>
                <a:gd name="T35" fmla="*/ 23 h 329"/>
                <a:gd name="T36" fmla="*/ 339 w 353"/>
                <a:gd name="T37" fmla="*/ 22 h 329"/>
                <a:gd name="T38" fmla="*/ 353 w 353"/>
                <a:gd name="T39" fmla="*/ 4 h 329"/>
                <a:gd name="T40" fmla="*/ 353 w 353"/>
                <a:gd name="T4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3" h="329">
                  <a:moveTo>
                    <a:pt x="136" y="215"/>
                  </a:moveTo>
                  <a:cubicBezTo>
                    <a:pt x="121" y="205"/>
                    <a:pt x="106" y="195"/>
                    <a:pt x="91" y="186"/>
                  </a:cubicBezTo>
                  <a:cubicBezTo>
                    <a:pt x="130" y="145"/>
                    <a:pt x="167" y="102"/>
                    <a:pt x="201" y="59"/>
                  </a:cubicBezTo>
                  <a:cubicBezTo>
                    <a:pt x="222" y="60"/>
                    <a:pt x="245" y="61"/>
                    <a:pt x="268" y="62"/>
                  </a:cubicBezTo>
                  <a:cubicBezTo>
                    <a:pt x="228" y="114"/>
                    <a:pt x="184" y="165"/>
                    <a:pt x="136" y="215"/>
                  </a:cubicBezTo>
                  <a:moveTo>
                    <a:pt x="353" y="0"/>
                  </a:moveTo>
                  <a:cubicBezTo>
                    <a:pt x="298" y="6"/>
                    <a:pt x="248" y="11"/>
                    <a:pt x="204" y="15"/>
                  </a:cubicBezTo>
                  <a:cubicBezTo>
                    <a:pt x="145" y="94"/>
                    <a:pt x="74" y="174"/>
                    <a:pt x="0" y="245"/>
                  </a:cubicBezTo>
                  <a:cubicBezTo>
                    <a:pt x="4" y="252"/>
                    <a:pt x="8" y="259"/>
                    <a:pt x="13" y="267"/>
                  </a:cubicBezTo>
                  <a:cubicBezTo>
                    <a:pt x="14" y="266"/>
                    <a:pt x="15" y="265"/>
                    <a:pt x="16" y="264"/>
                  </a:cubicBezTo>
                  <a:cubicBezTo>
                    <a:pt x="25" y="277"/>
                    <a:pt x="34" y="291"/>
                    <a:pt x="44" y="306"/>
                  </a:cubicBezTo>
                  <a:cubicBezTo>
                    <a:pt x="43" y="307"/>
                    <a:pt x="41" y="308"/>
                    <a:pt x="40" y="309"/>
                  </a:cubicBezTo>
                  <a:cubicBezTo>
                    <a:pt x="44" y="316"/>
                    <a:pt x="48" y="322"/>
                    <a:pt x="53" y="329"/>
                  </a:cubicBezTo>
                  <a:cubicBezTo>
                    <a:pt x="68" y="315"/>
                    <a:pt x="83" y="301"/>
                    <a:pt x="98" y="286"/>
                  </a:cubicBezTo>
                  <a:cubicBezTo>
                    <a:pt x="100" y="288"/>
                    <a:pt x="102" y="290"/>
                    <a:pt x="104" y="293"/>
                  </a:cubicBezTo>
                  <a:cubicBezTo>
                    <a:pt x="112" y="286"/>
                    <a:pt x="119" y="278"/>
                    <a:pt x="126" y="271"/>
                  </a:cubicBezTo>
                  <a:cubicBezTo>
                    <a:pt x="124" y="269"/>
                    <a:pt x="122" y="267"/>
                    <a:pt x="120" y="265"/>
                  </a:cubicBezTo>
                  <a:cubicBezTo>
                    <a:pt x="196" y="188"/>
                    <a:pt x="267" y="105"/>
                    <a:pt x="328" y="23"/>
                  </a:cubicBezTo>
                  <a:cubicBezTo>
                    <a:pt x="331" y="23"/>
                    <a:pt x="335" y="23"/>
                    <a:pt x="339" y="22"/>
                  </a:cubicBezTo>
                  <a:cubicBezTo>
                    <a:pt x="344" y="16"/>
                    <a:pt x="348" y="10"/>
                    <a:pt x="353" y="4"/>
                  </a:cubicBezTo>
                  <a:cubicBezTo>
                    <a:pt x="353" y="0"/>
                    <a:pt x="353" y="0"/>
                    <a:pt x="353" y="0"/>
                  </a:cubicBezTo>
                </a:path>
              </a:pathLst>
            </a:custGeom>
            <a:solidFill>
              <a:srgbClr val="99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4735513" y="2671763"/>
              <a:ext cx="1071562" cy="1214437"/>
            </a:xfrm>
            <a:custGeom>
              <a:avLst/>
              <a:gdLst>
                <a:gd name="T0" fmla="*/ 219 w 219"/>
                <a:gd name="T1" fmla="*/ 0 h 249"/>
                <a:gd name="T2" fmla="*/ 208 w 219"/>
                <a:gd name="T3" fmla="*/ 1 h 249"/>
                <a:gd name="T4" fmla="*/ 0 w 219"/>
                <a:gd name="T5" fmla="*/ 243 h 249"/>
                <a:gd name="T6" fmla="*/ 6 w 219"/>
                <a:gd name="T7" fmla="*/ 249 h 249"/>
                <a:gd name="T8" fmla="*/ 219 w 219"/>
                <a:gd name="T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249">
                  <a:moveTo>
                    <a:pt x="219" y="0"/>
                  </a:moveTo>
                  <a:cubicBezTo>
                    <a:pt x="215" y="1"/>
                    <a:pt x="211" y="1"/>
                    <a:pt x="208" y="1"/>
                  </a:cubicBezTo>
                  <a:cubicBezTo>
                    <a:pt x="147" y="83"/>
                    <a:pt x="76" y="166"/>
                    <a:pt x="0" y="243"/>
                  </a:cubicBezTo>
                  <a:cubicBezTo>
                    <a:pt x="2" y="245"/>
                    <a:pt x="4" y="247"/>
                    <a:pt x="6" y="249"/>
                  </a:cubicBezTo>
                  <a:cubicBezTo>
                    <a:pt x="84" y="170"/>
                    <a:pt x="157" y="85"/>
                    <a:pt x="219" y="0"/>
                  </a:cubicBezTo>
                </a:path>
              </a:pathLst>
            </a:custGeom>
            <a:solidFill>
              <a:srgbClr val="00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4406900" y="3959225"/>
              <a:ext cx="249237" cy="249237"/>
            </a:xfrm>
            <a:custGeom>
              <a:avLst/>
              <a:gdLst>
                <a:gd name="T0" fmla="*/ 45 w 51"/>
                <a:gd name="T1" fmla="*/ 0 h 51"/>
                <a:gd name="T2" fmla="*/ 0 w 51"/>
                <a:gd name="T3" fmla="*/ 43 h 51"/>
                <a:gd name="T4" fmla="*/ 5 w 51"/>
                <a:gd name="T5" fmla="*/ 51 h 51"/>
                <a:gd name="T6" fmla="*/ 51 w 51"/>
                <a:gd name="T7" fmla="*/ 7 h 51"/>
                <a:gd name="T8" fmla="*/ 45 w 5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45" y="0"/>
                  </a:moveTo>
                  <a:cubicBezTo>
                    <a:pt x="30" y="15"/>
                    <a:pt x="15" y="29"/>
                    <a:pt x="0" y="43"/>
                  </a:cubicBezTo>
                  <a:cubicBezTo>
                    <a:pt x="1" y="46"/>
                    <a:pt x="3" y="48"/>
                    <a:pt x="5" y="51"/>
                  </a:cubicBezTo>
                  <a:cubicBezTo>
                    <a:pt x="20" y="37"/>
                    <a:pt x="36" y="22"/>
                    <a:pt x="51" y="7"/>
                  </a:cubicBezTo>
                  <a:cubicBezTo>
                    <a:pt x="49" y="4"/>
                    <a:pt x="47" y="2"/>
                    <a:pt x="45" y="0"/>
                  </a:cubicBezTo>
                </a:path>
              </a:pathLst>
            </a:custGeom>
            <a:solidFill>
              <a:srgbClr val="00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4592638" y="2852738"/>
              <a:ext cx="866775" cy="760412"/>
            </a:xfrm>
            <a:custGeom>
              <a:avLst/>
              <a:gdLst>
                <a:gd name="T0" fmla="*/ 110 w 177"/>
                <a:gd name="T1" fmla="*/ 0 h 156"/>
                <a:gd name="T2" fmla="*/ 0 w 177"/>
                <a:gd name="T3" fmla="*/ 127 h 156"/>
                <a:gd name="T4" fmla="*/ 45 w 177"/>
                <a:gd name="T5" fmla="*/ 156 h 156"/>
                <a:gd name="T6" fmla="*/ 177 w 177"/>
                <a:gd name="T7" fmla="*/ 3 h 156"/>
                <a:gd name="T8" fmla="*/ 110 w 177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56">
                  <a:moveTo>
                    <a:pt x="110" y="0"/>
                  </a:moveTo>
                  <a:cubicBezTo>
                    <a:pt x="76" y="43"/>
                    <a:pt x="39" y="86"/>
                    <a:pt x="0" y="127"/>
                  </a:cubicBezTo>
                  <a:cubicBezTo>
                    <a:pt x="15" y="136"/>
                    <a:pt x="30" y="146"/>
                    <a:pt x="45" y="156"/>
                  </a:cubicBezTo>
                  <a:cubicBezTo>
                    <a:pt x="93" y="106"/>
                    <a:pt x="137" y="55"/>
                    <a:pt x="177" y="3"/>
                  </a:cubicBezTo>
                  <a:cubicBezTo>
                    <a:pt x="154" y="2"/>
                    <a:pt x="131" y="1"/>
                    <a:pt x="110" y="0"/>
                  </a:cubicBezTo>
                </a:path>
              </a:pathLst>
            </a:custGeom>
            <a:solidFill>
              <a:srgbClr val="30B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9"/>
            <p:cNvSpPr/>
            <p:nvPr/>
          </p:nvSpPr>
          <p:spPr bwMode="auto">
            <a:xfrm>
              <a:off x="4211638" y="3852863"/>
              <a:ext cx="152400" cy="219075"/>
            </a:xfrm>
            <a:custGeom>
              <a:avLst/>
              <a:gdLst>
                <a:gd name="T0" fmla="*/ 3 w 31"/>
                <a:gd name="T1" fmla="*/ 0 h 45"/>
                <a:gd name="T2" fmla="*/ 0 w 31"/>
                <a:gd name="T3" fmla="*/ 3 h 45"/>
                <a:gd name="T4" fmla="*/ 27 w 31"/>
                <a:gd name="T5" fmla="*/ 45 h 45"/>
                <a:gd name="T6" fmla="*/ 31 w 31"/>
                <a:gd name="T7" fmla="*/ 42 h 45"/>
                <a:gd name="T8" fmla="*/ 3 w 3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5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9" y="16"/>
                    <a:pt x="18" y="30"/>
                    <a:pt x="27" y="45"/>
                  </a:cubicBezTo>
                  <a:cubicBezTo>
                    <a:pt x="28" y="44"/>
                    <a:pt x="30" y="43"/>
                    <a:pt x="31" y="42"/>
                  </a:cubicBezTo>
                  <a:cubicBezTo>
                    <a:pt x="21" y="27"/>
                    <a:pt x="12" y="13"/>
                    <a:pt x="3" y="0"/>
                  </a:cubicBezTo>
                </a:path>
              </a:pathLst>
            </a:custGeom>
            <a:solidFill>
              <a:srgbClr val="3AB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5356225" y="1433513"/>
              <a:ext cx="519112" cy="931862"/>
            </a:xfrm>
            <a:custGeom>
              <a:avLst/>
              <a:gdLst>
                <a:gd name="T0" fmla="*/ 106 w 106"/>
                <a:gd name="T1" fmla="*/ 0 h 191"/>
                <a:gd name="T2" fmla="*/ 101 w 106"/>
                <a:gd name="T3" fmla="*/ 3 h 191"/>
                <a:gd name="T4" fmla="*/ 0 w 106"/>
                <a:gd name="T5" fmla="*/ 191 h 191"/>
                <a:gd name="T6" fmla="*/ 24 w 106"/>
                <a:gd name="T7" fmla="*/ 186 h 191"/>
                <a:gd name="T8" fmla="*/ 85 w 106"/>
                <a:gd name="T9" fmla="*/ 85 h 191"/>
                <a:gd name="T10" fmla="*/ 106 w 106"/>
                <a:gd name="T11" fmla="*/ 75 h 191"/>
                <a:gd name="T12" fmla="*/ 106 w 106"/>
                <a:gd name="T13" fmla="*/ 166 h 191"/>
                <a:gd name="T14" fmla="*/ 106 w 106"/>
                <a:gd name="T15" fmla="*/ 166 h 191"/>
                <a:gd name="T16" fmla="*/ 106 w 106"/>
                <a:gd name="T1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91">
                  <a:moveTo>
                    <a:pt x="106" y="0"/>
                  </a:moveTo>
                  <a:cubicBezTo>
                    <a:pt x="104" y="1"/>
                    <a:pt x="102" y="2"/>
                    <a:pt x="101" y="3"/>
                  </a:cubicBezTo>
                  <a:cubicBezTo>
                    <a:pt x="82" y="56"/>
                    <a:pt x="48" y="120"/>
                    <a:pt x="0" y="191"/>
                  </a:cubicBezTo>
                  <a:cubicBezTo>
                    <a:pt x="8" y="189"/>
                    <a:pt x="16" y="188"/>
                    <a:pt x="24" y="186"/>
                  </a:cubicBezTo>
                  <a:cubicBezTo>
                    <a:pt x="48" y="150"/>
                    <a:pt x="68" y="116"/>
                    <a:pt x="85" y="85"/>
                  </a:cubicBezTo>
                  <a:cubicBezTo>
                    <a:pt x="92" y="82"/>
                    <a:pt x="99" y="78"/>
                    <a:pt x="106" y="75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rgbClr val="99D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1"/>
            <p:cNvSpPr/>
            <p:nvPr/>
          </p:nvSpPr>
          <p:spPr bwMode="auto">
            <a:xfrm>
              <a:off x="5473700" y="1800225"/>
              <a:ext cx="401637" cy="541337"/>
            </a:xfrm>
            <a:custGeom>
              <a:avLst/>
              <a:gdLst>
                <a:gd name="T0" fmla="*/ 82 w 82"/>
                <a:gd name="T1" fmla="*/ 0 h 111"/>
                <a:gd name="T2" fmla="*/ 61 w 82"/>
                <a:gd name="T3" fmla="*/ 10 h 111"/>
                <a:gd name="T4" fmla="*/ 0 w 82"/>
                <a:gd name="T5" fmla="*/ 111 h 111"/>
                <a:gd name="T6" fmla="*/ 82 w 82"/>
                <a:gd name="T7" fmla="*/ 91 h 111"/>
                <a:gd name="T8" fmla="*/ 82 w 82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1">
                  <a:moveTo>
                    <a:pt x="82" y="0"/>
                  </a:moveTo>
                  <a:cubicBezTo>
                    <a:pt x="75" y="3"/>
                    <a:pt x="68" y="7"/>
                    <a:pt x="61" y="10"/>
                  </a:cubicBezTo>
                  <a:cubicBezTo>
                    <a:pt x="44" y="41"/>
                    <a:pt x="24" y="75"/>
                    <a:pt x="0" y="111"/>
                  </a:cubicBezTo>
                  <a:cubicBezTo>
                    <a:pt x="26" y="104"/>
                    <a:pt x="53" y="98"/>
                    <a:pt x="82" y="91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00B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2"/>
            <p:cNvSpPr>
              <a:spLocks noEditPoints="1"/>
            </p:cNvSpPr>
            <p:nvPr/>
          </p:nvSpPr>
          <p:spPr bwMode="auto">
            <a:xfrm>
              <a:off x="4979988" y="882651"/>
              <a:ext cx="136525" cy="77787"/>
            </a:xfrm>
            <a:custGeom>
              <a:avLst/>
              <a:gdLst>
                <a:gd name="T0" fmla="*/ 23 w 28"/>
                <a:gd name="T1" fmla="*/ 0 h 16"/>
                <a:gd name="T2" fmla="*/ 23 w 28"/>
                <a:gd name="T3" fmla="*/ 0 h 16"/>
                <a:gd name="T4" fmla="*/ 8 w 28"/>
                <a:gd name="T5" fmla="*/ 9 h 16"/>
                <a:gd name="T6" fmla="*/ 13 w 28"/>
                <a:gd name="T7" fmla="*/ 0 h 16"/>
                <a:gd name="T8" fmla="*/ 23 w 28"/>
                <a:gd name="T9" fmla="*/ 0 h 16"/>
                <a:gd name="T10" fmla="*/ 28 w 28"/>
                <a:gd name="T11" fmla="*/ 0 h 16"/>
                <a:gd name="T12" fmla="*/ 9 w 28"/>
                <a:gd name="T13" fmla="*/ 0 h 16"/>
                <a:gd name="T14" fmla="*/ 0 w 28"/>
                <a:gd name="T15" fmla="*/ 16 h 16"/>
                <a:gd name="T16" fmla="*/ 28 w 28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6"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8" y="3"/>
                    <a:pt x="13" y="6"/>
                    <a:pt x="8" y="9"/>
                  </a:cubicBezTo>
                  <a:cubicBezTo>
                    <a:pt x="9" y="6"/>
                    <a:pt x="11" y="3"/>
                    <a:pt x="1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8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5"/>
                    <a:pt x="3" y="11"/>
                    <a:pt x="0" y="16"/>
                  </a:cubicBezTo>
                  <a:cubicBezTo>
                    <a:pt x="9" y="10"/>
                    <a:pt x="19" y="5"/>
                    <a:pt x="28" y="0"/>
                  </a:cubicBezTo>
                </a:path>
              </a:pathLst>
            </a:custGeom>
            <a:solidFill>
              <a:srgbClr val="C0E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3"/>
            <p:cNvSpPr/>
            <p:nvPr/>
          </p:nvSpPr>
          <p:spPr bwMode="auto">
            <a:xfrm>
              <a:off x="5019675" y="882651"/>
              <a:ext cx="73025" cy="44450"/>
            </a:xfrm>
            <a:custGeom>
              <a:avLst/>
              <a:gdLst>
                <a:gd name="T0" fmla="*/ 15 w 15"/>
                <a:gd name="T1" fmla="*/ 0 h 9"/>
                <a:gd name="T2" fmla="*/ 5 w 15"/>
                <a:gd name="T3" fmla="*/ 0 h 9"/>
                <a:gd name="T4" fmla="*/ 0 w 15"/>
                <a:gd name="T5" fmla="*/ 9 h 9"/>
                <a:gd name="T6" fmla="*/ 15 w 1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1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3"/>
                    <a:pt x="1" y="6"/>
                    <a:pt x="0" y="9"/>
                  </a:cubicBezTo>
                  <a:cubicBezTo>
                    <a:pt x="5" y="6"/>
                    <a:pt x="10" y="3"/>
                    <a:pt x="15" y="0"/>
                  </a:cubicBezTo>
                </a:path>
              </a:pathLst>
            </a:custGeom>
            <a:solidFill>
              <a:srgbClr val="32C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4416425" y="960438"/>
              <a:ext cx="392112" cy="423862"/>
            </a:xfrm>
            <a:custGeom>
              <a:avLst/>
              <a:gdLst>
                <a:gd name="T0" fmla="*/ 80 w 80"/>
                <a:gd name="T1" fmla="*/ 0 h 87"/>
                <a:gd name="T2" fmla="*/ 1 w 80"/>
                <a:gd name="T3" fmla="*/ 65 h 87"/>
                <a:gd name="T4" fmla="*/ 1 w 80"/>
                <a:gd name="T5" fmla="*/ 66 h 87"/>
                <a:gd name="T6" fmla="*/ 33 w 80"/>
                <a:gd name="T7" fmla="*/ 39 h 87"/>
                <a:gd name="T8" fmla="*/ 33 w 80"/>
                <a:gd name="T9" fmla="*/ 39 h 87"/>
                <a:gd name="T10" fmla="*/ 33 w 80"/>
                <a:gd name="T11" fmla="*/ 39 h 87"/>
                <a:gd name="T12" fmla="*/ 27 w 80"/>
                <a:gd name="T13" fmla="*/ 63 h 87"/>
                <a:gd name="T14" fmla="*/ 0 w 80"/>
                <a:gd name="T15" fmla="*/ 86 h 87"/>
                <a:gd name="T16" fmla="*/ 0 w 80"/>
                <a:gd name="T17" fmla="*/ 87 h 87"/>
                <a:gd name="T18" fmla="*/ 67 w 80"/>
                <a:gd name="T19" fmla="*/ 33 h 87"/>
                <a:gd name="T20" fmla="*/ 69 w 80"/>
                <a:gd name="T21" fmla="*/ 27 h 87"/>
                <a:gd name="T22" fmla="*/ 52 w 80"/>
                <a:gd name="T23" fmla="*/ 40 h 87"/>
                <a:gd name="T24" fmla="*/ 58 w 80"/>
                <a:gd name="T25" fmla="*/ 21 h 87"/>
                <a:gd name="T26" fmla="*/ 77 w 80"/>
                <a:gd name="T27" fmla="*/ 6 h 87"/>
                <a:gd name="T28" fmla="*/ 80 w 80"/>
                <a:gd name="T2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87">
                  <a:moveTo>
                    <a:pt x="80" y="0"/>
                  </a:moveTo>
                  <a:cubicBezTo>
                    <a:pt x="53" y="20"/>
                    <a:pt x="27" y="42"/>
                    <a:pt x="1" y="65"/>
                  </a:cubicBezTo>
                  <a:cubicBezTo>
                    <a:pt x="1" y="65"/>
                    <a:pt x="1" y="66"/>
                    <a:pt x="1" y="66"/>
                  </a:cubicBezTo>
                  <a:cubicBezTo>
                    <a:pt x="12" y="57"/>
                    <a:pt x="22" y="48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1" y="47"/>
                    <a:pt x="29" y="55"/>
                    <a:pt x="27" y="63"/>
                  </a:cubicBezTo>
                  <a:cubicBezTo>
                    <a:pt x="18" y="70"/>
                    <a:pt x="9" y="78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22" y="67"/>
                    <a:pt x="45" y="49"/>
                    <a:pt x="67" y="33"/>
                  </a:cubicBezTo>
                  <a:cubicBezTo>
                    <a:pt x="67" y="31"/>
                    <a:pt x="68" y="29"/>
                    <a:pt x="69" y="27"/>
                  </a:cubicBezTo>
                  <a:cubicBezTo>
                    <a:pt x="63" y="31"/>
                    <a:pt x="57" y="36"/>
                    <a:pt x="52" y="40"/>
                  </a:cubicBezTo>
                  <a:cubicBezTo>
                    <a:pt x="54" y="34"/>
                    <a:pt x="56" y="27"/>
                    <a:pt x="58" y="21"/>
                  </a:cubicBezTo>
                  <a:cubicBezTo>
                    <a:pt x="64" y="16"/>
                    <a:pt x="71" y="11"/>
                    <a:pt x="77" y="6"/>
                  </a:cubicBezTo>
                  <a:cubicBezTo>
                    <a:pt x="78" y="4"/>
                    <a:pt x="79" y="2"/>
                    <a:pt x="80" y="0"/>
                  </a:cubicBezTo>
                </a:path>
              </a:pathLst>
            </a:custGeom>
            <a:solidFill>
              <a:srgbClr val="BAE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4416425" y="1150938"/>
              <a:ext cx="161925" cy="228600"/>
            </a:xfrm>
            <a:custGeom>
              <a:avLst/>
              <a:gdLst>
                <a:gd name="T0" fmla="*/ 33 w 33"/>
                <a:gd name="T1" fmla="*/ 0 h 47"/>
                <a:gd name="T2" fmla="*/ 1 w 33"/>
                <a:gd name="T3" fmla="*/ 27 h 47"/>
                <a:gd name="T4" fmla="*/ 0 w 33"/>
                <a:gd name="T5" fmla="*/ 47 h 47"/>
                <a:gd name="T6" fmla="*/ 27 w 33"/>
                <a:gd name="T7" fmla="*/ 24 h 47"/>
                <a:gd name="T8" fmla="*/ 33 w 33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7">
                  <a:moveTo>
                    <a:pt x="33" y="0"/>
                  </a:moveTo>
                  <a:cubicBezTo>
                    <a:pt x="22" y="9"/>
                    <a:pt x="12" y="18"/>
                    <a:pt x="1" y="27"/>
                  </a:cubicBezTo>
                  <a:cubicBezTo>
                    <a:pt x="1" y="33"/>
                    <a:pt x="1" y="40"/>
                    <a:pt x="0" y="47"/>
                  </a:cubicBezTo>
                  <a:cubicBezTo>
                    <a:pt x="9" y="39"/>
                    <a:pt x="18" y="31"/>
                    <a:pt x="27" y="24"/>
                  </a:cubicBezTo>
                  <a:cubicBezTo>
                    <a:pt x="29" y="16"/>
                    <a:pt x="31" y="8"/>
                    <a:pt x="33" y="0"/>
                  </a:cubicBezTo>
                </a:path>
              </a:pathLst>
            </a:custGeom>
            <a:solidFill>
              <a:srgbClr val="21AC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4672013" y="990600"/>
              <a:ext cx="122237" cy="165100"/>
            </a:xfrm>
            <a:custGeom>
              <a:avLst/>
              <a:gdLst>
                <a:gd name="T0" fmla="*/ 25 w 25"/>
                <a:gd name="T1" fmla="*/ 0 h 34"/>
                <a:gd name="T2" fmla="*/ 6 w 25"/>
                <a:gd name="T3" fmla="*/ 15 h 34"/>
                <a:gd name="T4" fmla="*/ 0 w 25"/>
                <a:gd name="T5" fmla="*/ 34 h 34"/>
                <a:gd name="T6" fmla="*/ 17 w 25"/>
                <a:gd name="T7" fmla="*/ 21 h 34"/>
                <a:gd name="T8" fmla="*/ 25 w 2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4">
                  <a:moveTo>
                    <a:pt x="25" y="0"/>
                  </a:moveTo>
                  <a:cubicBezTo>
                    <a:pt x="19" y="5"/>
                    <a:pt x="12" y="10"/>
                    <a:pt x="6" y="15"/>
                  </a:cubicBezTo>
                  <a:cubicBezTo>
                    <a:pt x="4" y="21"/>
                    <a:pt x="2" y="28"/>
                    <a:pt x="0" y="34"/>
                  </a:cubicBezTo>
                  <a:cubicBezTo>
                    <a:pt x="5" y="30"/>
                    <a:pt x="11" y="25"/>
                    <a:pt x="17" y="21"/>
                  </a:cubicBezTo>
                  <a:cubicBezTo>
                    <a:pt x="20" y="14"/>
                    <a:pt x="23" y="7"/>
                    <a:pt x="25" y="0"/>
                  </a:cubicBezTo>
                </a:path>
              </a:pathLst>
            </a:custGeom>
            <a:solidFill>
              <a:srgbClr val="60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17"/>
            <p:cNvSpPr>
              <a:spLocks noEditPoints="1"/>
            </p:cNvSpPr>
            <p:nvPr/>
          </p:nvSpPr>
          <p:spPr bwMode="auto">
            <a:xfrm>
              <a:off x="3795713" y="1443038"/>
              <a:ext cx="465137" cy="477837"/>
            </a:xfrm>
            <a:custGeom>
              <a:avLst/>
              <a:gdLst>
                <a:gd name="T0" fmla="*/ 30 w 95"/>
                <a:gd name="T1" fmla="*/ 85 h 98"/>
                <a:gd name="T2" fmla="*/ 15 w 95"/>
                <a:gd name="T3" fmla="*/ 80 h 98"/>
                <a:gd name="T4" fmla="*/ 79 w 95"/>
                <a:gd name="T5" fmla="*/ 13 h 98"/>
                <a:gd name="T6" fmla="*/ 85 w 95"/>
                <a:gd name="T7" fmla="*/ 27 h 98"/>
                <a:gd name="T8" fmla="*/ 30 w 95"/>
                <a:gd name="T9" fmla="*/ 85 h 98"/>
                <a:gd name="T10" fmla="*/ 89 w 95"/>
                <a:gd name="T11" fmla="*/ 0 h 98"/>
                <a:gd name="T12" fmla="*/ 79 w 95"/>
                <a:gd name="T13" fmla="*/ 10 h 98"/>
                <a:gd name="T14" fmla="*/ 79 w 95"/>
                <a:gd name="T15" fmla="*/ 10 h 98"/>
                <a:gd name="T16" fmla="*/ 12 w 95"/>
                <a:gd name="T17" fmla="*/ 81 h 98"/>
                <a:gd name="T18" fmla="*/ 11 w 95"/>
                <a:gd name="T19" fmla="*/ 81 h 98"/>
                <a:gd name="T20" fmla="*/ 2 w 95"/>
                <a:gd name="T21" fmla="*/ 92 h 98"/>
                <a:gd name="T22" fmla="*/ 2 w 95"/>
                <a:gd name="T23" fmla="*/ 92 h 98"/>
                <a:gd name="T24" fmla="*/ 0 w 95"/>
                <a:gd name="T25" fmla="*/ 95 h 98"/>
                <a:gd name="T26" fmla="*/ 3 w 95"/>
                <a:gd name="T27" fmla="*/ 95 h 98"/>
                <a:gd name="T28" fmla="*/ 4 w 95"/>
                <a:gd name="T29" fmla="*/ 94 h 98"/>
                <a:gd name="T30" fmla="*/ 18 w 95"/>
                <a:gd name="T31" fmla="*/ 97 h 98"/>
                <a:gd name="T32" fmla="*/ 18 w 95"/>
                <a:gd name="T33" fmla="*/ 97 h 98"/>
                <a:gd name="T34" fmla="*/ 22 w 95"/>
                <a:gd name="T35" fmla="*/ 98 h 98"/>
                <a:gd name="T36" fmla="*/ 24 w 95"/>
                <a:gd name="T37" fmla="*/ 95 h 98"/>
                <a:gd name="T38" fmla="*/ 24 w 95"/>
                <a:gd name="T39" fmla="*/ 95 h 98"/>
                <a:gd name="T40" fmla="*/ 95 w 95"/>
                <a:gd name="T41" fmla="*/ 21 h 98"/>
                <a:gd name="T42" fmla="*/ 89 w 95"/>
                <a:gd name="T4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5" h="98">
                  <a:moveTo>
                    <a:pt x="30" y="85"/>
                  </a:moveTo>
                  <a:cubicBezTo>
                    <a:pt x="24" y="83"/>
                    <a:pt x="20" y="82"/>
                    <a:pt x="15" y="80"/>
                  </a:cubicBezTo>
                  <a:cubicBezTo>
                    <a:pt x="35" y="58"/>
                    <a:pt x="57" y="35"/>
                    <a:pt x="79" y="13"/>
                  </a:cubicBezTo>
                  <a:cubicBezTo>
                    <a:pt x="81" y="18"/>
                    <a:pt x="83" y="22"/>
                    <a:pt x="85" y="27"/>
                  </a:cubicBezTo>
                  <a:cubicBezTo>
                    <a:pt x="65" y="46"/>
                    <a:pt x="47" y="65"/>
                    <a:pt x="30" y="85"/>
                  </a:cubicBezTo>
                  <a:moveTo>
                    <a:pt x="89" y="0"/>
                  </a:moveTo>
                  <a:cubicBezTo>
                    <a:pt x="85" y="3"/>
                    <a:pt x="82" y="7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56" y="33"/>
                    <a:pt x="33" y="57"/>
                    <a:pt x="12" y="81"/>
                  </a:cubicBezTo>
                  <a:cubicBezTo>
                    <a:pt x="12" y="81"/>
                    <a:pt x="12" y="81"/>
                    <a:pt x="11" y="81"/>
                  </a:cubicBezTo>
                  <a:cubicBezTo>
                    <a:pt x="8" y="84"/>
                    <a:pt x="5" y="88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93"/>
                    <a:pt x="0" y="94"/>
                    <a:pt x="0" y="95"/>
                  </a:cubicBezTo>
                  <a:cubicBezTo>
                    <a:pt x="1" y="95"/>
                    <a:pt x="2" y="95"/>
                    <a:pt x="3" y="95"/>
                  </a:cubicBezTo>
                  <a:cubicBezTo>
                    <a:pt x="3" y="95"/>
                    <a:pt x="3" y="95"/>
                    <a:pt x="4" y="94"/>
                  </a:cubicBezTo>
                  <a:cubicBezTo>
                    <a:pt x="8" y="95"/>
                    <a:pt x="13" y="96"/>
                    <a:pt x="18" y="97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9" y="97"/>
                    <a:pt x="20" y="98"/>
                    <a:pt x="22" y="98"/>
                  </a:cubicBezTo>
                  <a:cubicBezTo>
                    <a:pt x="22" y="97"/>
                    <a:pt x="23" y="96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45" y="70"/>
                    <a:pt x="70" y="45"/>
                    <a:pt x="95" y="21"/>
                  </a:cubicBezTo>
                  <a:cubicBezTo>
                    <a:pt x="93" y="14"/>
                    <a:pt x="91" y="7"/>
                    <a:pt x="89" y="0"/>
                  </a:cubicBezTo>
                </a:path>
              </a:pathLst>
            </a:custGeom>
            <a:solidFill>
              <a:srgbClr val="99DE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18"/>
            <p:cNvSpPr/>
            <p:nvPr/>
          </p:nvSpPr>
          <p:spPr bwMode="auto">
            <a:xfrm>
              <a:off x="3790950" y="1892300"/>
              <a:ext cx="14287" cy="14287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2 h 3"/>
                <a:gd name="T4" fmla="*/ 1 w 3"/>
                <a:gd name="T5" fmla="*/ 3 h 3"/>
                <a:gd name="T6" fmla="*/ 3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009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19"/>
            <p:cNvSpPr/>
            <p:nvPr/>
          </p:nvSpPr>
          <p:spPr bwMode="auto">
            <a:xfrm>
              <a:off x="3849688" y="1492250"/>
              <a:ext cx="333375" cy="346075"/>
            </a:xfrm>
            <a:custGeom>
              <a:avLst/>
              <a:gdLst>
                <a:gd name="T0" fmla="*/ 68 w 68"/>
                <a:gd name="T1" fmla="*/ 0 h 71"/>
                <a:gd name="T2" fmla="*/ 0 w 68"/>
                <a:gd name="T3" fmla="*/ 71 h 71"/>
                <a:gd name="T4" fmla="*/ 1 w 68"/>
                <a:gd name="T5" fmla="*/ 71 h 71"/>
                <a:gd name="T6" fmla="*/ 68 w 68"/>
                <a:gd name="T7" fmla="*/ 0 h 71"/>
                <a:gd name="T8" fmla="*/ 68 w 68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1">
                  <a:moveTo>
                    <a:pt x="68" y="0"/>
                  </a:moveTo>
                  <a:cubicBezTo>
                    <a:pt x="44" y="23"/>
                    <a:pt x="21" y="47"/>
                    <a:pt x="0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2" y="47"/>
                    <a:pt x="45" y="23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20"/>
            <p:cNvSpPr/>
            <p:nvPr/>
          </p:nvSpPr>
          <p:spPr bwMode="auto">
            <a:xfrm>
              <a:off x="3810000" y="1901825"/>
              <a:ext cx="74612" cy="14287"/>
            </a:xfrm>
            <a:custGeom>
              <a:avLst/>
              <a:gdLst>
                <a:gd name="T0" fmla="*/ 1 w 15"/>
                <a:gd name="T1" fmla="*/ 0 h 3"/>
                <a:gd name="T2" fmla="*/ 0 w 15"/>
                <a:gd name="T3" fmla="*/ 1 h 3"/>
                <a:gd name="T4" fmla="*/ 15 w 15"/>
                <a:gd name="T5" fmla="*/ 3 h 3"/>
                <a:gd name="T6" fmla="*/ 15 w 15"/>
                <a:gd name="T7" fmla="*/ 3 h 3"/>
                <a:gd name="T8" fmla="*/ 1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2"/>
                    <a:pt x="10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0" y="2"/>
                    <a:pt x="5" y="1"/>
                    <a:pt x="1" y="0"/>
                  </a:cubicBezTo>
                </a:path>
              </a:pathLst>
            </a:custGeom>
            <a:solidFill>
              <a:srgbClr val="00A8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1"/>
            <p:cNvSpPr/>
            <p:nvPr/>
          </p:nvSpPr>
          <p:spPr bwMode="auto">
            <a:xfrm>
              <a:off x="3868738" y="1506538"/>
              <a:ext cx="342900" cy="350837"/>
            </a:xfrm>
            <a:custGeom>
              <a:avLst/>
              <a:gdLst>
                <a:gd name="T0" fmla="*/ 64 w 70"/>
                <a:gd name="T1" fmla="*/ 0 h 72"/>
                <a:gd name="T2" fmla="*/ 0 w 70"/>
                <a:gd name="T3" fmla="*/ 67 h 72"/>
                <a:gd name="T4" fmla="*/ 15 w 70"/>
                <a:gd name="T5" fmla="*/ 72 h 72"/>
                <a:gd name="T6" fmla="*/ 70 w 70"/>
                <a:gd name="T7" fmla="*/ 14 h 72"/>
                <a:gd name="T8" fmla="*/ 64 w 70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2">
                  <a:moveTo>
                    <a:pt x="64" y="0"/>
                  </a:moveTo>
                  <a:cubicBezTo>
                    <a:pt x="42" y="22"/>
                    <a:pt x="20" y="45"/>
                    <a:pt x="0" y="67"/>
                  </a:cubicBezTo>
                  <a:cubicBezTo>
                    <a:pt x="5" y="69"/>
                    <a:pt x="9" y="70"/>
                    <a:pt x="15" y="72"/>
                  </a:cubicBezTo>
                  <a:cubicBezTo>
                    <a:pt x="32" y="52"/>
                    <a:pt x="50" y="33"/>
                    <a:pt x="70" y="14"/>
                  </a:cubicBezTo>
                  <a:cubicBezTo>
                    <a:pt x="68" y="9"/>
                    <a:pt x="66" y="5"/>
                    <a:pt x="64" y="0"/>
                  </a:cubicBezTo>
                </a:path>
              </a:pathLst>
            </a:custGeom>
            <a:solidFill>
              <a:srgbClr val="009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2"/>
            <p:cNvSpPr/>
            <p:nvPr/>
          </p:nvSpPr>
          <p:spPr bwMode="auto">
            <a:xfrm>
              <a:off x="3903663" y="1906588"/>
              <a:ext cx="9525" cy="14287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3 h 3"/>
                <a:gd name="T4" fmla="*/ 0 w 2"/>
                <a:gd name="T5" fmla="*/ 3 h 3"/>
                <a:gd name="T6" fmla="*/ 2 w 2"/>
                <a:gd name="T7" fmla="*/ 0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009C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3"/>
            <p:cNvSpPr/>
            <p:nvPr/>
          </p:nvSpPr>
          <p:spPr bwMode="auto">
            <a:xfrm>
              <a:off x="3325813" y="1998663"/>
              <a:ext cx="509587" cy="531812"/>
            </a:xfrm>
            <a:custGeom>
              <a:avLst/>
              <a:gdLst>
                <a:gd name="T0" fmla="*/ 104 w 104"/>
                <a:gd name="T1" fmla="*/ 0 h 109"/>
                <a:gd name="T2" fmla="*/ 99 w 104"/>
                <a:gd name="T3" fmla="*/ 1 h 109"/>
                <a:gd name="T4" fmla="*/ 71 w 104"/>
                <a:gd name="T5" fmla="*/ 36 h 109"/>
                <a:gd name="T6" fmla="*/ 50 w 104"/>
                <a:gd name="T7" fmla="*/ 42 h 109"/>
                <a:gd name="T8" fmla="*/ 82 w 104"/>
                <a:gd name="T9" fmla="*/ 1 h 109"/>
                <a:gd name="T10" fmla="*/ 78 w 104"/>
                <a:gd name="T11" fmla="*/ 1 h 109"/>
                <a:gd name="T12" fmla="*/ 44 w 104"/>
                <a:gd name="T13" fmla="*/ 45 h 109"/>
                <a:gd name="T14" fmla="*/ 42 w 104"/>
                <a:gd name="T15" fmla="*/ 45 h 109"/>
                <a:gd name="T16" fmla="*/ 32 w 104"/>
                <a:gd name="T17" fmla="*/ 59 h 109"/>
                <a:gd name="T18" fmla="*/ 34 w 104"/>
                <a:gd name="T19" fmla="*/ 58 h 109"/>
                <a:gd name="T20" fmla="*/ 34 w 104"/>
                <a:gd name="T21" fmla="*/ 58 h 109"/>
                <a:gd name="T22" fmla="*/ 34 w 104"/>
                <a:gd name="T23" fmla="*/ 58 h 109"/>
                <a:gd name="T24" fmla="*/ 0 w 104"/>
                <a:gd name="T25" fmla="*/ 109 h 109"/>
                <a:gd name="T26" fmla="*/ 6 w 104"/>
                <a:gd name="T27" fmla="*/ 106 h 109"/>
                <a:gd name="T28" fmla="*/ 38 w 104"/>
                <a:gd name="T29" fmla="*/ 58 h 109"/>
                <a:gd name="T30" fmla="*/ 61 w 104"/>
                <a:gd name="T31" fmla="*/ 51 h 109"/>
                <a:gd name="T32" fmla="*/ 61 w 104"/>
                <a:gd name="T33" fmla="*/ 51 h 109"/>
                <a:gd name="T34" fmla="*/ 61 w 104"/>
                <a:gd name="T35" fmla="*/ 51 h 109"/>
                <a:gd name="T36" fmla="*/ 34 w 104"/>
                <a:gd name="T37" fmla="*/ 92 h 109"/>
                <a:gd name="T38" fmla="*/ 41 w 104"/>
                <a:gd name="T39" fmla="*/ 89 h 109"/>
                <a:gd name="T40" fmla="*/ 68 w 104"/>
                <a:gd name="T41" fmla="*/ 47 h 109"/>
                <a:gd name="T42" fmla="*/ 71 w 104"/>
                <a:gd name="T43" fmla="*/ 47 h 109"/>
                <a:gd name="T44" fmla="*/ 78 w 104"/>
                <a:gd name="T45" fmla="*/ 36 h 109"/>
                <a:gd name="T46" fmla="*/ 76 w 104"/>
                <a:gd name="T47" fmla="*/ 37 h 109"/>
                <a:gd name="T48" fmla="*/ 104 w 104"/>
                <a:gd name="T4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" h="109">
                  <a:moveTo>
                    <a:pt x="104" y="0"/>
                  </a:moveTo>
                  <a:cubicBezTo>
                    <a:pt x="102" y="0"/>
                    <a:pt x="101" y="0"/>
                    <a:pt x="99" y="1"/>
                  </a:cubicBezTo>
                  <a:cubicBezTo>
                    <a:pt x="89" y="13"/>
                    <a:pt x="80" y="25"/>
                    <a:pt x="71" y="36"/>
                  </a:cubicBezTo>
                  <a:cubicBezTo>
                    <a:pt x="64" y="38"/>
                    <a:pt x="57" y="40"/>
                    <a:pt x="50" y="42"/>
                  </a:cubicBezTo>
                  <a:cubicBezTo>
                    <a:pt x="60" y="28"/>
                    <a:pt x="71" y="14"/>
                    <a:pt x="82" y="1"/>
                  </a:cubicBezTo>
                  <a:cubicBezTo>
                    <a:pt x="81" y="1"/>
                    <a:pt x="80" y="1"/>
                    <a:pt x="78" y="1"/>
                  </a:cubicBezTo>
                  <a:cubicBezTo>
                    <a:pt x="66" y="16"/>
                    <a:pt x="55" y="30"/>
                    <a:pt x="44" y="45"/>
                  </a:cubicBezTo>
                  <a:cubicBezTo>
                    <a:pt x="43" y="45"/>
                    <a:pt x="42" y="45"/>
                    <a:pt x="42" y="45"/>
                  </a:cubicBezTo>
                  <a:cubicBezTo>
                    <a:pt x="38" y="50"/>
                    <a:pt x="35" y="54"/>
                    <a:pt x="32" y="59"/>
                  </a:cubicBezTo>
                  <a:cubicBezTo>
                    <a:pt x="32" y="59"/>
                    <a:pt x="33" y="58"/>
                    <a:pt x="34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22" y="75"/>
                    <a:pt x="10" y="92"/>
                    <a:pt x="0" y="109"/>
                  </a:cubicBezTo>
                  <a:cubicBezTo>
                    <a:pt x="2" y="108"/>
                    <a:pt x="4" y="107"/>
                    <a:pt x="6" y="106"/>
                  </a:cubicBezTo>
                  <a:cubicBezTo>
                    <a:pt x="16" y="90"/>
                    <a:pt x="26" y="74"/>
                    <a:pt x="38" y="58"/>
                  </a:cubicBezTo>
                  <a:cubicBezTo>
                    <a:pt x="45" y="56"/>
                    <a:pt x="53" y="54"/>
                    <a:pt x="61" y="51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51" y="65"/>
                    <a:pt x="42" y="79"/>
                    <a:pt x="34" y="92"/>
                  </a:cubicBezTo>
                  <a:cubicBezTo>
                    <a:pt x="36" y="91"/>
                    <a:pt x="39" y="90"/>
                    <a:pt x="41" y="89"/>
                  </a:cubicBezTo>
                  <a:cubicBezTo>
                    <a:pt x="49" y="76"/>
                    <a:pt x="58" y="62"/>
                    <a:pt x="68" y="47"/>
                  </a:cubicBezTo>
                  <a:cubicBezTo>
                    <a:pt x="69" y="47"/>
                    <a:pt x="70" y="47"/>
                    <a:pt x="71" y="47"/>
                  </a:cubicBezTo>
                  <a:cubicBezTo>
                    <a:pt x="73" y="43"/>
                    <a:pt x="76" y="40"/>
                    <a:pt x="78" y="36"/>
                  </a:cubicBezTo>
                  <a:cubicBezTo>
                    <a:pt x="77" y="36"/>
                    <a:pt x="76" y="37"/>
                    <a:pt x="76" y="37"/>
                  </a:cubicBezTo>
                  <a:cubicBezTo>
                    <a:pt x="84" y="25"/>
                    <a:pt x="94" y="13"/>
                    <a:pt x="104" y="0"/>
                  </a:cubicBezTo>
                </a:path>
              </a:pathLst>
            </a:custGeom>
            <a:solidFill>
              <a:srgbClr val="99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3311525" y="2282825"/>
              <a:ext cx="180975" cy="252412"/>
            </a:xfrm>
            <a:custGeom>
              <a:avLst/>
              <a:gdLst>
                <a:gd name="T0" fmla="*/ 37 w 37"/>
                <a:gd name="T1" fmla="*/ 0 h 52"/>
                <a:gd name="T2" fmla="*/ 35 w 37"/>
                <a:gd name="T3" fmla="*/ 1 h 52"/>
                <a:gd name="T4" fmla="*/ 0 w 37"/>
                <a:gd name="T5" fmla="*/ 52 h 52"/>
                <a:gd name="T6" fmla="*/ 3 w 37"/>
                <a:gd name="T7" fmla="*/ 51 h 52"/>
                <a:gd name="T8" fmla="*/ 37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37" y="0"/>
                  </a:moveTo>
                  <a:cubicBezTo>
                    <a:pt x="36" y="0"/>
                    <a:pt x="35" y="1"/>
                    <a:pt x="35" y="1"/>
                  </a:cubicBezTo>
                  <a:cubicBezTo>
                    <a:pt x="22" y="18"/>
                    <a:pt x="10" y="36"/>
                    <a:pt x="0" y="52"/>
                  </a:cubicBezTo>
                  <a:cubicBezTo>
                    <a:pt x="1" y="52"/>
                    <a:pt x="2" y="51"/>
                    <a:pt x="3" y="51"/>
                  </a:cubicBezTo>
                  <a:cubicBezTo>
                    <a:pt x="13" y="34"/>
                    <a:pt x="25" y="17"/>
                    <a:pt x="37" y="0"/>
                  </a:cubicBezTo>
                </a:path>
              </a:pathLst>
            </a:custGeom>
            <a:solidFill>
              <a:srgbClr val="008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5"/>
            <p:cNvSpPr/>
            <p:nvPr/>
          </p:nvSpPr>
          <p:spPr bwMode="auto">
            <a:xfrm>
              <a:off x="3532188" y="2005013"/>
              <a:ext cx="176212" cy="214312"/>
            </a:xfrm>
            <a:custGeom>
              <a:avLst/>
              <a:gdLst>
                <a:gd name="T0" fmla="*/ 36 w 36"/>
                <a:gd name="T1" fmla="*/ 0 h 44"/>
                <a:gd name="T2" fmla="*/ 35 w 36"/>
                <a:gd name="T3" fmla="*/ 0 h 44"/>
                <a:gd name="T4" fmla="*/ 0 w 36"/>
                <a:gd name="T5" fmla="*/ 44 h 44"/>
                <a:gd name="T6" fmla="*/ 2 w 36"/>
                <a:gd name="T7" fmla="*/ 44 h 44"/>
                <a:gd name="T8" fmla="*/ 36 w 36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4">
                  <a:moveTo>
                    <a:pt x="36" y="0"/>
                  </a:moveTo>
                  <a:cubicBezTo>
                    <a:pt x="36" y="0"/>
                    <a:pt x="35" y="0"/>
                    <a:pt x="35" y="0"/>
                  </a:cubicBezTo>
                  <a:cubicBezTo>
                    <a:pt x="22" y="15"/>
                    <a:pt x="11" y="30"/>
                    <a:pt x="0" y="44"/>
                  </a:cubicBezTo>
                  <a:cubicBezTo>
                    <a:pt x="0" y="44"/>
                    <a:pt x="1" y="44"/>
                    <a:pt x="2" y="44"/>
                  </a:cubicBezTo>
                  <a:cubicBezTo>
                    <a:pt x="13" y="29"/>
                    <a:pt x="24" y="15"/>
                    <a:pt x="36" y="0"/>
                  </a:cubicBezTo>
                </a:path>
              </a:pathLst>
            </a:custGeom>
            <a:solidFill>
              <a:srgbClr val="008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3355975" y="2247900"/>
              <a:ext cx="268287" cy="268287"/>
            </a:xfrm>
            <a:custGeom>
              <a:avLst/>
              <a:gdLst>
                <a:gd name="T0" fmla="*/ 55 w 55"/>
                <a:gd name="T1" fmla="*/ 0 h 55"/>
                <a:gd name="T2" fmla="*/ 32 w 55"/>
                <a:gd name="T3" fmla="*/ 7 h 55"/>
                <a:gd name="T4" fmla="*/ 0 w 55"/>
                <a:gd name="T5" fmla="*/ 55 h 55"/>
                <a:gd name="T6" fmla="*/ 28 w 55"/>
                <a:gd name="T7" fmla="*/ 41 h 55"/>
                <a:gd name="T8" fmla="*/ 55 w 55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55" y="0"/>
                  </a:moveTo>
                  <a:cubicBezTo>
                    <a:pt x="47" y="3"/>
                    <a:pt x="39" y="5"/>
                    <a:pt x="32" y="7"/>
                  </a:cubicBezTo>
                  <a:cubicBezTo>
                    <a:pt x="20" y="23"/>
                    <a:pt x="10" y="39"/>
                    <a:pt x="0" y="55"/>
                  </a:cubicBezTo>
                  <a:cubicBezTo>
                    <a:pt x="9" y="51"/>
                    <a:pt x="18" y="46"/>
                    <a:pt x="28" y="41"/>
                  </a:cubicBezTo>
                  <a:cubicBezTo>
                    <a:pt x="36" y="28"/>
                    <a:pt x="45" y="14"/>
                    <a:pt x="55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27"/>
            <p:cNvSpPr/>
            <p:nvPr/>
          </p:nvSpPr>
          <p:spPr bwMode="auto">
            <a:xfrm>
              <a:off x="3570288" y="2005013"/>
              <a:ext cx="239712" cy="200025"/>
            </a:xfrm>
            <a:custGeom>
              <a:avLst/>
              <a:gdLst>
                <a:gd name="T0" fmla="*/ 49 w 49"/>
                <a:gd name="T1" fmla="*/ 0 h 41"/>
                <a:gd name="T2" fmla="*/ 32 w 49"/>
                <a:gd name="T3" fmla="*/ 0 h 41"/>
                <a:gd name="T4" fmla="*/ 0 w 49"/>
                <a:gd name="T5" fmla="*/ 41 h 41"/>
                <a:gd name="T6" fmla="*/ 21 w 49"/>
                <a:gd name="T7" fmla="*/ 35 h 41"/>
                <a:gd name="T8" fmla="*/ 49 w 4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1">
                  <a:moveTo>
                    <a:pt x="49" y="0"/>
                  </a:moveTo>
                  <a:cubicBezTo>
                    <a:pt x="43" y="0"/>
                    <a:pt x="38" y="0"/>
                    <a:pt x="32" y="0"/>
                  </a:cubicBezTo>
                  <a:cubicBezTo>
                    <a:pt x="21" y="13"/>
                    <a:pt x="10" y="27"/>
                    <a:pt x="0" y="41"/>
                  </a:cubicBezTo>
                  <a:cubicBezTo>
                    <a:pt x="7" y="39"/>
                    <a:pt x="14" y="37"/>
                    <a:pt x="21" y="35"/>
                  </a:cubicBezTo>
                  <a:cubicBezTo>
                    <a:pt x="30" y="24"/>
                    <a:pt x="39" y="12"/>
                    <a:pt x="49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28"/>
            <p:cNvSpPr/>
            <p:nvPr/>
          </p:nvSpPr>
          <p:spPr bwMode="auto">
            <a:xfrm>
              <a:off x="3527425" y="2228850"/>
              <a:ext cx="146050" cy="204787"/>
            </a:xfrm>
            <a:custGeom>
              <a:avLst/>
              <a:gdLst>
                <a:gd name="T0" fmla="*/ 30 w 30"/>
                <a:gd name="T1" fmla="*/ 0 h 42"/>
                <a:gd name="T2" fmla="*/ 27 w 30"/>
                <a:gd name="T3" fmla="*/ 0 h 42"/>
                <a:gd name="T4" fmla="*/ 0 w 30"/>
                <a:gd name="T5" fmla="*/ 42 h 42"/>
                <a:gd name="T6" fmla="*/ 3 w 30"/>
                <a:gd name="T7" fmla="*/ 40 h 42"/>
                <a:gd name="T8" fmla="*/ 30 w 30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2">
                  <a:moveTo>
                    <a:pt x="30" y="0"/>
                  </a:moveTo>
                  <a:cubicBezTo>
                    <a:pt x="29" y="0"/>
                    <a:pt x="28" y="0"/>
                    <a:pt x="27" y="0"/>
                  </a:cubicBezTo>
                  <a:cubicBezTo>
                    <a:pt x="17" y="15"/>
                    <a:pt x="8" y="29"/>
                    <a:pt x="0" y="42"/>
                  </a:cubicBezTo>
                  <a:cubicBezTo>
                    <a:pt x="1" y="42"/>
                    <a:pt x="2" y="41"/>
                    <a:pt x="3" y="40"/>
                  </a:cubicBezTo>
                  <a:cubicBezTo>
                    <a:pt x="11" y="27"/>
                    <a:pt x="20" y="14"/>
                    <a:pt x="30" y="0"/>
                  </a:cubicBezTo>
                </a:path>
              </a:pathLst>
            </a:custGeom>
            <a:solidFill>
              <a:srgbClr val="008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29"/>
            <p:cNvSpPr/>
            <p:nvPr/>
          </p:nvSpPr>
          <p:spPr bwMode="auto">
            <a:xfrm>
              <a:off x="3697288" y="1998663"/>
              <a:ext cx="147637" cy="180975"/>
            </a:xfrm>
            <a:custGeom>
              <a:avLst/>
              <a:gdLst>
                <a:gd name="T0" fmla="*/ 30 w 30"/>
                <a:gd name="T1" fmla="*/ 0 h 37"/>
                <a:gd name="T2" fmla="*/ 28 w 30"/>
                <a:gd name="T3" fmla="*/ 0 h 37"/>
                <a:gd name="T4" fmla="*/ 0 w 30"/>
                <a:gd name="T5" fmla="*/ 37 h 37"/>
                <a:gd name="T6" fmla="*/ 2 w 30"/>
                <a:gd name="T7" fmla="*/ 36 h 37"/>
                <a:gd name="T8" fmla="*/ 30 w 30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30" y="0"/>
                  </a:moveTo>
                  <a:cubicBezTo>
                    <a:pt x="29" y="0"/>
                    <a:pt x="28" y="0"/>
                    <a:pt x="28" y="0"/>
                  </a:cubicBezTo>
                  <a:cubicBezTo>
                    <a:pt x="18" y="13"/>
                    <a:pt x="8" y="25"/>
                    <a:pt x="0" y="37"/>
                  </a:cubicBezTo>
                  <a:cubicBezTo>
                    <a:pt x="0" y="37"/>
                    <a:pt x="1" y="36"/>
                    <a:pt x="2" y="36"/>
                  </a:cubicBezTo>
                  <a:cubicBezTo>
                    <a:pt x="11" y="24"/>
                    <a:pt x="20" y="12"/>
                    <a:pt x="30" y="0"/>
                  </a:cubicBezTo>
                </a:path>
              </a:pathLst>
            </a:custGeom>
            <a:solidFill>
              <a:srgbClr val="008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30"/>
            <p:cNvSpPr/>
            <p:nvPr/>
          </p:nvSpPr>
          <p:spPr bwMode="auto">
            <a:xfrm>
              <a:off x="3346450" y="5027613"/>
              <a:ext cx="884237" cy="585787"/>
            </a:xfrm>
            <a:custGeom>
              <a:avLst/>
              <a:gdLst>
                <a:gd name="T0" fmla="*/ 171 w 181"/>
                <a:gd name="T1" fmla="*/ 0 h 120"/>
                <a:gd name="T2" fmla="*/ 37 w 181"/>
                <a:gd name="T3" fmla="*/ 98 h 120"/>
                <a:gd name="T4" fmla="*/ 37 w 181"/>
                <a:gd name="T5" fmla="*/ 23 h 120"/>
                <a:gd name="T6" fmla="*/ 15 w 181"/>
                <a:gd name="T7" fmla="*/ 38 h 120"/>
                <a:gd name="T8" fmla="*/ 11 w 181"/>
                <a:gd name="T9" fmla="*/ 112 h 120"/>
                <a:gd name="T10" fmla="*/ 0 w 181"/>
                <a:gd name="T11" fmla="*/ 120 h 120"/>
                <a:gd name="T12" fmla="*/ 94 w 181"/>
                <a:gd name="T13" fmla="*/ 120 h 120"/>
                <a:gd name="T14" fmla="*/ 93 w 181"/>
                <a:gd name="T15" fmla="*/ 101 h 120"/>
                <a:gd name="T16" fmla="*/ 181 w 181"/>
                <a:gd name="T17" fmla="*/ 36 h 120"/>
                <a:gd name="T18" fmla="*/ 171 w 181"/>
                <a:gd name="T1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1" h="120">
                  <a:moveTo>
                    <a:pt x="171" y="0"/>
                  </a:moveTo>
                  <a:cubicBezTo>
                    <a:pt x="125" y="37"/>
                    <a:pt x="80" y="69"/>
                    <a:pt x="37" y="98"/>
                  </a:cubicBezTo>
                  <a:cubicBezTo>
                    <a:pt x="37" y="72"/>
                    <a:pt x="37" y="47"/>
                    <a:pt x="37" y="23"/>
                  </a:cubicBezTo>
                  <a:cubicBezTo>
                    <a:pt x="29" y="28"/>
                    <a:pt x="22" y="33"/>
                    <a:pt x="15" y="38"/>
                  </a:cubicBezTo>
                  <a:cubicBezTo>
                    <a:pt x="14" y="62"/>
                    <a:pt x="13" y="86"/>
                    <a:pt x="11" y="112"/>
                  </a:cubicBezTo>
                  <a:cubicBezTo>
                    <a:pt x="7" y="115"/>
                    <a:pt x="3" y="117"/>
                    <a:pt x="0" y="120"/>
                  </a:cubicBezTo>
                  <a:cubicBezTo>
                    <a:pt x="94" y="120"/>
                    <a:pt x="94" y="120"/>
                    <a:pt x="94" y="120"/>
                  </a:cubicBezTo>
                  <a:cubicBezTo>
                    <a:pt x="94" y="113"/>
                    <a:pt x="93" y="107"/>
                    <a:pt x="93" y="101"/>
                  </a:cubicBezTo>
                  <a:cubicBezTo>
                    <a:pt x="122" y="81"/>
                    <a:pt x="151" y="59"/>
                    <a:pt x="181" y="36"/>
                  </a:cubicBezTo>
                  <a:cubicBezTo>
                    <a:pt x="178" y="23"/>
                    <a:pt x="174" y="12"/>
                    <a:pt x="171" y="0"/>
                  </a:cubicBezTo>
                </a:path>
              </a:pathLst>
            </a:custGeom>
            <a:solidFill>
              <a:srgbClr val="99E2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31"/>
            <p:cNvSpPr/>
            <p:nvPr/>
          </p:nvSpPr>
          <p:spPr bwMode="auto">
            <a:xfrm>
              <a:off x="3800475" y="5203825"/>
              <a:ext cx="519112" cy="409575"/>
            </a:xfrm>
            <a:custGeom>
              <a:avLst/>
              <a:gdLst>
                <a:gd name="T0" fmla="*/ 88 w 106"/>
                <a:gd name="T1" fmla="*/ 0 h 84"/>
                <a:gd name="T2" fmla="*/ 0 w 106"/>
                <a:gd name="T3" fmla="*/ 65 h 84"/>
                <a:gd name="T4" fmla="*/ 1 w 106"/>
                <a:gd name="T5" fmla="*/ 84 h 84"/>
                <a:gd name="T6" fmla="*/ 74 w 106"/>
                <a:gd name="T7" fmla="*/ 84 h 84"/>
                <a:gd name="T8" fmla="*/ 106 w 106"/>
                <a:gd name="T9" fmla="*/ 60 h 84"/>
                <a:gd name="T10" fmla="*/ 88 w 106"/>
                <a:gd name="T1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84">
                  <a:moveTo>
                    <a:pt x="88" y="0"/>
                  </a:moveTo>
                  <a:cubicBezTo>
                    <a:pt x="58" y="23"/>
                    <a:pt x="29" y="45"/>
                    <a:pt x="0" y="65"/>
                  </a:cubicBezTo>
                  <a:cubicBezTo>
                    <a:pt x="0" y="71"/>
                    <a:pt x="1" y="77"/>
                    <a:pt x="1" y="84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85" y="76"/>
                    <a:pt x="95" y="68"/>
                    <a:pt x="106" y="60"/>
                  </a:cubicBezTo>
                  <a:cubicBezTo>
                    <a:pt x="100" y="39"/>
                    <a:pt x="94" y="19"/>
                    <a:pt x="88" y="0"/>
                  </a:cubicBezTo>
                </a:path>
              </a:pathLst>
            </a:custGeom>
            <a:solidFill>
              <a:srgbClr val="3BC9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32"/>
            <p:cNvSpPr/>
            <p:nvPr/>
          </p:nvSpPr>
          <p:spPr bwMode="auto">
            <a:xfrm>
              <a:off x="3527425" y="4716463"/>
              <a:ext cx="655637" cy="788987"/>
            </a:xfrm>
            <a:custGeom>
              <a:avLst/>
              <a:gdLst>
                <a:gd name="T0" fmla="*/ 115 w 134"/>
                <a:gd name="T1" fmla="*/ 0 h 162"/>
                <a:gd name="T2" fmla="*/ 0 w 134"/>
                <a:gd name="T3" fmla="*/ 87 h 162"/>
                <a:gd name="T4" fmla="*/ 0 w 134"/>
                <a:gd name="T5" fmla="*/ 162 h 162"/>
                <a:gd name="T6" fmla="*/ 134 w 134"/>
                <a:gd name="T7" fmla="*/ 64 h 162"/>
                <a:gd name="T8" fmla="*/ 115 w 134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62">
                  <a:moveTo>
                    <a:pt x="115" y="0"/>
                  </a:moveTo>
                  <a:cubicBezTo>
                    <a:pt x="75" y="32"/>
                    <a:pt x="37" y="61"/>
                    <a:pt x="0" y="87"/>
                  </a:cubicBezTo>
                  <a:cubicBezTo>
                    <a:pt x="0" y="111"/>
                    <a:pt x="0" y="136"/>
                    <a:pt x="0" y="162"/>
                  </a:cubicBezTo>
                  <a:cubicBezTo>
                    <a:pt x="43" y="133"/>
                    <a:pt x="88" y="101"/>
                    <a:pt x="134" y="64"/>
                  </a:cubicBezTo>
                  <a:cubicBezTo>
                    <a:pt x="127" y="42"/>
                    <a:pt x="121" y="20"/>
                    <a:pt x="115" y="0"/>
                  </a:cubicBezTo>
                </a:path>
              </a:pathLst>
            </a:custGeom>
            <a:solidFill>
              <a:srgbClr val="009B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33"/>
            <p:cNvSpPr/>
            <p:nvPr/>
          </p:nvSpPr>
          <p:spPr bwMode="auto">
            <a:xfrm>
              <a:off x="2709863" y="5213350"/>
              <a:ext cx="709612" cy="400050"/>
            </a:xfrm>
            <a:custGeom>
              <a:avLst/>
              <a:gdLst>
                <a:gd name="T0" fmla="*/ 145 w 145"/>
                <a:gd name="T1" fmla="*/ 0 h 82"/>
                <a:gd name="T2" fmla="*/ 0 w 145"/>
                <a:gd name="T3" fmla="*/ 81 h 82"/>
                <a:gd name="T4" fmla="*/ 0 w 145"/>
                <a:gd name="T5" fmla="*/ 82 h 82"/>
                <a:gd name="T6" fmla="*/ 130 w 145"/>
                <a:gd name="T7" fmla="*/ 82 h 82"/>
                <a:gd name="T8" fmla="*/ 141 w 145"/>
                <a:gd name="T9" fmla="*/ 74 h 82"/>
                <a:gd name="T10" fmla="*/ 145 w 145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82">
                  <a:moveTo>
                    <a:pt x="145" y="0"/>
                  </a:moveTo>
                  <a:cubicBezTo>
                    <a:pt x="93" y="34"/>
                    <a:pt x="44" y="61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30" y="82"/>
                    <a:pt x="130" y="82"/>
                    <a:pt x="130" y="82"/>
                  </a:cubicBezTo>
                  <a:cubicBezTo>
                    <a:pt x="133" y="79"/>
                    <a:pt x="137" y="77"/>
                    <a:pt x="141" y="74"/>
                  </a:cubicBezTo>
                  <a:cubicBezTo>
                    <a:pt x="143" y="48"/>
                    <a:pt x="144" y="24"/>
                    <a:pt x="145" y="0"/>
                  </a:cubicBezTo>
                </a:path>
              </a:pathLst>
            </a:custGeom>
            <a:solidFill>
              <a:srgbClr val="009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34"/>
            <p:cNvSpPr/>
            <p:nvPr/>
          </p:nvSpPr>
          <p:spPr bwMode="auto">
            <a:xfrm>
              <a:off x="4545013" y="882651"/>
              <a:ext cx="209550" cy="200025"/>
            </a:xfrm>
            <a:custGeom>
              <a:avLst/>
              <a:gdLst>
                <a:gd name="T0" fmla="*/ 43 w 43"/>
                <a:gd name="T1" fmla="*/ 0 h 41"/>
                <a:gd name="T2" fmla="*/ 38 w 43"/>
                <a:gd name="T3" fmla="*/ 0 h 41"/>
                <a:gd name="T4" fmla="*/ 1 w 43"/>
                <a:gd name="T5" fmla="*/ 32 h 41"/>
                <a:gd name="T6" fmla="*/ 0 w 43"/>
                <a:gd name="T7" fmla="*/ 41 h 41"/>
                <a:gd name="T8" fmla="*/ 41 w 43"/>
                <a:gd name="T9" fmla="*/ 6 h 41"/>
                <a:gd name="T10" fmla="*/ 43 w 43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1">
                  <a:moveTo>
                    <a:pt x="43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26" y="10"/>
                    <a:pt x="13" y="21"/>
                    <a:pt x="1" y="32"/>
                  </a:cubicBezTo>
                  <a:cubicBezTo>
                    <a:pt x="1" y="35"/>
                    <a:pt x="0" y="38"/>
                    <a:pt x="0" y="41"/>
                  </a:cubicBezTo>
                  <a:cubicBezTo>
                    <a:pt x="13" y="29"/>
                    <a:pt x="27" y="18"/>
                    <a:pt x="41" y="6"/>
                  </a:cubicBezTo>
                  <a:cubicBezTo>
                    <a:pt x="41" y="4"/>
                    <a:pt x="42" y="2"/>
                    <a:pt x="4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35"/>
            <p:cNvSpPr/>
            <p:nvPr/>
          </p:nvSpPr>
          <p:spPr bwMode="auto">
            <a:xfrm>
              <a:off x="3863975" y="1541463"/>
              <a:ext cx="171450" cy="174625"/>
            </a:xfrm>
            <a:custGeom>
              <a:avLst/>
              <a:gdLst>
                <a:gd name="T0" fmla="*/ 32 w 35"/>
                <a:gd name="T1" fmla="*/ 0 h 36"/>
                <a:gd name="T2" fmla="*/ 0 w 35"/>
                <a:gd name="T3" fmla="*/ 34 h 36"/>
                <a:gd name="T4" fmla="*/ 4 w 35"/>
                <a:gd name="T5" fmla="*/ 36 h 36"/>
                <a:gd name="T6" fmla="*/ 35 w 35"/>
                <a:gd name="T7" fmla="*/ 3 h 36"/>
                <a:gd name="T8" fmla="*/ 32 w 35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6">
                  <a:moveTo>
                    <a:pt x="32" y="0"/>
                  </a:moveTo>
                  <a:cubicBezTo>
                    <a:pt x="22" y="12"/>
                    <a:pt x="11" y="23"/>
                    <a:pt x="0" y="34"/>
                  </a:cubicBezTo>
                  <a:cubicBezTo>
                    <a:pt x="2" y="35"/>
                    <a:pt x="3" y="35"/>
                    <a:pt x="4" y="36"/>
                  </a:cubicBezTo>
                  <a:cubicBezTo>
                    <a:pt x="14" y="25"/>
                    <a:pt x="24" y="14"/>
                    <a:pt x="35" y="3"/>
                  </a:cubicBezTo>
                  <a:cubicBezTo>
                    <a:pt x="34" y="2"/>
                    <a:pt x="33" y="1"/>
                    <a:pt x="32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36"/>
            <p:cNvSpPr/>
            <p:nvPr/>
          </p:nvSpPr>
          <p:spPr bwMode="auto">
            <a:xfrm>
              <a:off x="3884613" y="1555750"/>
              <a:ext cx="155575" cy="165100"/>
            </a:xfrm>
            <a:custGeom>
              <a:avLst/>
              <a:gdLst>
                <a:gd name="T0" fmla="*/ 31 w 32"/>
                <a:gd name="T1" fmla="*/ 0 h 34"/>
                <a:gd name="T2" fmla="*/ 0 w 32"/>
                <a:gd name="T3" fmla="*/ 33 h 34"/>
                <a:gd name="T4" fmla="*/ 1 w 32"/>
                <a:gd name="T5" fmla="*/ 34 h 34"/>
                <a:gd name="T6" fmla="*/ 32 w 32"/>
                <a:gd name="T7" fmla="*/ 1 h 34"/>
                <a:gd name="T8" fmla="*/ 31 w 32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4">
                  <a:moveTo>
                    <a:pt x="31" y="0"/>
                  </a:moveTo>
                  <a:cubicBezTo>
                    <a:pt x="20" y="11"/>
                    <a:pt x="10" y="22"/>
                    <a:pt x="0" y="33"/>
                  </a:cubicBezTo>
                  <a:cubicBezTo>
                    <a:pt x="0" y="33"/>
                    <a:pt x="1" y="33"/>
                    <a:pt x="1" y="34"/>
                  </a:cubicBezTo>
                  <a:cubicBezTo>
                    <a:pt x="11" y="23"/>
                    <a:pt x="21" y="12"/>
                    <a:pt x="32" y="1"/>
                  </a:cubicBezTo>
                  <a:cubicBezTo>
                    <a:pt x="31" y="1"/>
                    <a:pt x="31" y="0"/>
                    <a:pt x="31" y="0"/>
                  </a:cubicBezTo>
                </a:path>
              </a:pathLst>
            </a:custGeom>
            <a:solidFill>
              <a:srgbClr val="2EA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37"/>
            <p:cNvSpPr/>
            <p:nvPr/>
          </p:nvSpPr>
          <p:spPr bwMode="auto">
            <a:xfrm>
              <a:off x="3365500" y="2278063"/>
              <a:ext cx="49212" cy="47625"/>
            </a:xfrm>
            <a:custGeom>
              <a:avLst/>
              <a:gdLst>
                <a:gd name="T0" fmla="*/ 10 w 10"/>
                <a:gd name="T1" fmla="*/ 0 h 10"/>
                <a:gd name="T2" fmla="*/ 7 w 10"/>
                <a:gd name="T3" fmla="*/ 1 h 10"/>
                <a:gd name="T4" fmla="*/ 0 w 10"/>
                <a:gd name="T5" fmla="*/ 10 h 10"/>
                <a:gd name="T6" fmla="*/ 2 w 10"/>
                <a:gd name="T7" fmla="*/ 9 h 10"/>
                <a:gd name="T8" fmla="*/ 10 w 10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cubicBezTo>
                    <a:pt x="9" y="0"/>
                    <a:pt x="8" y="0"/>
                    <a:pt x="7" y="1"/>
                  </a:cubicBezTo>
                  <a:cubicBezTo>
                    <a:pt x="5" y="4"/>
                    <a:pt x="2" y="7"/>
                    <a:pt x="0" y="10"/>
                  </a:cubicBezTo>
                  <a:cubicBezTo>
                    <a:pt x="1" y="10"/>
                    <a:pt x="2" y="10"/>
                    <a:pt x="2" y="9"/>
                  </a:cubicBezTo>
                  <a:cubicBezTo>
                    <a:pt x="5" y="6"/>
                    <a:pt x="7" y="3"/>
                    <a:pt x="10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4" name="出自【趣你的PPT】(微信:qunideppt)：最优质的PPT资源库"/>
          <p:cNvSpPr/>
          <p:nvPr/>
        </p:nvSpPr>
        <p:spPr>
          <a:xfrm>
            <a:off x="3865833" y="2226300"/>
            <a:ext cx="2453640" cy="2453640"/>
          </a:xfrm>
          <a:prstGeom prst="ellipse">
            <a:avLst/>
          </a:prstGeom>
          <a:solidFill>
            <a:srgbClr val="00AFF1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45" name="出自【趣你的PPT】(微信:qunideppt)：最优质的PPT资源库"/>
          <p:cNvSpPr/>
          <p:nvPr/>
        </p:nvSpPr>
        <p:spPr>
          <a:xfrm>
            <a:off x="5526888" y="3887355"/>
            <a:ext cx="792585" cy="792585"/>
          </a:xfrm>
          <a:prstGeom prst="ellipse">
            <a:avLst/>
          </a:prstGeom>
          <a:solidFill>
            <a:srgbClr val="0099D1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46" name="出自【趣你的PPT】(微信:qunideppt)：最优质的PPT资源库"/>
          <p:cNvSpPr txBox="1"/>
          <p:nvPr>
            <p:custDataLst>
              <p:tags r:id="rId1"/>
            </p:custDataLst>
          </p:nvPr>
        </p:nvSpPr>
        <p:spPr>
          <a:xfrm>
            <a:off x="4070766" y="3029151"/>
            <a:ext cx="2221574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4400" b="1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  <a:cs typeface="Arial" panose="020B0604020202020204" pitchFamily="34" charset="0"/>
              </a:rPr>
              <a:t>PART 1</a:t>
            </a:r>
            <a:endParaRPr lang="zh-CN" altLang="en-US" sz="4400" b="1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7" name="出自【趣你的PPT】(微信:qunideppt)：最优质的PPT资源库"/>
          <p:cNvSpPr txBox="1"/>
          <p:nvPr/>
        </p:nvSpPr>
        <p:spPr>
          <a:xfrm>
            <a:off x="6636825" y="289088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40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sp>
        <p:nvSpPr>
          <p:cNvPr id="148" name="出自【趣你的PPT】(微信:qunideppt)：最优质的PPT资源库"/>
          <p:cNvSpPr/>
          <p:nvPr/>
        </p:nvSpPr>
        <p:spPr>
          <a:xfrm>
            <a:off x="6664208" y="3615479"/>
            <a:ext cx="4134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单击此处添加您要的内容单击此处添加您要的内容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  <a:p>
            <a:pPr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单击此处添加您要的内容单击此处添加您要的内容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 rot="5400000">
            <a:off x="22" y="391911"/>
            <a:ext cx="645841" cy="645885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5400000">
            <a:off x="489879" y="620511"/>
            <a:ext cx="645841" cy="188686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出自【趣你的PPT】(微信:qunideppt)：最优质的PPT资源库"/>
          <p:cNvSpPr txBox="1"/>
          <p:nvPr/>
        </p:nvSpPr>
        <p:spPr>
          <a:xfrm>
            <a:off x="907143" y="48402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0" y="1666876"/>
            <a:ext cx="12192000" cy="4152900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0" name="图片 14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3663" y="2156367"/>
            <a:ext cx="3896255" cy="3406233"/>
          </a:xfrm>
          <a:prstGeom prst="rect">
            <a:avLst/>
          </a:prstGeom>
        </p:spPr>
      </p:pic>
      <p:cxnSp>
        <p:nvCxnSpPr>
          <p:cNvPr id="151" name="直接连接符 150"/>
          <p:cNvCxnSpPr/>
          <p:nvPr/>
        </p:nvCxnSpPr>
        <p:spPr>
          <a:xfrm>
            <a:off x="5333524" y="2156367"/>
            <a:ext cx="0" cy="317692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文本框 151"/>
          <p:cNvSpPr txBox="1"/>
          <p:nvPr/>
        </p:nvSpPr>
        <p:spPr>
          <a:xfrm>
            <a:off x="6130687" y="2682692"/>
            <a:ext cx="2749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选题意义与目的</a:t>
            </a:r>
          </a:p>
        </p:txBody>
      </p:sp>
      <p:sp>
        <p:nvSpPr>
          <p:cNvPr id="153" name="矩形 152"/>
          <p:cNvSpPr/>
          <p:nvPr/>
        </p:nvSpPr>
        <p:spPr>
          <a:xfrm>
            <a:off x="6220955" y="3328895"/>
            <a:ext cx="4637069" cy="189590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 rot="5400000">
            <a:off x="22" y="391911"/>
            <a:ext cx="645841" cy="645885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5400000">
            <a:off x="489879" y="620511"/>
            <a:ext cx="645841" cy="188686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出自【趣你的PPT】(微信:qunideppt)：最优质的PPT资源库"/>
          <p:cNvSpPr txBox="1"/>
          <p:nvPr/>
        </p:nvSpPr>
        <p:spPr>
          <a:xfrm>
            <a:off x="907143" y="48402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9273"/>
            <a:ext cx="4267200" cy="433612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441812" y="2873192"/>
            <a:ext cx="2749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选题意义与目的</a:t>
            </a:r>
          </a:p>
        </p:txBody>
      </p:sp>
      <p:sp>
        <p:nvSpPr>
          <p:cNvPr id="7" name="矩形 6"/>
          <p:cNvSpPr/>
          <p:nvPr/>
        </p:nvSpPr>
        <p:spPr>
          <a:xfrm>
            <a:off x="6532080" y="3519395"/>
            <a:ext cx="4637069" cy="189590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463674" y="2219324"/>
            <a:ext cx="0" cy="31959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 rot="5400000">
            <a:off x="22" y="391911"/>
            <a:ext cx="645841" cy="645885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5400000">
            <a:off x="489879" y="620511"/>
            <a:ext cx="645841" cy="188686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出自【趣你的PPT】(微信:qunideppt)：最优质的PPT资源库"/>
          <p:cNvSpPr txBox="1"/>
          <p:nvPr/>
        </p:nvSpPr>
        <p:spPr>
          <a:xfrm>
            <a:off x="907143" y="48402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52557" y="3854450"/>
            <a:ext cx="2002972" cy="1818084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52557" y="1960789"/>
            <a:ext cx="2002972" cy="18180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944971" y="3854450"/>
            <a:ext cx="2002972" cy="181808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44971" y="1960789"/>
            <a:ext cx="2002972" cy="1818084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325711" y="2257252"/>
            <a:ext cx="1241492" cy="1225157"/>
            <a:chOff x="9786938" y="3573463"/>
            <a:chExt cx="482600" cy="476250"/>
          </a:xfrm>
          <a:solidFill>
            <a:schemeClr val="bg1"/>
          </a:solidFill>
        </p:grpSpPr>
        <p:sp>
          <p:nvSpPr>
            <p:cNvPr id="10" name="Freeform 107"/>
            <p:cNvSpPr>
              <a:spLocks noEditPoints="1"/>
            </p:cNvSpPr>
            <p:nvPr/>
          </p:nvSpPr>
          <p:spPr bwMode="auto">
            <a:xfrm>
              <a:off x="9786938" y="3573463"/>
              <a:ext cx="325437" cy="319087"/>
            </a:xfrm>
            <a:custGeom>
              <a:avLst/>
              <a:gdLst>
                <a:gd name="T0" fmla="*/ 99 w 129"/>
                <a:gd name="T1" fmla="*/ 118 h 129"/>
                <a:gd name="T2" fmla="*/ 95 w 129"/>
                <a:gd name="T3" fmla="*/ 102 h 129"/>
                <a:gd name="T4" fmla="*/ 101 w 129"/>
                <a:gd name="T5" fmla="*/ 96 h 129"/>
                <a:gd name="T6" fmla="*/ 117 w 129"/>
                <a:gd name="T7" fmla="*/ 100 h 129"/>
                <a:gd name="T8" fmla="*/ 122 w 129"/>
                <a:gd name="T9" fmla="*/ 98 h 129"/>
                <a:gd name="T10" fmla="*/ 128 w 129"/>
                <a:gd name="T11" fmla="*/ 83 h 129"/>
                <a:gd name="T12" fmla="*/ 126 w 129"/>
                <a:gd name="T13" fmla="*/ 78 h 129"/>
                <a:gd name="T14" fmla="*/ 112 w 129"/>
                <a:gd name="T15" fmla="*/ 70 h 129"/>
                <a:gd name="T16" fmla="*/ 113 w 129"/>
                <a:gd name="T17" fmla="*/ 65 h 129"/>
                <a:gd name="T18" fmla="*/ 112 w 129"/>
                <a:gd name="T19" fmla="*/ 61 h 129"/>
                <a:gd name="T20" fmla="*/ 126 w 129"/>
                <a:gd name="T21" fmla="*/ 52 h 129"/>
                <a:gd name="T22" fmla="*/ 128 w 129"/>
                <a:gd name="T23" fmla="*/ 47 h 129"/>
                <a:gd name="T24" fmla="*/ 122 w 129"/>
                <a:gd name="T25" fmla="*/ 33 h 129"/>
                <a:gd name="T26" fmla="*/ 117 w 129"/>
                <a:gd name="T27" fmla="*/ 30 h 129"/>
                <a:gd name="T28" fmla="*/ 102 w 129"/>
                <a:gd name="T29" fmla="*/ 34 h 129"/>
                <a:gd name="T30" fmla="*/ 95 w 129"/>
                <a:gd name="T31" fmla="*/ 28 h 129"/>
                <a:gd name="T32" fmla="*/ 99 w 129"/>
                <a:gd name="T33" fmla="*/ 12 h 129"/>
                <a:gd name="T34" fmla="*/ 97 w 129"/>
                <a:gd name="T35" fmla="*/ 8 h 129"/>
                <a:gd name="T36" fmla="*/ 82 w 129"/>
                <a:gd name="T37" fmla="*/ 1 h 129"/>
                <a:gd name="T38" fmla="*/ 77 w 129"/>
                <a:gd name="T39" fmla="*/ 3 h 129"/>
                <a:gd name="T40" fmla="*/ 69 w 129"/>
                <a:gd name="T41" fmla="*/ 17 h 129"/>
                <a:gd name="T42" fmla="*/ 60 w 129"/>
                <a:gd name="T43" fmla="*/ 17 h 129"/>
                <a:gd name="T44" fmla="*/ 52 w 129"/>
                <a:gd name="T45" fmla="*/ 3 h 129"/>
                <a:gd name="T46" fmla="*/ 47 w 129"/>
                <a:gd name="T47" fmla="*/ 1 h 129"/>
                <a:gd name="T48" fmla="*/ 32 w 129"/>
                <a:gd name="T49" fmla="*/ 7 h 129"/>
                <a:gd name="T50" fmla="*/ 30 w 129"/>
                <a:gd name="T51" fmla="*/ 12 h 129"/>
                <a:gd name="T52" fmla="*/ 34 w 129"/>
                <a:gd name="T53" fmla="*/ 27 h 129"/>
                <a:gd name="T54" fmla="*/ 27 w 129"/>
                <a:gd name="T55" fmla="*/ 34 h 129"/>
                <a:gd name="T56" fmla="*/ 12 w 129"/>
                <a:gd name="T57" fmla="*/ 30 h 129"/>
                <a:gd name="T58" fmla="*/ 7 w 129"/>
                <a:gd name="T59" fmla="*/ 32 h 129"/>
                <a:gd name="T60" fmla="*/ 1 w 129"/>
                <a:gd name="T61" fmla="*/ 47 h 129"/>
                <a:gd name="T62" fmla="*/ 2 w 129"/>
                <a:gd name="T63" fmla="*/ 52 h 129"/>
                <a:gd name="T64" fmla="*/ 16 w 129"/>
                <a:gd name="T65" fmla="*/ 60 h 129"/>
                <a:gd name="T66" fmla="*/ 16 w 129"/>
                <a:gd name="T67" fmla="*/ 65 h 129"/>
                <a:gd name="T68" fmla="*/ 16 w 129"/>
                <a:gd name="T69" fmla="*/ 69 h 129"/>
                <a:gd name="T70" fmla="*/ 2 w 129"/>
                <a:gd name="T71" fmla="*/ 77 h 129"/>
                <a:gd name="T72" fmla="*/ 0 w 129"/>
                <a:gd name="T73" fmla="*/ 82 h 129"/>
                <a:gd name="T74" fmla="*/ 7 w 129"/>
                <a:gd name="T75" fmla="*/ 97 h 129"/>
                <a:gd name="T76" fmla="*/ 11 w 129"/>
                <a:gd name="T77" fmla="*/ 99 h 129"/>
                <a:gd name="T78" fmla="*/ 27 w 129"/>
                <a:gd name="T79" fmla="*/ 95 h 129"/>
                <a:gd name="T80" fmla="*/ 33 w 129"/>
                <a:gd name="T81" fmla="*/ 102 h 129"/>
                <a:gd name="T82" fmla="*/ 29 w 129"/>
                <a:gd name="T83" fmla="*/ 118 h 129"/>
                <a:gd name="T84" fmla="*/ 31 w 129"/>
                <a:gd name="T85" fmla="*/ 122 h 129"/>
                <a:gd name="T86" fmla="*/ 46 w 129"/>
                <a:gd name="T87" fmla="*/ 128 h 129"/>
                <a:gd name="T88" fmla="*/ 51 w 129"/>
                <a:gd name="T89" fmla="*/ 127 h 129"/>
                <a:gd name="T90" fmla="*/ 59 w 129"/>
                <a:gd name="T91" fmla="*/ 113 h 129"/>
                <a:gd name="T92" fmla="*/ 68 w 129"/>
                <a:gd name="T93" fmla="*/ 113 h 129"/>
                <a:gd name="T94" fmla="*/ 77 w 129"/>
                <a:gd name="T95" fmla="*/ 127 h 129"/>
                <a:gd name="T96" fmla="*/ 80 w 129"/>
                <a:gd name="T97" fmla="*/ 129 h 129"/>
                <a:gd name="T98" fmla="*/ 82 w 129"/>
                <a:gd name="T99" fmla="*/ 129 h 129"/>
                <a:gd name="T100" fmla="*/ 96 w 129"/>
                <a:gd name="T101" fmla="*/ 123 h 129"/>
                <a:gd name="T102" fmla="*/ 99 w 129"/>
                <a:gd name="T103" fmla="*/ 118 h 129"/>
                <a:gd name="T104" fmla="*/ 75 w 129"/>
                <a:gd name="T105" fmla="*/ 76 h 129"/>
                <a:gd name="T106" fmla="*/ 53 w 129"/>
                <a:gd name="T107" fmla="*/ 76 h 129"/>
                <a:gd name="T108" fmla="*/ 48 w 129"/>
                <a:gd name="T109" fmla="*/ 65 h 129"/>
                <a:gd name="T110" fmla="*/ 53 w 129"/>
                <a:gd name="T111" fmla="*/ 54 h 129"/>
                <a:gd name="T112" fmla="*/ 64 w 129"/>
                <a:gd name="T113" fmla="*/ 49 h 129"/>
                <a:gd name="T114" fmla="*/ 75 w 129"/>
                <a:gd name="T115" fmla="*/ 54 h 129"/>
                <a:gd name="T116" fmla="*/ 80 w 129"/>
                <a:gd name="T117" fmla="*/ 65 h 129"/>
                <a:gd name="T118" fmla="*/ 75 w 129"/>
                <a:gd name="T119" fmla="*/ 7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9" h="129">
                  <a:moveTo>
                    <a:pt x="99" y="118"/>
                  </a:moveTo>
                  <a:cubicBezTo>
                    <a:pt x="95" y="102"/>
                    <a:pt x="95" y="102"/>
                    <a:pt x="95" y="102"/>
                  </a:cubicBezTo>
                  <a:cubicBezTo>
                    <a:pt x="97" y="100"/>
                    <a:pt x="99" y="98"/>
                    <a:pt x="101" y="96"/>
                  </a:cubicBezTo>
                  <a:cubicBezTo>
                    <a:pt x="117" y="100"/>
                    <a:pt x="117" y="100"/>
                    <a:pt x="117" y="100"/>
                  </a:cubicBezTo>
                  <a:cubicBezTo>
                    <a:pt x="119" y="100"/>
                    <a:pt x="121" y="99"/>
                    <a:pt x="122" y="98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28" y="81"/>
                    <a:pt x="128" y="79"/>
                    <a:pt x="126" y="78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68"/>
                    <a:pt x="113" y="66"/>
                    <a:pt x="113" y="65"/>
                  </a:cubicBezTo>
                  <a:cubicBezTo>
                    <a:pt x="113" y="64"/>
                    <a:pt x="112" y="62"/>
                    <a:pt x="112" y="61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8" y="51"/>
                    <a:pt x="129" y="49"/>
                    <a:pt x="128" y="47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1" y="31"/>
                    <a:pt x="119" y="30"/>
                    <a:pt x="117" y="30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0" y="32"/>
                    <a:pt x="97" y="30"/>
                    <a:pt x="95" y="28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00" y="10"/>
                    <a:pt x="99" y="8"/>
                    <a:pt x="97" y="8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0" y="1"/>
                    <a:pt x="78" y="1"/>
                    <a:pt x="77" y="3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6" y="16"/>
                    <a:pt x="63" y="16"/>
                    <a:pt x="60" y="17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1"/>
                    <a:pt x="49" y="0"/>
                    <a:pt x="47" y="1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0" y="8"/>
                    <a:pt x="29" y="10"/>
                    <a:pt x="30" y="12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1" y="29"/>
                    <a:pt x="29" y="32"/>
                    <a:pt x="27" y="3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29"/>
                    <a:pt x="8" y="30"/>
                    <a:pt x="7" y="32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0" y="49"/>
                    <a:pt x="1" y="51"/>
                    <a:pt x="2" y="52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6" y="62"/>
                    <a:pt x="16" y="63"/>
                    <a:pt x="16" y="65"/>
                  </a:cubicBezTo>
                  <a:cubicBezTo>
                    <a:pt x="16" y="66"/>
                    <a:pt x="16" y="68"/>
                    <a:pt x="16" y="69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80"/>
                    <a:pt x="0" y="82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99"/>
                    <a:pt x="9" y="100"/>
                    <a:pt x="11" y="99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9" y="98"/>
                    <a:pt x="31" y="100"/>
                    <a:pt x="33" y="102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29" y="119"/>
                    <a:pt x="30" y="121"/>
                    <a:pt x="31" y="122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8" y="129"/>
                    <a:pt x="50" y="129"/>
                    <a:pt x="51" y="127"/>
                  </a:cubicBezTo>
                  <a:cubicBezTo>
                    <a:pt x="59" y="113"/>
                    <a:pt x="59" y="113"/>
                    <a:pt x="59" y="113"/>
                  </a:cubicBezTo>
                  <a:cubicBezTo>
                    <a:pt x="62" y="113"/>
                    <a:pt x="65" y="113"/>
                    <a:pt x="68" y="113"/>
                  </a:cubicBezTo>
                  <a:cubicBezTo>
                    <a:pt x="77" y="127"/>
                    <a:pt x="77" y="127"/>
                    <a:pt x="77" y="127"/>
                  </a:cubicBezTo>
                  <a:cubicBezTo>
                    <a:pt x="77" y="128"/>
                    <a:pt x="79" y="129"/>
                    <a:pt x="80" y="129"/>
                  </a:cubicBezTo>
                  <a:cubicBezTo>
                    <a:pt x="81" y="129"/>
                    <a:pt x="81" y="129"/>
                    <a:pt x="82" y="129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8" y="122"/>
                    <a:pt x="99" y="120"/>
                    <a:pt x="99" y="118"/>
                  </a:cubicBezTo>
                  <a:close/>
                  <a:moveTo>
                    <a:pt x="75" y="76"/>
                  </a:moveTo>
                  <a:cubicBezTo>
                    <a:pt x="69" y="82"/>
                    <a:pt x="59" y="82"/>
                    <a:pt x="53" y="76"/>
                  </a:cubicBezTo>
                  <a:cubicBezTo>
                    <a:pt x="50" y="73"/>
                    <a:pt x="48" y="69"/>
                    <a:pt x="48" y="65"/>
                  </a:cubicBezTo>
                  <a:cubicBezTo>
                    <a:pt x="48" y="61"/>
                    <a:pt x="50" y="57"/>
                    <a:pt x="53" y="54"/>
                  </a:cubicBezTo>
                  <a:cubicBezTo>
                    <a:pt x="56" y="51"/>
                    <a:pt x="60" y="49"/>
                    <a:pt x="64" y="49"/>
                  </a:cubicBezTo>
                  <a:cubicBezTo>
                    <a:pt x="68" y="49"/>
                    <a:pt x="72" y="51"/>
                    <a:pt x="75" y="54"/>
                  </a:cubicBezTo>
                  <a:cubicBezTo>
                    <a:pt x="78" y="57"/>
                    <a:pt x="80" y="61"/>
                    <a:pt x="80" y="65"/>
                  </a:cubicBezTo>
                  <a:cubicBezTo>
                    <a:pt x="80" y="69"/>
                    <a:pt x="78" y="73"/>
                    <a:pt x="75" y="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  <p:sp>
          <p:nvSpPr>
            <p:cNvPr id="11" name="Freeform 108"/>
            <p:cNvSpPr>
              <a:spLocks noEditPoints="1"/>
            </p:cNvSpPr>
            <p:nvPr/>
          </p:nvSpPr>
          <p:spPr bwMode="auto">
            <a:xfrm>
              <a:off x="10028238" y="3813175"/>
              <a:ext cx="241300" cy="236538"/>
            </a:xfrm>
            <a:custGeom>
              <a:avLst/>
              <a:gdLst>
                <a:gd name="T0" fmla="*/ 96 w 96"/>
                <a:gd name="T1" fmla="*/ 42 h 96"/>
                <a:gd name="T2" fmla="*/ 93 w 96"/>
                <a:gd name="T3" fmla="*/ 38 h 96"/>
                <a:gd name="T4" fmla="*/ 82 w 96"/>
                <a:gd name="T5" fmla="*/ 36 h 96"/>
                <a:gd name="T6" fmla="*/ 81 w 96"/>
                <a:gd name="T7" fmla="*/ 34 h 96"/>
                <a:gd name="T8" fmla="*/ 80 w 96"/>
                <a:gd name="T9" fmla="*/ 32 h 96"/>
                <a:gd name="T10" fmla="*/ 86 w 96"/>
                <a:gd name="T11" fmla="*/ 23 h 96"/>
                <a:gd name="T12" fmla="*/ 86 w 96"/>
                <a:gd name="T13" fmla="*/ 18 h 96"/>
                <a:gd name="T14" fmla="*/ 78 w 96"/>
                <a:gd name="T15" fmla="*/ 10 h 96"/>
                <a:gd name="T16" fmla="*/ 73 w 96"/>
                <a:gd name="T17" fmla="*/ 9 h 96"/>
                <a:gd name="T18" fmla="*/ 64 w 96"/>
                <a:gd name="T19" fmla="*/ 16 h 96"/>
                <a:gd name="T20" fmla="*/ 59 w 96"/>
                <a:gd name="T21" fmla="*/ 14 h 96"/>
                <a:gd name="T22" fmla="*/ 58 w 96"/>
                <a:gd name="T23" fmla="*/ 3 h 96"/>
                <a:gd name="T24" fmla="*/ 54 w 96"/>
                <a:gd name="T25" fmla="*/ 0 h 96"/>
                <a:gd name="T26" fmla="*/ 42 w 96"/>
                <a:gd name="T27" fmla="*/ 0 h 96"/>
                <a:gd name="T28" fmla="*/ 38 w 96"/>
                <a:gd name="T29" fmla="*/ 3 h 96"/>
                <a:gd name="T30" fmla="*/ 37 w 96"/>
                <a:gd name="T31" fmla="*/ 14 h 96"/>
                <a:gd name="T32" fmla="*/ 34 w 96"/>
                <a:gd name="T33" fmla="*/ 15 h 96"/>
                <a:gd name="T34" fmla="*/ 32 w 96"/>
                <a:gd name="T35" fmla="*/ 16 h 96"/>
                <a:gd name="T36" fmla="*/ 23 w 96"/>
                <a:gd name="T37" fmla="*/ 10 h 96"/>
                <a:gd name="T38" fmla="*/ 18 w 96"/>
                <a:gd name="T39" fmla="*/ 10 h 96"/>
                <a:gd name="T40" fmla="*/ 10 w 96"/>
                <a:gd name="T41" fmla="*/ 18 h 96"/>
                <a:gd name="T42" fmla="*/ 10 w 96"/>
                <a:gd name="T43" fmla="*/ 24 h 96"/>
                <a:gd name="T44" fmla="*/ 16 w 96"/>
                <a:gd name="T45" fmla="*/ 32 h 96"/>
                <a:gd name="T46" fmla="*/ 14 w 96"/>
                <a:gd name="T47" fmla="*/ 37 h 96"/>
                <a:gd name="T48" fmla="*/ 4 w 96"/>
                <a:gd name="T49" fmla="*/ 38 h 96"/>
                <a:gd name="T50" fmla="*/ 0 w 96"/>
                <a:gd name="T51" fmla="*/ 42 h 96"/>
                <a:gd name="T52" fmla="*/ 0 w 96"/>
                <a:gd name="T53" fmla="*/ 54 h 96"/>
                <a:gd name="T54" fmla="*/ 4 w 96"/>
                <a:gd name="T55" fmla="*/ 58 h 96"/>
                <a:gd name="T56" fmla="*/ 14 w 96"/>
                <a:gd name="T57" fmla="*/ 59 h 96"/>
                <a:gd name="T58" fmla="*/ 15 w 96"/>
                <a:gd name="T59" fmla="*/ 62 h 96"/>
                <a:gd name="T60" fmla="*/ 16 w 96"/>
                <a:gd name="T61" fmla="*/ 64 h 96"/>
                <a:gd name="T62" fmla="*/ 10 w 96"/>
                <a:gd name="T63" fmla="*/ 73 h 96"/>
                <a:gd name="T64" fmla="*/ 10 w 96"/>
                <a:gd name="T65" fmla="*/ 78 h 96"/>
                <a:gd name="T66" fmla="*/ 19 w 96"/>
                <a:gd name="T67" fmla="*/ 86 h 96"/>
                <a:gd name="T68" fmla="*/ 24 w 96"/>
                <a:gd name="T69" fmla="*/ 86 h 96"/>
                <a:gd name="T70" fmla="*/ 32 w 96"/>
                <a:gd name="T71" fmla="*/ 80 h 96"/>
                <a:gd name="T72" fmla="*/ 37 w 96"/>
                <a:gd name="T73" fmla="*/ 82 h 96"/>
                <a:gd name="T74" fmla="*/ 39 w 96"/>
                <a:gd name="T75" fmla="*/ 93 h 96"/>
                <a:gd name="T76" fmla="*/ 43 w 96"/>
                <a:gd name="T77" fmla="*/ 96 h 96"/>
                <a:gd name="T78" fmla="*/ 43 w 96"/>
                <a:gd name="T79" fmla="*/ 96 h 96"/>
                <a:gd name="T80" fmla="*/ 54 w 96"/>
                <a:gd name="T81" fmla="*/ 96 h 96"/>
                <a:gd name="T82" fmla="*/ 58 w 96"/>
                <a:gd name="T83" fmla="*/ 92 h 96"/>
                <a:gd name="T84" fmla="*/ 60 w 96"/>
                <a:gd name="T85" fmla="*/ 82 h 96"/>
                <a:gd name="T86" fmla="*/ 62 w 96"/>
                <a:gd name="T87" fmla="*/ 81 h 96"/>
                <a:gd name="T88" fmla="*/ 64 w 96"/>
                <a:gd name="T89" fmla="*/ 80 h 96"/>
                <a:gd name="T90" fmla="*/ 73 w 96"/>
                <a:gd name="T91" fmla="*/ 86 h 96"/>
                <a:gd name="T92" fmla="*/ 78 w 96"/>
                <a:gd name="T93" fmla="*/ 86 h 96"/>
                <a:gd name="T94" fmla="*/ 86 w 96"/>
                <a:gd name="T95" fmla="*/ 77 h 96"/>
                <a:gd name="T96" fmla="*/ 87 w 96"/>
                <a:gd name="T97" fmla="*/ 72 h 96"/>
                <a:gd name="T98" fmla="*/ 80 w 96"/>
                <a:gd name="T99" fmla="*/ 64 h 96"/>
                <a:gd name="T100" fmla="*/ 82 w 96"/>
                <a:gd name="T101" fmla="*/ 59 h 96"/>
                <a:gd name="T102" fmla="*/ 93 w 96"/>
                <a:gd name="T103" fmla="*/ 57 h 96"/>
                <a:gd name="T104" fmla="*/ 96 w 96"/>
                <a:gd name="T105" fmla="*/ 53 h 96"/>
                <a:gd name="T106" fmla="*/ 96 w 96"/>
                <a:gd name="T107" fmla="*/ 42 h 96"/>
                <a:gd name="T108" fmla="*/ 56 w 96"/>
                <a:gd name="T109" fmla="*/ 51 h 96"/>
                <a:gd name="T110" fmla="*/ 45 w 96"/>
                <a:gd name="T111" fmla="*/ 55 h 96"/>
                <a:gd name="T112" fmla="*/ 41 w 96"/>
                <a:gd name="T113" fmla="*/ 45 h 96"/>
                <a:gd name="T114" fmla="*/ 48 w 96"/>
                <a:gd name="T115" fmla="*/ 40 h 96"/>
                <a:gd name="T116" fmla="*/ 51 w 96"/>
                <a:gd name="T117" fmla="*/ 40 h 96"/>
                <a:gd name="T118" fmla="*/ 56 w 96"/>
                <a:gd name="T119" fmla="*/ 45 h 96"/>
                <a:gd name="T120" fmla="*/ 56 w 96"/>
                <a:gd name="T121" fmla="*/ 5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96">
                  <a:moveTo>
                    <a:pt x="96" y="42"/>
                  </a:moveTo>
                  <a:cubicBezTo>
                    <a:pt x="96" y="40"/>
                    <a:pt x="95" y="38"/>
                    <a:pt x="93" y="38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6"/>
                    <a:pt x="81" y="35"/>
                    <a:pt x="81" y="34"/>
                  </a:cubicBezTo>
                  <a:cubicBezTo>
                    <a:pt x="81" y="33"/>
                    <a:pt x="80" y="32"/>
                    <a:pt x="80" y="32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8" y="21"/>
                    <a:pt x="87" y="19"/>
                    <a:pt x="86" y="18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6" y="8"/>
                    <a:pt x="74" y="8"/>
                    <a:pt x="73" y="9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2" y="15"/>
                    <a:pt x="61" y="14"/>
                    <a:pt x="59" y="14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7" y="1"/>
                    <a:pt x="55" y="0"/>
                    <a:pt x="54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8" y="1"/>
                    <a:pt x="38" y="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3" y="15"/>
                    <a:pt x="33" y="16"/>
                    <a:pt x="32" y="16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20"/>
                    <a:pt x="8" y="22"/>
                    <a:pt x="10" y="24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4"/>
                    <a:pt x="15" y="35"/>
                    <a:pt x="14" y="37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39"/>
                    <a:pt x="0" y="40"/>
                    <a:pt x="0" y="4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6"/>
                    <a:pt x="2" y="58"/>
                    <a:pt x="4" y="58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60"/>
                    <a:pt x="15" y="61"/>
                    <a:pt x="15" y="62"/>
                  </a:cubicBezTo>
                  <a:cubicBezTo>
                    <a:pt x="16" y="63"/>
                    <a:pt x="16" y="63"/>
                    <a:pt x="16" y="64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4"/>
                    <a:pt x="9" y="77"/>
                    <a:pt x="10" y="78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20" y="87"/>
                    <a:pt x="22" y="88"/>
                    <a:pt x="24" y="86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4" y="81"/>
                    <a:pt x="35" y="81"/>
                    <a:pt x="37" y="82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4"/>
                    <a:pt x="41" y="96"/>
                    <a:pt x="43" y="96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6" y="96"/>
                    <a:pt x="58" y="94"/>
                    <a:pt x="58" y="92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1"/>
                    <a:pt x="61" y="81"/>
                    <a:pt x="62" y="81"/>
                  </a:cubicBezTo>
                  <a:cubicBezTo>
                    <a:pt x="63" y="80"/>
                    <a:pt x="64" y="80"/>
                    <a:pt x="64" y="80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5" y="87"/>
                    <a:pt x="77" y="87"/>
                    <a:pt x="78" y="86"/>
                  </a:cubicBezTo>
                  <a:cubicBezTo>
                    <a:pt x="86" y="77"/>
                    <a:pt x="86" y="77"/>
                    <a:pt x="86" y="77"/>
                  </a:cubicBezTo>
                  <a:cubicBezTo>
                    <a:pt x="88" y="76"/>
                    <a:pt x="88" y="74"/>
                    <a:pt x="87" y="72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1" y="62"/>
                    <a:pt x="82" y="61"/>
                    <a:pt x="82" y="59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95" y="57"/>
                    <a:pt x="96" y="55"/>
                    <a:pt x="96" y="53"/>
                  </a:cubicBezTo>
                  <a:lnTo>
                    <a:pt x="96" y="42"/>
                  </a:lnTo>
                  <a:close/>
                  <a:moveTo>
                    <a:pt x="56" y="51"/>
                  </a:moveTo>
                  <a:cubicBezTo>
                    <a:pt x="54" y="55"/>
                    <a:pt x="49" y="57"/>
                    <a:pt x="45" y="55"/>
                  </a:cubicBezTo>
                  <a:cubicBezTo>
                    <a:pt x="41" y="54"/>
                    <a:pt x="39" y="49"/>
                    <a:pt x="41" y="45"/>
                  </a:cubicBezTo>
                  <a:cubicBezTo>
                    <a:pt x="42" y="42"/>
                    <a:pt x="45" y="40"/>
                    <a:pt x="48" y="40"/>
                  </a:cubicBezTo>
                  <a:cubicBezTo>
                    <a:pt x="49" y="40"/>
                    <a:pt x="50" y="40"/>
                    <a:pt x="51" y="40"/>
                  </a:cubicBezTo>
                  <a:cubicBezTo>
                    <a:pt x="53" y="41"/>
                    <a:pt x="55" y="43"/>
                    <a:pt x="56" y="45"/>
                  </a:cubicBezTo>
                  <a:cubicBezTo>
                    <a:pt x="56" y="47"/>
                    <a:pt x="56" y="49"/>
                    <a:pt x="56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</p:grp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7337424" y="4412315"/>
            <a:ext cx="1053647" cy="788466"/>
          </a:xfrm>
          <a:custGeom>
            <a:avLst/>
            <a:gdLst>
              <a:gd name="T0" fmla="*/ 180 w 192"/>
              <a:gd name="T1" fmla="*/ 0 h 144"/>
              <a:gd name="T2" fmla="*/ 12 w 192"/>
              <a:gd name="T3" fmla="*/ 0 h 144"/>
              <a:gd name="T4" fmla="*/ 0 w 192"/>
              <a:gd name="T5" fmla="*/ 12 h 144"/>
              <a:gd name="T6" fmla="*/ 0 w 192"/>
              <a:gd name="T7" fmla="*/ 116 h 144"/>
              <a:gd name="T8" fmla="*/ 13 w 192"/>
              <a:gd name="T9" fmla="*/ 128 h 144"/>
              <a:gd name="T10" fmla="*/ 78 w 192"/>
              <a:gd name="T11" fmla="*/ 128 h 144"/>
              <a:gd name="T12" fmla="*/ 73 w 192"/>
              <a:gd name="T13" fmla="*/ 138 h 144"/>
              <a:gd name="T14" fmla="*/ 74 w 192"/>
              <a:gd name="T15" fmla="*/ 143 h 144"/>
              <a:gd name="T16" fmla="*/ 76 w 192"/>
              <a:gd name="T17" fmla="*/ 144 h 144"/>
              <a:gd name="T18" fmla="*/ 80 w 192"/>
              <a:gd name="T19" fmla="*/ 142 h 144"/>
              <a:gd name="T20" fmla="*/ 87 w 192"/>
              <a:gd name="T21" fmla="*/ 128 h 144"/>
              <a:gd name="T22" fmla="*/ 106 w 192"/>
              <a:gd name="T23" fmla="*/ 128 h 144"/>
              <a:gd name="T24" fmla="*/ 113 w 192"/>
              <a:gd name="T25" fmla="*/ 142 h 144"/>
              <a:gd name="T26" fmla="*/ 116 w 192"/>
              <a:gd name="T27" fmla="*/ 144 h 144"/>
              <a:gd name="T28" fmla="*/ 118 w 192"/>
              <a:gd name="T29" fmla="*/ 143 h 144"/>
              <a:gd name="T30" fmla="*/ 120 w 192"/>
              <a:gd name="T31" fmla="*/ 138 h 144"/>
              <a:gd name="T32" fmla="*/ 115 w 192"/>
              <a:gd name="T33" fmla="*/ 128 h 144"/>
              <a:gd name="T34" fmla="*/ 181 w 192"/>
              <a:gd name="T35" fmla="*/ 128 h 144"/>
              <a:gd name="T36" fmla="*/ 192 w 192"/>
              <a:gd name="T37" fmla="*/ 116 h 144"/>
              <a:gd name="T38" fmla="*/ 192 w 192"/>
              <a:gd name="T39" fmla="*/ 12 h 144"/>
              <a:gd name="T40" fmla="*/ 180 w 192"/>
              <a:gd name="T41" fmla="*/ 0 h 144"/>
              <a:gd name="T42" fmla="*/ 176 w 192"/>
              <a:gd name="T43" fmla="*/ 108 h 144"/>
              <a:gd name="T44" fmla="*/ 172 w 192"/>
              <a:gd name="T45" fmla="*/ 112 h 144"/>
              <a:gd name="T46" fmla="*/ 20 w 192"/>
              <a:gd name="T47" fmla="*/ 112 h 144"/>
              <a:gd name="T48" fmla="*/ 16 w 192"/>
              <a:gd name="T49" fmla="*/ 108 h 144"/>
              <a:gd name="T50" fmla="*/ 16 w 192"/>
              <a:gd name="T51" fmla="*/ 20 h 144"/>
              <a:gd name="T52" fmla="*/ 20 w 192"/>
              <a:gd name="T53" fmla="*/ 16 h 144"/>
              <a:gd name="T54" fmla="*/ 172 w 192"/>
              <a:gd name="T55" fmla="*/ 16 h 144"/>
              <a:gd name="T56" fmla="*/ 176 w 192"/>
              <a:gd name="T57" fmla="*/ 20 h 144"/>
              <a:gd name="T58" fmla="*/ 176 w 192"/>
              <a:gd name="T59" fmla="*/ 108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92" h="144">
                <a:moveTo>
                  <a:pt x="180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3" y="128"/>
                </a:cubicBezTo>
                <a:cubicBezTo>
                  <a:pt x="78" y="128"/>
                  <a:pt x="78" y="128"/>
                  <a:pt x="78" y="128"/>
                </a:cubicBezTo>
                <a:cubicBezTo>
                  <a:pt x="73" y="138"/>
                  <a:pt x="73" y="138"/>
                  <a:pt x="73" y="138"/>
                </a:cubicBezTo>
                <a:cubicBezTo>
                  <a:pt x="72" y="140"/>
                  <a:pt x="72" y="142"/>
                  <a:pt x="74" y="143"/>
                </a:cubicBezTo>
                <a:cubicBezTo>
                  <a:pt x="75" y="144"/>
                  <a:pt x="76" y="144"/>
                  <a:pt x="76" y="144"/>
                </a:cubicBezTo>
                <a:cubicBezTo>
                  <a:pt x="78" y="144"/>
                  <a:pt x="79" y="143"/>
                  <a:pt x="80" y="142"/>
                </a:cubicBezTo>
                <a:cubicBezTo>
                  <a:pt x="87" y="128"/>
                  <a:pt x="87" y="128"/>
                  <a:pt x="87" y="128"/>
                </a:cubicBezTo>
                <a:cubicBezTo>
                  <a:pt x="106" y="128"/>
                  <a:pt x="106" y="128"/>
                  <a:pt x="106" y="128"/>
                </a:cubicBezTo>
                <a:cubicBezTo>
                  <a:pt x="113" y="142"/>
                  <a:pt x="113" y="142"/>
                  <a:pt x="113" y="142"/>
                </a:cubicBezTo>
                <a:cubicBezTo>
                  <a:pt x="113" y="143"/>
                  <a:pt x="115" y="144"/>
                  <a:pt x="116" y="144"/>
                </a:cubicBezTo>
                <a:cubicBezTo>
                  <a:pt x="117" y="144"/>
                  <a:pt x="117" y="144"/>
                  <a:pt x="118" y="143"/>
                </a:cubicBezTo>
                <a:cubicBezTo>
                  <a:pt x="120" y="142"/>
                  <a:pt x="121" y="140"/>
                  <a:pt x="120" y="138"/>
                </a:cubicBezTo>
                <a:cubicBezTo>
                  <a:pt x="115" y="128"/>
                  <a:pt x="115" y="128"/>
                  <a:pt x="115" y="128"/>
                </a:cubicBezTo>
                <a:cubicBezTo>
                  <a:pt x="181" y="128"/>
                  <a:pt x="181" y="128"/>
                  <a:pt x="181" y="128"/>
                </a:cubicBezTo>
                <a:cubicBezTo>
                  <a:pt x="187" y="128"/>
                  <a:pt x="192" y="122"/>
                  <a:pt x="192" y="116"/>
                </a:cubicBezTo>
                <a:cubicBezTo>
                  <a:pt x="192" y="12"/>
                  <a:pt x="192" y="12"/>
                  <a:pt x="192" y="12"/>
                </a:cubicBezTo>
                <a:cubicBezTo>
                  <a:pt x="192" y="5"/>
                  <a:pt x="187" y="0"/>
                  <a:pt x="180" y="0"/>
                </a:cubicBezTo>
                <a:close/>
                <a:moveTo>
                  <a:pt x="176" y="108"/>
                </a:moveTo>
                <a:cubicBezTo>
                  <a:pt x="176" y="110"/>
                  <a:pt x="174" y="112"/>
                  <a:pt x="172" y="112"/>
                </a:cubicBezTo>
                <a:cubicBezTo>
                  <a:pt x="20" y="112"/>
                  <a:pt x="20" y="112"/>
                  <a:pt x="20" y="112"/>
                </a:cubicBezTo>
                <a:cubicBezTo>
                  <a:pt x="18" y="112"/>
                  <a:pt x="16" y="110"/>
                  <a:pt x="16" y="108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18"/>
                  <a:pt x="18" y="16"/>
                  <a:pt x="20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4" y="16"/>
                  <a:pt x="176" y="18"/>
                  <a:pt x="176" y="20"/>
                </a:cubicBezTo>
                <a:lnTo>
                  <a:pt x="176" y="1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00804" y="2349669"/>
            <a:ext cx="2099446" cy="944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848497" y="4286438"/>
            <a:ext cx="2099446" cy="889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并为您提供专业的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/>
          <a:srcRect r="16300"/>
          <a:stretch>
            <a:fillRect/>
          </a:stretch>
        </p:blipFill>
        <p:spPr>
          <a:xfrm>
            <a:off x="1179321" y="1965702"/>
            <a:ext cx="5583794" cy="37068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 rot="5400000">
            <a:off x="22" y="391911"/>
            <a:ext cx="645841" cy="645885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5400000">
            <a:off x="489879" y="620511"/>
            <a:ext cx="645841" cy="188686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出自【趣你的PPT】(微信:qunideppt)：最优质的PPT资源库"/>
          <p:cNvSpPr txBox="1"/>
          <p:nvPr/>
        </p:nvSpPr>
        <p:spPr>
          <a:xfrm>
            <a:off x="907143" y="48402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grpSp>
        <p:nvGrpSpPr>
          <p:cNvPr id="5" name="Group 9"/>
          <p:cNvGrpSpPr/>
          <p:nvPr/>
        </p:nvGrpSpPr>
        <p:grpSpPr bwMode="auto">
          <a:xfrm>
            <a:off x="824244" y="1105015"/>
            <a:ext cx="6231971" cy="5243306"/>
            <a:chOff x="0" y="0"/>
            <a:chExt cx="3740" cy="3146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6" name="Freeform 74"/>
            <p:cNvSpPr>
              <a:spLocks noChangeArrowheads="1"/>
            </p:cNvSpPr>
            <p:nvPr/>
          </p:nvSpPr>
          <p:spPr bwMode="auto">
            <a:xfrm>
              <a:off x="0" y="457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Freeform 75"/>
            <p:cNvSpPr>
              <a:spLocks noChangeArrowheads="1"/>
            </p:cNvSpPr>
            <p:nvPr/>
          </p:nvSpPr>
          <p:spPr bwMode="auto">
            <a:xfrm>
              <a:off x="0" y="457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Freeform 76"/>
            <p:cNvSpPr>
              <a:spLocks noChangeArrowheads="1"/>
            </p:cNvSpPr>
            <p:nvPr/>
          </p:nvSpPr>
          <p:spPr bwMode="auto">
            <a:xfrm>
              <a:off x="180" y="1534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Freeform 77"/>
            <p:cNvSpPr>
              <a:spLocks noChangeArrowheads="1"/>
            </p:cNvSpPr>
            <p:nvPr/>
          </p:nvSpPr>
          <p:spPr bwMode="auto">
            <a:xfrm>
              <a:off x="180" y="1534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78"/>
            <p:cNvSpPr>
              <a:spLocks noChangeArrowheads="1"/>
            </p:cNvSpPr>
            <p:nvPr/>
          </p:nvSpPr>
          <p:spPr bwMode="auto">
            <a:xfrm>
              <a:off x="1495" y="2213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Freeform 79"/>
            <p:cNvSpPr>
              <a:spLocks noChangeArrowheads="1"/>
            </p:cNvSpPr>
            <p:nvPr/>
          </p:nvSpPr>
          <p:spPr bwMode="auto">
            <a:xfrm>
              <a:off x="1495" y="2213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Freeform 80"/>
            <p:cNvSpPr>
              <a:spLocks noChangeArrowheads="1"/>
            </p:cNvSpPr>
            <p:nvPr/>
          </p:nvSpPr>
          <p:spPr bwMode="auto">
            <a:xfrm>
              <a:off x="2035" y="2430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Freeform 81"/>
            <p:cNvSpPr>
              <a:spLocks noChangeArrowheads="1"/>
            </p:cNvSpPr>
            <p:nvPr/>
          </p:nvSpPr>
          <p:spPr bwMode="auto">
            <a:xfrm>
              <a:off x="2035" y="2430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Freeform 82"/>
            <p:cNvSpPr>
              <a:spLocks noChangeArrowheads="1"/>
            </p:cNvSpPr>
            <p:nvPr/>
          </p:nvSpPr>
          <p:spPr bwMode="auto">
            <a:xfrm>
              <a:off x="2396" y="2974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83"/>
            <p:cNvSpPr>
              <a:spLocks noChangeArrowheads="1"/>
            </p:cNvSpPr>
            <p:nvPr/>
          </p:nvSpPr>
          <p:spPr bwMode="auto">
            <a:xfrm>
              <a:off x="2396" y="2974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84"/>
            <p:cNvSpPr>
              <a:spLocks noChangeArrowheads="1"/>
            </p:cNvSpPr>
            <p:nvPr/>
          </p:nvSpPr>
          <p:spPr bwMode="auto">
            <a:xfrm>
              <a:off x="2468" y="2480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85"/>
            <p:cNvSpPr>
              <a:spLocks noChangeArrowheads="1"/>
            </p:cNvSpPr>
            <p:nvPr/>
          </p:nvSpPr>
          <p:spPr bwMode="auto">
            <a:xfrm>
              <a:off x="2468" y="2480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86"/>
            <p:cNvSpPr>
              <a:spLocks noChangeArrowheads="1"/>
            </p:cNvSpPr>
            <p:nvPr/>
          </p:nvSpPr>
          <p:spPr bwMode="auto">
            <a:xfrm>
              <a:off x="2916" y="2190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87"/>
            <p:cNvSpPr>
              <a:spLocks noChangeArrowheads="1"/>
            </p:cNvSpPr>
            <p:nvPr/>
          </p:nvSpPr>
          <p:spPr bwMode="auto">
            <a:xfrm>
              <a:off x="2916" y="2190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88"/>
            <p:cNvSpPr>
              <a:spLocks noChangeArrowheads="1"/>
            </p:cNvSpPr>
            <p:nvPr/>
          </p:nvSpPr>
          <p:spPr bwMode="auto">
            <a:xfrm>
              <a:off x="3026" y="1935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Freeform 89"/>
            <p:cNvSpPr>
              <a:spLocks noChangeArrowheads="1"/>
            </p:cNvSpPr>
            <p:nvPr/>
          </p:nvSpPr>
          <p:spPr bwMode="auto">
            <a:xfrm>
              <a:off x="3026" y="1935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Freeform 90"/>
            <p:cNvSpPr>
              <a:spLocks noChangeArrowheads="1"/>
            </p:cNvSpPr>
            <p:nvPr/>
          </p:nvSpPr>
          <p:spPr bwMode="auto">
            <a:xfrm>
              <a:off x="2902" y="1616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91"/>
            <p:cNvSpPr>
              <a:spLocks noChangeArrowheads="1"/>
            </p:cNvSpPr>
            <p:nvPr/>
          </p:nvSpPr>
          <p:spPr bwMode="auto">
            <a:xfrm>
              <a:off x="2902" y="1616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92"/>
            <p:cNvSpPr>
              <a:spLocks noChangeArrowheads="1"/>
            </p:cNvSpPr>
            <p:nvPr/>
          </p:nvSpPr>
          <p:spPr bwMode="auto">
            <a:xfrm>
              <a:off x="3128" y="1866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93"/>
            <p:cNvSpPr>
              <a:spLocks noChangeArrowheads="1"/>
            </p:cNvSpPr>
            <p:nvPr/>
          </p:nvSpPr>
          <p:spPr bwMode="auto">
            <a:xfrm>
              <a:off x="3128" y="1866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94"/>
            <p:cNvSpPr>
              <a:spLocks noChangeArrowheads="1"/>
            </p:cNvSpPr>
            <p:nvPr/>
          </p:nvSpPr>
          <p:spPr bwMode="auto">
            <a:xfrm>
              <a:off x="2994" y="1758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95"/>
            <p:cNvSpPr>
              <a:spLocks noChangeArrowheads="1"/>
            </p:cNvSpPr>
            <p:nvPr/>
          </p:nvSpPr>
          <p:spPr bwMode="auto">
            <a:xfrm>
              <a:off x="2994" y="1758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96"/>
            <p:cNvSpPr>
              <a:spLocks noChangeArrowheads="1"/>
            </p:cNvSpPr>
            <p:nvPr/>
          </p:nvSpPr>
          <p:spPr bwMode="auto">
            <a:xfrm>
              <a:off x="3048" y="1775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Freeform 97"/>
            <p:cNvSpPr>
              <a:spLocks noChangeArrowheads="1"/>
            </p:cNvSpPr>
            <p:nvPr/>
          </p:nvSpPr>
          <p:spPr bwMode="auto">
            <a:xfrm>
              <a:off x="3048" y="1775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Freeform 98"/>
            <p:cNvSpPr>
              <a:spLocks noChangeArrowheads="1"/>
            </p:cNvSpPr>
            <p:nvPr/>
          </p:nvSpPr>
          <p:spPr bwMode="auto">
            <a:xfrm>
              <a:off x="2731" y="1368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99"/>
            <p:cNvSpPr>
              <a:spLocks noChangeArrowheads="1"/>
            </p:cNvSpPr>
            <p:nvPr/>
          </p:nvSpPr>
          <p:spPr bwMode="auto">
            <a:xfrm>
              <a:off x="2731" y="1368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100"/>
            <p:cNvSpPr>
              <a:spLocks noChangeArrowheads="1"/>
            </p:cNvSpPr>
            <p:nvPr/>
          </p:nvSpPr>
          <p:spPr bwMode="auto">
            <a:xfrm>
              <a:off x="2602" y="999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Freeform 101"/>
            <p:cNvSpPr>
              <a:spLocks noChangeArrowheads="1"/>
            </p:cNvSpPr>
            <p:nvPr/>
          </p:nvSpPr>
          <p:spPr bwMode="auto">
            <a:xfrm>
              <a:off x="2602" y="999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102"/>
            <p:cNvSpPr>
              <a:spLocks noChangeArrowheads="1"/>
            </p:cNvSpPr>
            <p:nvPr/>
          </p:nvSpPr>
          <p:spPr bwMode="auto">
            <a:xfrm>
              <a:off x="2720" y="1146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Freeform 103"/>
            <p:cNvSpPr>
              <a:spLocks noChangeArrowheads="1"/>
            </p:cNvSpPr>
            <p:nvPr/>
          </p:nvSpPr>
          <p:spPr bwMode="auto">
            <a:xfrm>
              <a:off x="2720" y="1146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Freeform 104"/>
            <p:cNvSpPr>
              <a:spLocks noChangeArrowheads="1"/>
            </p:cNvSpPr>
            <p:nvPr/>
          </p:nvSpPr>
          <p:spPr bwMode="auto">
            <a:xfrm>
              <a:off x="2807" y="1231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105"/>
            <p:cNvSpPr>
              <a:spLocks noChangeArrowheads="1"/>
            </p:cNvSpPr>
            <p:nvPr/>
          </p:nvSpPr>
          <p:spPr bwMode="auto">
            <a:xfrm>
              <a:off x="2807" y="1231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106"/>
            <p:cNvSpPr>
              <a:spLocks noChangeArrowheads="1"/>
            </p:cNvSpPr>
            <p:nvPr/>
          </p:nvSpPr>
          <p:spPr bwMode="auto">
            <a:xfrm>
              <a:off x="2923" y="860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Freeform 107"/>
            <p:cNvSpPr>
              <a:spLocks noChangeArrowheads="1"/>
            </p:cNvSpPr>
            <p:nvPr/>
          </p:nvSpPr>
          <p:spPr bwMode="auto">
            <a:xfrm>
              <a:off x="2923" y="860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Freeform 108"/>
            <p:cNvSpPr>
              <a:spLocks noChangeArrowheads="1"/>
            </p:cNvSpPr>
            <p:nvPr/>
          </p:nvSpPr>
          <p:spPr bwMode="auto">
            <a:xfrm>
              <a:off x="3018" y="619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Freeform 109"/>
            <p:cNvSpPr>
              <a:spLocks noChangeArrowheads="1"/>
            </p:cNvSpPr>
            <p:nvPr/>
          </p:nvSpPr>
          <p:spPr bwMode="auto">
            <a:xfrm>
              <a:off x="3018" y="619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Freeform 110"/>
            <p:cNvSpPr>
              <a:spLocks noChangeArrowheads="1"/>
            </p:cNvSpPr>
            <p:nvPr/>
          </p:nvSpPr>
          <p:spPr bwMode="auto">
            <a:xfrm>
              <a:off x="2879" y="0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Freeform 111"/>
            <p:cNvSpPr>
              <a:spLocks noChangeArrowheads="1"/>
            </p:cNvSpPr>
            <p:nvPr/>
          </p:nvSpPr>
          <p:spPr bwMode="auto">
            <a:xfrm>
              <a:off x="2879" y="0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Freeform 112"/>
            <p:cNvSpPr>
              <a:spLocks noChangeArrowheads="1"/>
            </p:cNvSpPr>
            <p:nvPr/>
          </p:nvSpPr>
          <p:spPr bwMode="auto">
            <a:xfrm>
              <a:off x="1544" y="45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Freeform 113"/>
            <p:cNvSpPr>
              <a:spLocks noChangeArrowheads="1"/>
            </p:cNvSpPr>
            <p:nvPr/>
          </p:nvSpPr>
          <p:spPr bwMode="auto">
            <a:xfrm>
              <a:off x="1544" y="45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Freeform 114"/>
            <p:cNvSpPr>
              <a:spLocks noChangeArrowheads="1"/>
            </p:cNvSpPr>
            <p:nvPr/>
          </p:nvSpPr>
          <p:spPr bwMode="auto">
            <a:xfrm>
              <a:off x="1296" y="1060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Freeform 115"/>
            <p:cNvSpPr>
              <a:spLocks noChangeArrowheads="1"/>
            </p:cNvSpPr>
            <p:nvPr/>
          </p:nvSpPr>
          <p:spPr bwMode="auto">
            <a:xfrm>
              <a:off x="1296" y="1060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8" name="Freeform 116"/>
            <p:cNvSpPr>
              <a:spLocks noChangeArrowheads="1"/>
            </p:cNvSpPr>
            <p:nvPr/>
          </p:nvSpPr>
          <p:spPr bwMode="auto">
            <a:xfrm>
              <a:off x="974" y="1338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9" name="Freeform 117"/>
            <p:cNvSpPr>
              <a:spLocks noChangeArrowheads="1"/>
            </p:cNvSpPr>
            <p:nvPr/>
          </p:nvSpPr>
          <p:spPr bwMode="auto">
            <a:xfrm>
              <a:off x="974" y="1338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Freeform 118"/>
            <p:cNvSpPr>
              <a:spLocks noChangeArrowheads="1"/>
            </p:cNvSpPr>
            <p:nvPr/>
          </p:nvSpPr>
          <p:spPr bwMode="auto">
            <a:xfrm>
              <a:off x="1521" y="1796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" name="Freeform 119"/>
            <p:cNvSpPr>
              <a:spLocks noChangeArrowheads="1"/>
            </p:cNvSpPr>
            <p:nvPr/>
          </p:nvSpPr>
          <p:spPr bwMode="auto">
            <a:xfrm>
              <a:off x="1521" y="1796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2" name="Freeform 120"/>
            <p:cNvSpPr>
              <a:spLocks noChangeArrowheads="1"/>
            </p:cNvSpPr>
            <p:nvPr/>
          </p:nvSpPr>
          <p:spPr bwMode="auto">
            <a:xfrm>
              <a:off x="1965" y="2206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3" name="Freeform 121"/>
            <p:cNvSpPr>
              <a:spLocks noChangeArrowheads="1"/>
            </p:cNvSpPr>
            <p:nvPr/>
          </p:nvSpPr>
          <p:spPr bwMode="auto">
            <a:xfrm>
              <a:off x="1965" y="2206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4" name="Freeform 122"/>
            <p:cNvSpPr>
              <a:spLocks noChangeArrowheads="1"/>
            </p:cNvSpPr>
            <p:nvPr/>
          </p:nvSpPr>
          <p:spPr bwMode="auto">
            <a:xfrm>
              <a:off x="2374" y="2111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Freeform 123"/>
            <p:cNvSpPr>
              <a:spLocks noChangeArrowheads="1"/>
            </p:cNvSpPr>
            <p:nvPr/>
          </p:nvSpPr>
          <p:spPr bwMode="auto">
            <a:xfrm>
              <a:off x="2374" y="2111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6" name="Freeform 124"/>
            <p:cNvSpPr>
              <a:spLocks noChangeArrowheads="1"/>
            </p:cNvSpPr>
            <p:nvPr/>
          </p:nvSpPr>
          <p:spPr bwMode="auto">
            <a:xfrm>
              <a:off x="2716" y="2065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7" name="Freeform 125"/>
            <p:cNvSpPr>
              <a:spLocks noChangeArrowheads="1"/>
            </p:cNvSpPr>
            <p:nvPr/>
          </p:nvSpPr>
          <p:spPr bwMode="auto">
            <a:xfrm>
              <a:off x="2716" y="2065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" name="Freeform 126"/>
            <p:cNvSpPr>
              <a:spLocks noChangeArrowheads="1"/>
            </p:cNvSpPr>
            <p:nvPr/>
          </p:nvSpPr>
          <p:spPr bwMode="auto">
            <a:xfrm>
              <a:off x="2757" y="1658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9" name="Freeform 127"/>
            <p:cNvSpPr>
              <a:spLocks noChangeArrowheads="1"/>
            </p:cNvSpPr>
            <p:nvPr/>
          </p:nvSpPr>
          <p:spPr bwMode="auto">
            <a:xfrm>
              <a:off x="2757" y="1658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0" name="Freeform 128"/>
            <p:cNvSpPr>
              <a:spLocks noChangeArrowheads="1"/>
            </p:cNvSpPr>
            <p:nvPr/>
          </p:nvSpPr>
          <p:spPr bwMode="auto">
            <a:xfrm>
              <a:off x="2314" y="1847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" name="Freeform 129"/>
            <p:cNvSpPr>
              <a:spLocks noChangeArrowheads="1"/>
            </p:cNvSpPr>
            <p:nvPr/>
          </p:nvSpPr>
          <p:spPr bwMode="auto">
            <a:xfrm>
              <a:off x="2314" y="1847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2" name="Freeform 130"/>
            <p:cNvSpPr>
              <a:spLocks noChangeArrowheads="1"/>
            </p:cNvSpPr>
            <p:nvPr/>
          </p:nvSpPr>
          <p:spPr bwMode="auto">
            <a:xfrm>
              <a:off x="2420" y="1567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3" name="Freeform 131"/>
            <p:cNvSpPr>
              <a:spLocks noChangeArrowheads="1"/>
            </p:cNvSpPr>
            <p:nvPr/>
          </p:nvSpPr>
          <p:spPr bwMode="auto">
            <a:xfrm>
              <a:off x="2420" y="1567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4" name="Freeform 132"/>
            <p:cNvSpPr>
              <a:spLocks noChangeArrowheads="1"/>
            </p:cNvSpPr>
            <p:nvPr/>
          </p:nvSpPr>
          <p:spPr bwMode="auto">
            <a:xfrm>
              <a:off x="2408" y="1211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5" name="Freeform 133"/>
            <p:cNvSpPr>
              <a:spLocks noChangeArrowheads="1"/>
            </p:cNvSpPr>
            <p:nvPr/>
          </p:nvSpPr>
          <p:spPr bwMode="auto">
            <a:xfrm>
              <a:off x="2408" y="1211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6" name="Freeform 134"/>
            <p:cNvSpPr>
              <a:spLocks noChangeArrowheads="1"/>
            </p:cNvSpPr>
            <p:nvPr/>
          </p:nvSpPr>
          <p:spPr bwMode="auto">
            <a:xfrm>
              <a:off x="2016" y="1315"/>
              <a:ext cx="464" cy="664"/>
            </a:xfrm>
            <a:custGeom>
              <a:avLst/>
              <a:gdLst>
                <a:gd name="T0" fmla="*/ 8 w 929"/>
                <a:gd name="T1" fmla="*/ 425 h 1329"/>
                <a:gd name="T2" fmla="*/ 87 w 929"/>
                <a:gd name="T3" fmla="*/ 504 h 1329"/>
                <a:gd name="T4" fmla="*/ 124 w 929"/>
                <a:gd name="T5" fmla="*/ 595 h 1329"/>
                <a:gd name="T6" fmla="*/ 107 w 929"/>
                <a:gd name="T7" fmla="*/ 681 h 1329"/>
                <a:gd name="T8" fmla="*/ 174 w 929"/>
                <a:gd name="T9" fmla="*/ 732 h 1329"/>
                <a:gd name="T10" fmla="*/ 272 w 929"/>
                <a:gd name="T11" fmla="*/ 748 h 1329"/>
                <a:gd name="T12" fmla="*/ 317 w 929"/>
                <a:gd name="T13" fmla="*/ 689 h 1329"/>
                <a:gd name="T14" fmla="*/ 315 w 929"/>
                <a:gd name="T15" fmla="*/ 612 h 1329"/>
                <a:gd name="T16" fmla="*/ 288 w 929"/>
                <a:gd name="T17" fmla="*/ 435 h 1329"/>
                <a:gd name="T18" fmla="*/ 370 w 929"/>
                <a:gd name="T19" fmla="*/ 453 h 1329"/>
                <a:gd name="T20" fmla="*/ 439 w 929"/>
                <a:gd name="T21" fmla="*/ 504 h 1329"/>
                <a:gd name="T22" fmla="*/ 575 w 929"/>
                <a:gd name="T23" fmla="*/ 603 h 1329"/>
                <a:gd name="T24" fmla="*/ 561 w 929"/>
                <a:gd name="T25" fmla="*/ 697 h 1329"/>
                <a:gd name="T26" fmla="*/ 449 w 929"/>
                <a:gd name="T27" fmla="*/ 758 h 1329"/>
                <a:gd name="T28" fmla="*/ 396 w 929"/>
                <a:gd name="T29" fmla="*/ 819 h 1329"/>
                <a:gd name="T30" fmla="*/ 286 w 929"/>
                <a:gd name="T31" fmla="*/ 797 h 1329"/>
                <a:gd name="T32" fmla="*/ 260 w 929"/>
                <a:gd name="T33" fmla="*/ 890 h 1329"/>
                <a:gd name="T34" fmla="*/ 282 w 929"/>
                <a:gd name="T35" fmla="*/ 998 h 1329"/>
                <a:gd name="T36" fmla="*/ 195 w 929"/>
                <a:gd name="T37" fmla="*/ 1071 h 1329"/>
                <a:gd name="T38" fmla="*/ 215 w 929"/>
                <a:gd name="T39" fmla="*/ 1142 h 1329"/>
                <a:gd name="T40" fmla="*/ 252 w 929"/>
                <a:gd name="T41" fmla="*/ 1217 h 1329"/>
                <a:gd name="T42" fmla="*/ 443 w 929"/>
                <a:gd name="T43" fmla="*/ 1232 h 1329"/>
                <a:gd name="T44" fmla="*/ 571 w 929"/>
                <a:gd name="T45" fmla="*/ 1254 h 1329"/>
                <a:gd name="T46" fmla="*/ 689 w 929"/>
                <a:gd name="T47" fmla="*/ 1299 h 1329"/>
                <a:gd name="T48" fmla="*/ 754 w 929"/>
                <a:gd name="T49" fmla="*/ 1323 h 1329"/>
                <a:gd name="T50" fmla="*/ 727 w 929"/>
                <a:gd name="T51" fmla="*/ 1234 h 1329"/>
                <a:gd name="T52" fmla="*/ 811 w 929"/>
                <a:gd name="T53" fmla="*/ 1163 h 1329"/>
                <a:gd name="T54" fmla="*/ 715 w 929"/>
                <a:gd name="T55" fmla="*/ 1104 h 1329"/>
                <a:gd name="T56" fmla="*/ 802 w 929"/>
                <a:gd name="T57" fmla="*/ 1083 h 1329"/>
                <a:gd name="T58" fmla="*/ 926 w 929"/>
                <a:gd name="T59" fmla="*/ 1065 h 1329"/>
                <a:gd name="T60" fmla="*/ 874 w 929"/>
                <a:gd name="T61" fmla="*/ 967 h 1329"/>
                <a:gd name="T62" fmla="*/ 809 w 929"/>
                <a:gd name="T63" fmla="*/ 845 h 1329"/>
                <a:gd name="T64" fmla="*/ 843 w 929"/>
                <a:gd name="T65" fmla="*/ 671 h 1329"/>
                <a:gd name="T66" fmla="*/ 800 w 929"/>
                <a:gd name="T67" fmla="*/ 449 h 1329"/>
                <a:gd name="T68" fmla="*/ 786 w 929"/>
                <a:gd name="T69" fmla="*/ 262 h 1329"/>
                <a:gd name="T70" fmla="*/ 859 w 929"/>
                <a:gd name="T71" fmla="*/ 85 h 1329"/>
                <a:gd name="T72" fmla="*/ 825 w 929"/>
                <a:gd name="T73" fmla="*/ 0 h 1329"/>
                <a:gd name="T74" fmla="*/ 731 w 929"/>
                <a:gd name="T75" fmla="*/ 40 h 1329"/>
                <a:gd name="T76" fmla="*/ 658 w 929"/>
                <a:gd name="T77" fmla="*/ 179 h 1329"/>
                <a:gd name="T78" fmla="*/ 516 w 929"/>
                <a:gd name="T79" fmla="*/ 349 h 1329"/>
                <a:gd name="T80" fmla="*/ 396 w 929"/>
                <a:gd name="T81" fmla="*/ 337 h 1329"/>
                <a:gd name="T82" fmla="*/ 296 w 929"/>
                <a:gd name="T83" fmla="*/ 282 h 1329"/>
                <a:gd name="T84" fmla="*/ 290 w 929"/>
                <a:gd name="T85" fmla="*/ 168 h 1329"/>
                <a:gd name="T86" fmla="*/ 272 w 929"/>
                <a:gd name="T87" fmla="*/ 73 h 1329"/>
                <a:gd name="T88" fmla="*/ 172 w 929"/>
                <a:gd name="T89" fmla="*/ 170 h 1329"/>
                <a:gd name="T90" fmla="*/ 107 w 929"/>
                <a:gd name="T91" fmla="*/ 362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Freeform 135"/>
            <p:cNvSpPr>
              <a:spLocks noChangeArrowheads="1"/>
            </p:cNvSpPr>
            <p:nvPr/>
          </p:nvSpPr>
          <p:spPr bwMode="auto">
            <a:xfrm>
              <a:off x="3267" y="2399"/>
              <a:ext cx="121" cy="305"/>
            </a:xfrm>
            <a:custGeom>
              <a:avLst/>
              <a:gdLst>
                <a:gd name="T0" fmla="*/ 172 w 242"/>
                <a:gd name="T1" fmla="*/ 4 h 610"/>
                <a:gd name="T2" fmla="*/ 154 w 242"/>
                <a:gd name="T3" fmla="*/ 24 h 610"/>
                <a:gd name="T4" fmla="*/ 132 w 242"/>
                <a:gd name="T5" fmla="*/ 44 h 610"/>
                <a:gd name="T6" fmla="*/ 111 w 242"/>
                <a:gd name="T7" fmla="*/ 63 h 610"/>
                <a:gd name="T8" fmla="*/ 87 w 242"/>
                <a:gd name="T9" fmla="*/ 97 h 610"/>
                <a:gd name="T10" fmla="*/ 73 w 242"/>
                <a:gd name="T11" fmla="*/ 122 h 610"/>
                <a:gd name="T12" fmla="*/ 63 w 242"/>
                <a:gd name="T13" fmla="*/ 148 h 610"/>
                <a:gd name="T14" fmla="*/ 44 w 242"/>
                <a:gd name="T15" fmla="*/ 189 h 610"/>
                <a:gd name="T16" fmla="*/ 20 w 242"/>
                <a:gd name="T17" fmla="*/ 234 h 610"/>
                <a:gd name="T18" fmla="*/ 4 w 242"/>
                <a:gd name="T19" fmla="*/ 268 h 610"/>
                <a:gd name="T20" fmla="*/ 2 w 242"/>
                <a:gd name="T21" fmla="*/ 309 h 610"/>
                <a:gd name="T22" fmla="*/ 14 w 242"/>
                <a:gd name="T23" fmla="*/ 354 h 610"/>
                <a:gd name="T24" fmla="*/ 18 w 242"/>
                <a:gd name="T25" fmla="*/ 396 h 610"/>
                <a:gd name="T26" fmla="*/ 12 w 242"/>
                <a:gd name="T27" fmla="*/ 431 h 610"/>
                <a:gd name="T28" fmla="*/ 24 w 242"/>
                <a:gd name="T29" fmla="*/ 455 h 610"/>
                <a:gd name="T30" fmla="*/ 57 w 242"/>
                <a:gd name="T31" fmla="*/ 477 h 610"/>
                <a:gd name="T32" fmla="*/ 85 w 242"/>
                <a:gd name="T33" fmla="*/ 514 h 610"/>
                <a:gd name="T34" fmla="*/ 111 w 242"/>
                <a:gd name="T35" fmla="*/ 540 h 610"/>
                <a:gd name="T36" fmla="*/ 130 w 242"/>
                <a:gd name="T37" fmla="*/ 555 h 610"/>
                <a:gd name="T38" fmla="*/ 140 w 242"/>
                <a:gd name="T39" fmla="*/ 583 h 610"/>
                <a:gd name="T40" fmla="*/ 148 w 242"/>
                <a:gd name="T41" fmla="*/ 606 h 610"/>
                <a:gd name="T42" fmla="*/ 162 w 242"/>
                <a:gd name="T43" fmla="*/ 606 h 610"/>
                <a:gd name="T44" fmla="*/ 168 w 242"/>
                <a:gd name="T45" fmla="*/ 581 h 610"/>
                <a:gd name="T46" fmla="*/ 168 w 242"/>
                <a:gd name="T47" fmla="*/ 538 h 610"/>
                <a:gd name="T48" fmla="*/ 179 w 242"/>
                <a:gd name="T49" fmla="*/ 494 h 610"/>
                <a:gd name="T50" fmla="*/ 201 w 242"/>
                <a:gd name="T51" fmla="*/ 457 h 610"/>
                <a:gd name="T52" fmla="*/ 217 w 242"/>
                <a:gd name="T53" fmla="*/ 412 h 610"/>
                <a:gd name="T54" fmla="*/ 225 w 242"/>
                <a:gd name="T55" fmla="*/ 343 h 610"/>
                <a:gd name="T56" fmla="*/ 229 w 242"/>
                <a:gd name="T57" fmla="*/ 264 h 610"/>
                <a:gd name="T58" fmla="*/ 229 w 242"/>
                <a:gd name="T59" fmla="*/ 203 h 610"/>
                <a:gd name="T60" fmla="*/ 240 w 242"/>
                <a:gd name="T61" fmla="*/ 156 h 610"/>
                <a:gd name="T62" fmla="*/ 238 w 242"/>
                <a:gd name="T63" fmla="*/ 112 h 610"/>
                <a:gd name="T64" fmla="*/ 223 w 242"/>
                <a:gd name="T65" fmla="*/ 73 h 610"/>
                <a:gd name="T66" fmla="*/ 207 w 242"/>
                <a:gd name="T67" fmla="*/ 42 h 610"/>
                <a:gd name="T68" fmla="*/ 185 w 242"/>
                <a:gd name="T69" fmla="*/ 10 h 610"/>
                <a:gd name="T70" fmla="*/ 173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8" name="Group 72"/>
          <p:cNvGrpSpPr/>
          <p:nvPr/>
        </p:nvGrpSpPr>
        <p:grpSpPr bwMode="auto">
          <a:xfrm>
            <a:off x="5230986" y="2902779"/>
            <a:ext cx="718261" cy="718261"/>
            <a:chOff x="0" y="0"/>
            <a:chExt cx="540000" cy="540000"/>
          </a:xfrm>
        </p:grpSpPr>
        <p:sp>
          <p:nvSpPr>
            <p:cNvPr id="69" name="同心圆 69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solidFill>
              <a:srgbClr val="50C4ED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0" name="同心圆 70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solidFill>
              <a:srgbClr val="50C4ED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1" name="椭圆 71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solidFill>
              <a:srgbClr val="128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2" name="Group 76"/>
          <p:cNvGrpSpPr/>
          <p:nvPr/>
        </p:nvGrpSpPr>
        <p:grpSpPr bwMode="auto">
          <a:xfrm>
            <a:off x="5524629" y="3713992"/>
            <a:ext cx="718261" cy="718261"/>
            <a:chOff x="0" y="0"/>
            <a:chExt cx="540000" cy="540000"/>
          </a:xfrm>
        </p:grpSpPr>
        <p:sp>
          <p:nvSpPr>
            <p:cNvPr id="73" name="同心圆 74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solidFill>
              <a:srgbClr val="50C4ED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4" name="同心圆 75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solidFill>
              <a:srgbClr val="50C4ED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5" name="椭圆 76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solidFill>
              <a:srgbClr val="128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6" name="Group 80"/>
          <p:cNvGrpSpPr/>
          <p:nvPr/>
        </p:nvGrpSpPr>
        <p:grpSpPr bwMode="auto">
          <a:xfrm>
            <a:off x="4901431" y="5342755"/>
            <a:ext cx="718261" cy="718261"/>
            <a:chOff x="0" y="0"/>
            <a:chExt cx="540000" cy="540000"/>
          </a:xfrm>
        </p:grpSpPr>
        <p:sp>
          <p:nvSpPr>
            <p:cNvPr id="77" name="同心圆 78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solidFill>
              <a:srgbClr val="50C4ED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8" name="同心圆 79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solidFill>
              <a:srgbClr val="50C4ED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9" name="椭圆 80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solidFill>
              <a:srgbClr val="128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0" name="Group 84"/>
          <p:cNvGrpSpPr/>
          <p:nvPr/>
        </p:nvGrpSpPr>
        <p:grpSpPr bwMode="auto">
          <a:xfrm>
            <a:off x="7677298" y="834611"/>
            <a:ext cx="3354702" cy="1532444"/>
            <a:chOff x="0" y="0"/>
            <a:chExt cx="2520271" cy="1152095"/>
          </a:xfrm>
        </p:grpSpPr>
        <p:grpSp>
          <p:nvGrpSpPr>
            <p:cNvPr id="81" name="Group 85"/>
            <p:cNvGrpSpPr/>
            <p:nvPr/>
          </p:nvGrpSpPr>
          <p:grpSpPr bwMode="auto"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83" name="矩形 81"/>
              <p:cNvSpPr>
                <a:spLocks noChangeArrowheads="1"/>
              </p:cNvSpPr>
              <p:nvPr/>
            </p:nvSpPr>
            <p:spPr bwMode="auto">
              <a:xfrm>
                <a:off x="0" y="37530"/>
                <a:ext cx="2313025" cy="324000"/>
              </a:xfrm>
              <a:prstGeom prst="rect">
                <a:avLst/>
              </a:prstGeom>
              <a:solidFill>
                <a:srgbClr val="50C4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4" name="矩形 82"/>
              <p:cNvSpPr>
                <a:spLocks noChangeArrowheads="1"/>
              </p:cNvSpPr>
              <p:nvPr/>
            </p:nvSpPr>
            <p:spPr bwMode="auto">
              <a:xfrm>
                <a:off x="1" y="37530"/>
                <a:ext cx="65125" cy="324000"/>
              </a:xfrm>
              <a:prstGeom prst="rect">
                <a:avLst/>
              </a:prstGeom>
              <a:solidFill>
                <a:srgbClr val="1282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5" name="矩形 83"/>
              <p:cNvSpPr>
                <a:spLocks noChangeArrowheads="1"/>
              </p:cNvSpPr>
              <p:nvPr/>
            </p:nvSpPr>
            <p:spPr bwMode="auto">
              <a:xfrm>
                <a:off x="65126" y="0"/>
                <a:ext cx="2119329" cy="3170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595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单击此处添加标题</a:t>
                </a:r>
                <a:endParaRPr lang="zh-CN" altLang="en-US" sz="2305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2" name="矩形 89"/>
            <p:cNvSpPr>
              <a:spLocks noChangeArrowheads="1"/>
            </p:cNvSpPr>
            <p:nvPr/>
          </p:nvSpPr>
          <p:spPr bwMode="auto">
            <a:xfrm>
              <a:off x="0" y="361530"/>
              <a:ext cx="2520271" cy="790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20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86" name="Group 90"/>
          <p:cNvGrpSpPr/>
          <p:nvPr/>
        </p:nvGrpSpPr>
        <p:grpSpPr bwMode="auto">
          <a:xfrm>
            <a:off x="7677298" y="2735890"/>
            <a:ext cx="3354702" cy="1532444"/>
            <a:chOff x="0" y="0"/>
            <a:chExt cx="2520271" cy="1152096"/>
          </a:xfrm>
        </p:grpSpPr>
        <p:grpSp>
          <p:nvGrpSpPr>
            <p:cNvPr id="87" name="Group 91"/>
            <p:cNvGrpSpPr/>
            <p:nvPr/>
          </p:nvGrpSpPr>
          <p:grpSpPr bwMode="auto"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89" name="矩形 94"/>
              <p:cNvSpPr>
                <a:spLocks noChangeArrowheads="1"/>
              </p:cNvSpPr>
              <p:nvPr/>
            </p:nvSpPr>
            <p:spPr bwMode="auto">
              <a:xfrm>
                <a:off x="0" y="37530"/>
                <a:ext cx="2313025" cy="324000"/>
              </a:xfrm>
              <a:prstGeom prst="rect">
                <a:avLst/>
              </a:prstGeom>
              <a:solidFill>
                <a:srgbClr val="50C4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0" name="矩形 95"/>
              <p:cNvSpPr>
                <a:spLocks noChangeArrowheads="1"/>
              </p:cNvSpPr>
              <p:nvPr/>
            </p:nvSpPr>
            <p:spPr bwMode="auto">
              <a:xfrm>
                <a:off x="1" y="37530"/>
                <a:ext cx="65125" cy="324000"/>
              </a:xfrm>
              <a:prstGeom prst="rect">
                <a:avLst/>
              </a:prstGeom>
              <a:solidFill>
                <a:srgbClr val="1282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1" name="矩形 96"/>
              <p:cNvSpPr>
                <a:spLocks noChangeArrowheads="1"/>
              </p:cNvSpPr>
              <p:nvPr/>
            </p:nvSpPr>
            <p:spPr bwMode="auto">
              <a:xfrm>
                <a:off x="65126" y="0"/>
                <a:ext cx="2119329" cy="3170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595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单击此处添加标题</a:t>
                </a:r>
                <a:endParaRPr lang="zh-CN" altLang="en-US" sz="2305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8" name="矩形 93"/>
            <p:cNvSpPr>
              <a:spLocks noChangeArrowheads="1"/>
            </p:cNvSpPr>
            <p:nvPr/>
          </p:nvSpPr>
          <p:spPr bwMode="auto">
            <a:xfrm>
              <a:off x="0" y="361530"/>
              <a:ext cx="2520271" cy="790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20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92" name="Group 96"/>
          <p:cNvGrpSpPr/>
          <p:nvPr/>
        </p:nvGrpSpPr>
        <p:grpSpPr bwMode="auto">
          <a:xfrm>
            <a:off x="7677298" y="4637169"/>
            <a:ext cx="3354702" cy="1532444"/>
            <a:chOff x="0" y="0"/>
            <a:chExt cx="2520271" cy="1152096"/>
          </a:xfrm>
        </p:grpSpPr>
        <p:grpSp>
          <p:nvGrpSpPr>
            <p:cNvPr id="93" name="Group 97"/>
            <p:cNvGrpSpPr/>
            <p:nvPr/>
          </p:nvGrpSpPr>
          <p:grpSpPr bwMode="auto"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95" name="矩形 100"/>
              <p:cNvSpPr>
                <a:spLocks noChangeArrowheads="1"/>
              </p:cNvSpPr>
              <p:nvPr/>
            </p:nvSpPr>
            <p:spPr bwMode="auto">
              <a:xfrm>
                <a:off x="0" y="37530"/>
                <a:ext cx="2313025" cy="324000"/>
              </a:xfrm>
              <a:prstGeom prst="rect">
                <a:avLst/>
              </a:prstGeom>
              <a:solidFill>
                <a:srgbClr val="50C4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6" name="矩形 101"/>
              <p:cNvSpPr>
                <a:spLocks noChangeArrowheads="1"/>
              </p:cNvSpPr>
              <p:nvPr/>
            </p:nvSpPr>
            <p:spPr bwMode="auto">
              <a:xfrm>
                <a:off x="1" y="37530"/>
                <a:ext cx="65125" cy="324000"/>
              </a:xfrm>
              <a:prstGeom prst="rect">
                <a:avLst/>
              </a:prstGeom>
              <a:solidFill>
                <a:srgbClr val="1282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7" name="矩形 102"/>
              <p:cNvSpPr>
                <a:spLocks noChangeArrowheads="1"/>
              </p:cNvSpPr>
              <p:nvPr/>
            </p:nvSpPr>
            <p:spPr bwMode="auto">
              <a:xfrm>
                <a:off x="65126" y="0"/>
                <a:ext cx="2119329" cy="3170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595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单击此处添加标题</a:t>
                </a:r>
                <a:endParaRPr lang="zh-CN" altLang="en-US" sz="2305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4" name="矩形 99"/>
            <p:cNvSpPr>
              <a:spLocks noChangeArrowheads="1"/>
            </p:cNvSpPr>
            <p:nvPr/>
          </p:nvSpPr>
          <p:spPr bwMode="auto">
            <a:xfrm>
              <a:off x="0" y="361530"/>
              <a:ext cx="2520271" cy="790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2000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98" name="直接箭头连接符 104"/>
          <p:cNvCxnSpPr>
            <a:cxnSpLocks noChangeShapeType="1"/>
          </p:cNvCxnSpPr>
          <p:nvPr/>
        </p:nvCxnSpPr>
        <p:spPr bwMode="auto">
          <a:xfrm flipV="1">
            <a:off x="5590116" y="1178880"/>
            <a:ext cx="2097290" cy="2090561"/>
          </a:xfrm>
          <a:prstGeom prst="straightConnector1">
            <a:avLst/>
          </a:prstGeom>
          <a:noFill/>
          <a:ln w="19050" cap="flat" cmpd="sng">
            <a:solidFill>
              <a:srgbClr val="1282AA"/>
            </a:solidFill>
            <a:prstDash val="sys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9" name="直接箭头连接符 106"/>
          <p:cNvCxnSpPr>
            <a:cxnSpLocks noChangeShapeType="1"/>
          </p:cNvCxnSpPr>
          <p:nvPr/>
        </p:nvCxnSpPr>
        <p:spPr bwMode="auto">
          <a:xfrm flipV="1">
            <a:off x="5859810" y="3060225"/>
            <a:ext cx="1817488" cy="1005792"/>
          </a:xfrm>
          <a:prstGeom prst="straightConnector1">
            <a:avLst/>
          </a:prstGeom>
          <a:noFill/>
          <a:ln w="19050" cap="flat" cmpd="sng">
            <a:solidFill>
              <a:srgbClr val="1282AA"/>
            </a:solidFill>
            <a:prstDash val="sys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" name="直接箭头连接符 109"/>
          <p:cNvCxnSpPr>
            <a:cxnSpLocks noChangeShapeType="1"/>
          </p:cNvCxnSpPr>
          <p:nvPr/>
        </p:nvCxnSpPr>
        <p:spPr bwMode="auto">
          <a:xfrm flipV="1">
            <a:off x="5260306" y="4925644"/>
            <a:ext cx="2416992" cy="791435"/>
          </a:xfrm>
          <a:prstGeom prst="straightConnector1">
            <a:avLst/>
          </a:prstGeom>
          <a:noFill/>
          <a:ln w="19050" cap="flat" cmpd="sng">
            <a:solidFill>
              <a:srgbClr val="1282AA"/>
            </a:solidFill>
            <a:prstDash val="sys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 rot="5400000">
            <a:off x="22" y="391911"/>
            <a:ext cx="645841" cy="645885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5400000">
            <a:off x="489879" y="620511"/>
            <a:ext cx="645841" cy="188686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出自【趣你的PPT】(微信:qunideppt)：最优质的PPT资源库"/>
          <p:cNvSpPr txBox="1"/>
          <p:nvPr/>
        </p:nvSpPr>
        <p:spPr>
          <a:xfrm>
            <a:off x="907143" y="48402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3097" y="1490618"/>
            <a:ext cx="3444240" cy="4526732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Freeform 362"/>
          <p:cNvSpPr>
            <a:spLocks noEditPoints="1"/>
          </p:cNvSpPr>
          <p:nvPr/>
        </p:nvSpPr>
        <p:spPr bwMode="auto">
          <a:xfrm>
            <a:off x="2015689" y="2256881"/>
            <a:ext cx="1414356" cy="1005522"/>
          </a:xfrm>
          <a:custGeom>
            <a:avLst/>
            <a:gdLst>
              <a:gd name="T0" fmla="*/ 279 w 288"/>
              <a:gd name="T1" fmla="*/ 24 h 204"/>
              <a:gd name="T2" fmla="*/ 219 w 288"/>
              <a:gd name="T3" fmla="*/ 24 h 204"/>
              <a:gd name="T4" fmla="*/ 219 w 288"/>
              <a:gd name="T5" fmla="*/ 24 h 204"/>
              <a:gd name="T6" fmla="*/ 211 w 288"/>
              <a:gd name="T7" fmla="*/ 8 h 204"/>
              <a:gd name="T8" fmla="*/ 199 w 288"/>
              <a:gd name="T9" fmla="*/ 0 h 204"/>
              <a:gd name="T10" fmla="*/ 89 w 288"/>
              <a:gd name="T11" fmla="*/ 0 h 204"/>
              <a:gd name="T12" fmla="*/ 77 w 288"/>
              <a:gd name="T13" fmla="*/ 8 h 204"/>
              <a:gd name="T14" fmla="*/ 68 w 288"/>
              <a:gd name="T15" fmla="*/ 24 h 204"/>
              <a:gd name="T16" fmla="*/ 68 w 288"/>
              <a:gd name="T17" fmla="*/ 24 h 204"/>
              <a:gd name="T18" fmla="*/ 9 w 288"/>
              <a:gd name="T19" fmla="*/ 24 h 204"/>
              <a:gd name="T20" fmla="*/ 0 w 288"/>
              <a:gd name="T21" fmla="*/ 33 h 204"/>
              <a:gd name="T22" fmla="*/ 0 w 288"/>
              <a:gd name="T23" fmla="*/ 195 h 204"/>
              <a:gd name="T24" fmla="*/ 9 w 288"/>
              <a:gd name="T25" fmla="*/ 204 h 204"/>
              <a:gd name="T26" fmla="*/ 279 w 288"/>
              <a:gd name="T27" fmla="*/ 204 h 204"/>
              <a:gd name="T28" fmla="*/ 288 w 288"/>
              <a:gd name="T29" fmla="*/ 195 h 204"/>
              <a:gd name="T30" fmla="*/ 288 w 288"/>
              <a:gd name="T31" fmla="*/ 33 h 204"/>
              <a:gd name="T32" fmla="*/ 279 w 288"/>
              <a:gd name="T33" fmla="*/ 24 h 204"/>
              <a:gd name="T34" fmla="*/ 144 w 288"/>
              <a:gd name="T35" fmla="*/ 175 h 204"/>
              <a:gd name="T36" fmla="*/ 82 w 288"/>
              <a:gd name="T37" fmla="*/ 113 h 204"/>
              <a:gd name="T38" fmla="*/ 144 w 288"/>
              <a:gd name="T39" fmla="*/ 51 h 204"/>
              <a:gd name="T40" fmla="*/ 206 w 288"/>
              <a:gd name="T41" fmla="*/ 113 h 204"/>
              <a:gd name="T42" fmla="*/ 144 w 288"/>
              <a:gd name="T43" fmla="*/ 175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8" h="204">
                <a:moveTo>
                  <a:pt x="279" y="24"/>
                </a:moveTo>
                <a:cubicBezTo>
                  <a:pt x="219" y="24"/>
                  <a:pt x="219" y="24"/>
                  <a:pt x="219" y="24"/>
                </a:cubicBezTo>
                <a:cubicBezTo>
                  <a:pt x="219" y="24"/>
                  <a:pt x="219" y="24"/>
                  <a:pt x="219" y="24"/>
                </a:cubicBezTo>
                <a:cubicBezTo>
                  <a:pt x="211" y="8"/>
                  <a:pt x="211" y="8"/>
                  <a:pt x="211" y="8"/>
                </a:cubicBezTo>
                <a:cubicBezTo>
                  <a:pt x="209" y="3"/>
                  <a:pt x="204" y="0"/>
                  <a:pt x="199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4" y="0"/>
                  <a:pt x="79" y="3"/>
                  <a:pt x="77" y="8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4" y="24"/>
                  <a:pt x="0" y="28"/>
                  <a:pt x="0" y="33"/>
                </a:cubicBezTo>
                <a:cubicBezTo>
                  <a:pt x="0" y="195"/>
                  <a:pt x="0" y="195"/>
                  <a:pt x="0" y="195"/>
                </a:cubicBezTo>
                <a:cubicBezTo>
                  <a:pt x="0" y="200"/>
                  <a:pt x="4" y="204"/>
                  <a:pt x="9" y="204"/>
                </a:cubicBezTo>
                <a:cubicBezTo>
                  <a:pt x="279" y="204"/>
                  <a:pt x="279" y="204"/>
                  <a:pt x="279" y="204"/>
                </a:cubicBezTo>
                <a:cubicBezTo>
                  <a:pt x="284" y="204"/>
                  <a:pt x="288" y="200"/>
                  <a:pt x="288" y="195"/>
                </a:cubicBezTo>
                <a:cubicBezTo>
                  <a:pt x="288" y="33"/>
                  <a:pt x="288" y="33"/>
                  <a:pt x="288" y="33"/>
                </a:cubicBezTo>
                <a:cubicBezTo>
                  <a:pt x="288" y="28"/>
                  <a:pt x="284" y="24"/>
                  <a:pt x="279" y="24"/>
                </a:cubicBezTo>
                <a:close/>
                <a:moveTo>
                  <a:pt x="144" y="175"/>
                </a:moveTo>
                <a:cubicBezTo>
                  <a:pt x="109" y="175"/>
                  <a:pt x="82" y="147"/>
                  <a:pt x="82" y="113"/>
                </a:cubicBezTo>
                <a:cubicBezTo>
                  <a:pt x="82" y="78"/>
                  <a:pt x="109" y="51"/>
                  <a:pt x="144" y="51"/>
                </a:cubicBezTo>
                <a:cubicBezTo>
                  <a:pt x="178" y="51"/>
                  <a:pt x="206" y="78"/>
                  <a:pt x="206" y="113"/>
                </a:cubicBezTo>
                <a:cubicBezTo>
                  <a:pt x="206" y="147"/>
                  <a:pt x="178" y="175"/>
                  <a:pt x="144" y="1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25873" y="3308576"/>
            <a:ext cx="161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60944" y="4216687"/>
            <a:ext cx="2367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4476478" y="1483776"/>
            <a:ext cx="3394619" cy="226693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/>
          <a:srcRect t="-650"/>
          <a:stretch>
            <a:fillRect/>
          </a:stretch>
        </p:blipFill>
        <p:spPr>
          <a:xfrm>
            <a:off x="4476478" y="3735979"/>
            <a:ext cx="3394619" cy="228137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7871097" y="1483776"/>
            <a:ext cx="3361061" cy="228457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email"/>
          <a:srcRect/>
          <a:stretch>
            <a:fillRect/>
          </a:stretch>
        </p:blipFill>
        <p:spPr>
          <a:xfrm>
            <a:off x="7871097" y="3746760"/>
            <a:ext cx="3361871" cy="2267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>
            <a:off x="-50444" y="0"/>
            <a:ext cx="5387764" cy="6873088"/>
            <a:chOff x="2166938" y="882651"/>
            <a:chExt cx="3708400" cy="4730749"/>
          </a:xfrm>
        </p:grpSpPr>
        <p:sp>
          <p:nvSpPr>
            <p:cNvPr id="5" name="Freeform 5"/>
            <p:cNvSpPr/>
            <p:nvPr/>
          </p:nvSpPr>
          <p:spPr bwMode="auto">
            <a:xfrm>
              <a:off x="3800475" y="4740275"/>
              <a:ext cx="1233487" cy="873125"/>
            </a:xfrm>
            <a:custGeom>
              <a:avLst/>
              <a:gdLst>
                <a:gd name="T0" fmla="*/ 127 w 252"/>
                <a:gd name="T1" fmla="*/ 179 h 179"/>
                <a:gd name="T2" fmla="*/ 252 w 252"/>
                <a:gd name="T3" fmla="*/ 77 h 179"/>
                <a:gd name="T4" fmla="*/ 202 w 252"/>
                <a:gd name="T5" fmla="*/ 0 h 179"/>
                <a:gd name="T6" fmla="*/ 0 w 252"/>
                <a:gd name="T7" fmla="*/ 160 h 179"/>
                <a:gd name="T8" fmla="*/ 1 w 252"/>
                <a:gd name="T9" fmla="*/ 179 h 179"/>
                <a:gd name="T10" fmla="*/ 127 w 252"/>
                <a:gd name="T11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179">
                  <a:moveTo>
                    <a:pt x="127" y="179"/>
                  </a:moveTo>
                  <a:cubicBezTo>
                    <a:pt x="168" y="148"/>
                    <a:pt x="210" y="114"/>
                    <a:pt x="252" y="77"/>
                  </a:cubicBezTo>
                  <a:cubicBezTo>
                    <a:pt x="234" y="50"/>
                    <a:pt x="218" y="24"/>
                    <a:pt x="202" y="0"/>
                  </a:cubicBezTo>
                  <a:cubicBezTo>
                    <a:pt x="134" y="60"/>
                    <a:pt x="65" y="114"/>
                    <a:pt x="0" y="160"/>
                  </a:cubicBezTo>
                  <a:cubicBezTo>
                    <a:pt x="0" y="166"/>
                    <a:pt x="1" y="172"/>
                    <a:pt x="1" y="179"/>
                  </a:cubicBezTo>
                  <a:cubicBezTo>
                    <a:pt x="127" y="179"/>
                    <a:pt x="127" y="179"/>
                    <a:pt x="127" y="179"/>
                  </a:cubicBezTo>
                </a:path>
              </a:pathLst>
            </a:custGeom>
            <a:solidFill>
              <a:srgbClr val="63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3140075" y="2282825"/>
              <a:ext cx="352425" cy="395287"/>
            </a:xfrm>
            <a:custGeom>
              <a:avLst/>
              <a:gdLst>
                <a:gd name="T0" fmla="*/ 28 w 72"/>
                <a:gd name="T1" fmla="*/ 67 h 81"/>
                <a:gd name="T2" fmla="*/ 72 w 72"/>
                <a:gd name="T3" fmla="*/ 0 h 81"/>
                <a:gd name="T4" fmla="*/ 51 w 72"/>
                <a:gd name="T5" fmla="*/ 7 h 81"/>
                <a:gd name="T6" fmla="*/ 0 w 72"/>
                <a:gd name="T7" fmla="*/ 81 h 81"/>
                <a:gd name="T8" fmla="*/ 28 w 72"/>
                <a:gd name="T9" fmla="*/ 6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81">
                  <a:moveTo>
                    <a:pt x="28" y="67"/>
                  </a:moveTo>
                  <a:cubicBezTo>
                    <a:pt x="41" y="45"/>
                    <a:pt x="56" y="23"/>
                    <a:pt x="72" y="0"/>
                  </a:cubicBezTo>
                  <a:cubicBezTo>
                    <a:pt x="65" y="3"/>
                    <a:pt x="57" y="5"/>
                    <a:pt x="51" y="7"/>
                  </a:cubicBezTo>
                  <a:cubicBezTo>
                    <a:pt x="32" y="32"/>
                    <a:pt x="15" y="57"/>
                    <a:pt x="0" y="81"/>
                  </a:cubicBezTo>
                  <a:cubicBezTo>
                    <a:pt x="9" y="77"/>
                    <a:pt x="18" y="72"/>
                    <a:pt x="28" y="67"/>
                  </a:cubicBezTo>
                </a:path>
              </a:pathLst>
            </a:custGeom>
            <a:solidFill>
              <a:srgbClr val="009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443288" y="1882775"/>
              <a:ext cx="361950" cy="360362"/>
            </a:xfrm>
            <a:custGeom>
              <a:avLst/>
              <a:gdLst>
                <a:gd name="T0" fmla="*/ 20 w 74"/>
                <a:gd name="T1" fmla="*/ 69 h 74"/>
                <a:gd name="T2" fmla="*/ 74 w 74"/>
                <a:gd name="T3" fmla="*/ 2 h 74"/>
                <a:gd name="T4" fmla="*/ 60 w 74"/>
                <a:gd name="T5" fmla="*/ 0 h 74"/>
                <a:gd name="T6" fmla="*/ 0 w 74"/>
                <a:gd name="T7" fmla="*/ 74 h 74"/>
                <a:gd name="T8" fmla="*/ 20 w 74"/>
                <a:gd name="T9" fmla="*/ 6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20" y="69"/>
                  </a:moveTo>
                  <a:cubicBezTo>
                    <a:pt x="36" y="47"/>
                    <a:pt x="55" y="24"/>
                    <a:pt x="74" y="2"/>
                  </a:cubicBezTo>
                  <a:cubicBezTo>
                    <a:pt x="69" y="1"/>
                    <a:pt x="65" y="0"/>
                    <a:pt x="60" y="0"/>
                  </a:cubicBezTo>
                  <a:cubicBezTo>
                    <a:pt x="39" y="24"/>
                    <a:pt x="18" y="49"/>
                    <a:pt x="0" y="74"/>
                  </a:cubicBezTo>
                  <a:cubicBezTo>
                    <a:pt x="6" y="72"/>
                    <a:pt x="13" y="70"/>
                    <a:pt x="20" y="69"/>
                  </a:cubicBezTo>
                </a:path>
              </a:pathLst>
            </a:custGeom>
            <a:solidFill>
              <a:srgbClr val="009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3790950" y="1433513"/>
              <a:ext cx="392112" cy="404812"/>
            </a:xfrm>
            <a:custGeom>
              <a:avLst/>
              <a:gdLst>
                <a:gd name="T0" fmla="*/ 13 w 80"/>
                <a:gd name="T1" fmla="*/ 83 h 83"/>
                <a:gd name="T2" fmla="*/ 80 w 80"/>
                <a:gd name="T3" fmla="*/ 12 h 83"/>
                <a:gd name="T4" fmla="*/ 75 w 80"/>
                <a:gd name="T5" fmla="*/ 0 h 83"/>
                <a:gd name="T6" fmla="*/ 0 w 80"/>
                <a:gd name="T7" fmla="*/ 79 h 83"/>
                <a:gd name="T8" fmla="*/ 13 w 80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3">
                  <a:moveTo>
                    <a:pt x="13" y="83"/>
                  </a:moveTo>
                  <a:cubicBezTo>
                    <a:pt x="34" y="59"/>
                    <a:pt x="57" y="35"/>
                    <a:pt x="80" y="12"/>
                  </a:cubicBezTo>
                  <a:cubicBezTo>
                    <a:pt x="78" y="8"/>
                    <a:pt x="76" y="4"/>
                    <a:pt x="75" y="0"/>
                  </a:cubicBezTo>
                  <a:cubicBezTo>
                    <a:pt x="48" y="26"/>
                    <a:pt x="23" y="53"/>
                    <a:pt x="0" y="79"/>
                  </a:cubicBezTo>
                  <a:cubicBezTo>
                    <a:pt x="4" y="80"/>
                    <a:pt x="8" y="82"/>
                    <a:pt x="13" y="83"/>
                  </a:cubicBezTo>
                </a:path>
              </a:pathLst>
            </a:custGeom>
            <a:solidFill>
              <a:srgbClr val="007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4324350" y="1141413"/>
              <a:ext cx="166687" cy="190500"/>
            </a:xfrm>
            <a:custGeom>
              <a:avLst/>
              <a:gdLst>
                <a:gd name="T0" fmla="*/ 0 w 34"/>
                <a:gd name="T1" fmla="*/ 39 h 39"/>
                <a:gd name="T2" fmla="*/ 33 w 34"/>
                <a:gd name="T3" fmla="*/ 9 h 39"/>
                <a:gd name="T4" fmla="*/ 34 w 34"/>
                <a:gd name="T5" fmla="*/ 0 h 39"/>
                <a:gd name="T6" fmla="*/ 0 w 34"/>
                <a:gd name="T7" fmla="*/ 32 h 39"/>
                <a:gd name="T8" fmla="*/ 0 w 34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9">
                  <a:moveTo>
                    <a:pt x="0" y="39"/>
                  </a:moveTo>
                  <a:cubicBezTo>
                    <a:pt x="11" y="29"/>
                    <a:pt x="22" y="19"/>
                    <a:pt x="33" y="9"/>
                  </a:cubicBezTo>
                  <a:cubicBezTo>
                    <a:pt x="34" y="6"/>
                    <a:pt x="34" y="3"/>
                    <a:pt x="34" y="0"/>
                  </a:cubicBezTo>
                  <a:cubicBezTo>
                    <a:pt x="23" y="11"/>
                    <a:pt x="11" y="21"/>
                    <a:pt x="0" y="32"/>
                  </a:cubicBezTo>
                  <a:cubicBezTo>
                    <a:pt x="0" y="34"/>
                    <a:pt x="0" y="36"/>
                    <a:pt x="0" y="39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735513" y="2671763"/>
              <a:ext cx="1139825" cy="1527175"/>
            </a:xfrm>
            <a:custGeom>
              <a:avLst/>
              <a:gdLst>
                <a:gd name="T0" fmla="*/ 233 w 233"/>
                <a:gd name="T1" fmla="*/ 0 h 313"/>
                <a:gd name="T2" fmla="*/ 208 w 233"/>
                <a:gd name="T3" fmla="*/ 1 h 313"/>
                <a:gd name="T4" fmla="*/ 0 w 233"/>
                <a:gd name="T5" fmla="*/ 243 h 313"/>
                <a:gd name="T6" fmla="*/ 77 w 233"/>
                <a:gd name="T7" fmla="*/ 313 h 313"/>
                <a:gd name="T8" fmla="*/ 233 w 233"/>
                <a:gd name="T9" fmla="*/ 144 h 313"/>
                <a:gd name="T10" fmla="*/ 233 w 233"/>
                <a:gd name="T1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313">
                  <a:moveTo>
                    <a:pt x="233" y="0"/>
                  </a:moveTo>
                  <a:cubicBezTo>
                    <a:pt x="224" y="0"/>
                    <a:pt x="216" y="1"/>
                    <a:pt x="208" y="1"/>
                  </a:cubicBezTo>
                  <a:cubicBezTo>
                    <a:pt x="147" y="83"/>
                    <a:pt x="76" y="166"/>
                    <a:pt x="0" y="243"/>
                  </a:cubicBezTo>
                  <a:cubicBezTo>
                    <a:pt x="23" y="264"/>
                    <a:pt x="49" y="287"/>
                    <a:pt x="77" y="313"/>
                  </a:cubicBezTo>
                  <a:cubicBezTo>
                    <a:pt x="132" y="258"/>
                    <a:pt x="184" y="202"/>
                    <a:pt x="233" y="144"/>
                  </a:cubicBezTo>
                  <a:cubicBezTo>
                    <a:pt x="233" y="0"/>
                    <a:pt x="233" y="0"/>
                    <a:pt x="233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527425" y="3959225"/>
              <a:ext cx="1452562" cy="1546225"/>
            </a:xfrm>
            <a:custGeom>
              <a:avLst/>
              <a:gdLst>
                <a:gd name="T0" fmla="*/ 225 w 297"/>
                <a:gd name="T1" fmla="*/ 0 h 317"/>
                <a:gd name="T2" fmla="*/ 0 w 297"/>
                <a:gd name="T3" fmla="*/ 191 h 317"/>
                <a:gd name="T4" fmla="*/ 0 w 297"/>
                <a:gd name="T5" fmla="*/ 317 h 317"/>
                <a:gd name="T6" fmla="*/ 297 w 297"/>
                <a:gd name="T7" fmla="*/ 77 h 317"/>
                <a:gd name="T8" fmla="*/ 225 w 297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317">
                  <a:moveTo>
                    <a:pt x="225" y="0"/>
                  </a:moveTo>
                  <a:cubicBezTo>
                    <a:pt x="149" y="74"/>
                    <a:pt x="73" y="139"/>
                    <a:pt x="0" y="191"/>
                  </a:cubicBezTo>
                  <a:cubicBezTo>
                    <a:pt x="0" y="230"/>
                    <a:pt x="0" y="271"/>
                    <a:pt x="0" y="317"/>
                  </a:cubicBezTo>
                  <a:cubicBezTo>
                    <a:pt x="95" y="255"/>
                    <a:pt x="196" y="173"/>
                    <a:pt x="297" y="77"/>
                  </a:cubicBezTo>
                  <a:cubicBezTo>
                    <a:pt x="271" y="49"/>
                    <a:pt x="247" y="23"/>
                    <a:pt x="225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2505075" y="4964113"/>
              <a:ext cx="923925" cy="649287"/>
            </a:xfrm>
            <a:custGeom>
              <a:avLst/>
              <a:gdLst>
                <a:gd name="T0" fmla="*/ 172 w 189"/>
                <a:gd name="T1" fmla="*/ 133 h 133"/>
                <a:gd name="T2" fmla="*/ 183 w 189"/>
                <a:gd name="T3" fmla="*/ 125 h 133"/>
                <a:gd name="T4" fmla="*/ 189 w 189"/>
                <a:gd name="T5" fmla="*/ 0 h 133"/>
                <a:gd name="T6" fmla="*/ 13 w 189"/>
                <a:gd name="T7" fmla="*/ 97 h 133"/>
                <a:gd name="T8" fmla="*/ 0 w 189"/>
                <a:gd name="T9" fmla="*/ 133 h 133"/>
                <a:gd name="T10" fmla="*/ 172 w 189"/>
                <a:gd name="T11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33">
                  <a:moveTo>
                    <a:pt x="172" y="133"/>
                  </a:moveTo>
                  <a:cubicBezTo>
                    <a:pt x="175" y="130"/>
                    <a:pt x="179" y="128"/>
                    <a:pt x="183" y="125"/>
                  </a:cubicBezTo>
                  <a:cubicBezTo>
                    <a:pt x="185" y="80"/>
                    <a:pt x="187" y="38"/>
                    <a:pt x="189" y="0"/>
                  </a:cubicBezTo>
                  <a:cubicBezTo>
                    <a:pt x="123" y="45"/>
                    <a:pt x="64" y="77"/>
                    <a:pt x="13" y="97"/>
                  </a:cubicBezTo>
                  <a:cubicBezTo>
                    <a:pt x="8" y="109"/>
                    <a:pt x="4" y="121"/>
                    <a:pt x="0" y="133"/>
                  </a:cubicBezTo>
                  <a:cubicBezTo>
                    <a:pt x="172" y="133"/>
                    <a:pt x="172" y="133"/>
                    <a:pt x="172" y="133"/>
                  </a:cubicBezTo>
                </a:path>
              </a:pathLst>
            </a:custGeom>
            <a:solidFill>
              <a:srgbClr val="008A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2166938" y="5453063"/>
              <a:ext cx="338137" cy="160337"/>
            </a:xfrm>
            <a:custGeom>
              <a:avLst/>
              <a:gdLst>
                <a:gd name="T0" fmla="*/ 57 w 69"/>
                <a:gd name="T1" fmla="*/ 33 h 33"/>
                <a:gd name="T2" fmla="*/ 69 w 69"/>
                <a:gd name="T3" fmla="*/ 0 h 33"/>
                <a:gd name="T4" fmla="*/ 0 w 69"/>
                <a:gd name="T5" fmla="*/ 17 h 33"/>
                <a:gd name="T6" fmla="*/ 0 w 69"/>
                <a:gd name="T7" fmla="*/ 33 h 33"/>
                <a:gd name="T8" fmla="*/ 57 w 69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3">
                  <a:moveTo>
                    <a:pt x="57" y="33"/>
                  </a:moveTo>
                  <a:cubicBezTo>
                    <a:pt x="61" y="22"/>
                    <a:pt x="65" y="11"/>
                    <a:pt x="69" y="0"/>
                  </a:cubicBezTo>
                  <a:cubicBezTo>
                    <a:pt x="43" y="9"/>
                    <a:pt x="20" y="15"/>
                    <a:pt x="0" y="1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57" y="33"/>
                    <a:pt x="57" y="33"/>
                    <a:pt x="57" y="33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3316288" y="2247900"/>
              <a:ext cx="307975" cy="331787"/>
            </a:xfrm>
            <a:custGeom>
              <a:avLst/>
              <a:gdLst>
                <a:gd name="T0" fmla="*/ 29 w 63"/>
                <a:gd name="T1" fmla="*/ 53 h 68"/>
                <a:gd name="T2" fmla="*/ 63 w 63"/>
                <a:gd name="T3" fmla="*/ 0 h 68"/>
                <a:gd name="T4" fmla="*/ 40 w 63"/>
                <a:gd name="T5" fmla="*/ 7 h 68"/>
                <a:gd name="T6" fmla="*/ 0 w 63"/>
                <a:gd name="T7" fmla="*/ 68 h 68"/>
                <a:gd name="T8" fmla="*/ 29 w 63"/>
                <a:gd name="T9" fmla="*/ 5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8">
                  <a:moveTo>
                    <a:pt x="29" y="53"/>
                  </a:moveTo>
                  <a:cubicBezTo>
                    <a:pt x="39" y="36"/>
                    <a:pt x="50" y="18"/>
                    <a:pt x="63" y="0"/>
                  </a:cubicBezTo>
                  <a:cubicBezTo>
                    <a:pt x="55" y="3"/>
                    <a:pt x="47" y="5"/>
                    <a:pt x="40" y="7"/>
                  </a:cubicBezTo>
                  <a:cubicBezTo>
                    <a:pt x="25" y="28"/>
                    <a:pt x="12" y="49"/>
                    <a:pt x="0" y="68"/>
                  </a:cubicBezTo>
                  <a:cubicBezTo>
                    <a:pt x="9" y="64"/>
                    <a:pt x="19" y="58"/>
                    <a:pt x="29" y="53"/>
                  </a:cubicBezTo>
                </a:path>
              </a:pathLst>
            </a:custGeom>
            <a:solidFill>
              <a:srgbClr val="00A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570288" y="1901825"/>
              <a:ext cx="314325" cy="303212"/>
            </a:xfrm>
            <a:custGeom>
              <a:avLst/>
              <a:gdLst>
                <a:gd name="T0" fmla="*/ 21 w 64"/>
                <a:gd name="T1" fmla="*/ 56 h 62"/>
                <a:gd name="T2" fmla="*/ 64 w 64"/>
                <a:gd name="T3" fmla="*/ 3 h 62"/>
                <a:gd name="T4" fmla="*/ 50 w 64"/>
                <a:gd name="T5" fmla="*/ 0 h 62"/>
                <a:gd name="T6" fmla="*/ 0 w 64"/>
                <a:gd name="T7" fmla="*/ 62 h 62"/>
                <a:gd name="T8" fmla="*/ 21 w 64"/>
                <a:gd name="T9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2">
                  <a:moveTo>
                    <a:pt x="21" y="56"/>
                  </a:moveTo>
                  <a:cubicBezTo>
                    <a:pt x="34" y="39"/>
                    <a:pt x="49" y="21"/>
                    <a:pt x="64" y="3"/>
                  </a:cubicBezTo>
                  <a:cubicBezTo>
                    <a:pt x="59" y="2"/>
                    <a:pt x="54" y="1"/>
                    <a:pt x="50" y="0"/>
                  </a:cubicBezTo>
                  <a:cubicBezTo>
                    <a:pt x="32" y="21"/>
                    <a:pt x="15" y="41"/>
                    <a:pt x="0" y="62"/>
                  </a:cubicBezTo>
                  <a:cubicBezTo>
                    <a:pt x="7" y="60"/>
                    <a:pt x="14" y="58"/>
                    <a:pt x="21" y="56"/>
                  </a:cubicBezTo>
                </a:path>
              </a:pathLst>
            </a:custGeom>
            <a:solidFill>
              <a:srgbClr val="00A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3868738" y="1506538"/>
              <a:ext cx="342900" cy="350837"/>
            </a:xfrm>
            <a:custGeom>
              <a:avLst/>
              <a:gdLst>
                <a:gd name="T0" fmla="*/ 15 w 70"/>
                <a:gd name="T1" fmla="*/ 72 h 72"/>
                <a:gd name="T2" fmla="*/ 70 w 70"/>
                <a:gd name="T3" fmla="*/ 14 h 72"/>
                <a:gd name="T4" fmla="*/ 64 w 70"/>
                <a:gd name="T5" fmla="*/ 0 h 72"/>
                <a:gd name="T6" fmla="*/ 0 w 70"/>
                <a:gd name="T7" fmla="*/ 67 h 72"/>
                <a:gd name="T8" fmla="*/ 15 w 70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2">
                  <a:moveTo>
                    <a:pt x="15" y="72"/>
                  </a:moveTo>
                  <a:cubicBezTo>
                    <a:pt x="32" y="52"/>
                    <a:pt x="50" y="33"/>
                    <a:pt x="70" y="14"/>
                  </a:cubicBezTo>
                  <a:cubicBezTo>
                    <a:pt x="68" y="9"/>
                    <a:pt x="66" y="5"/>
                    <a:pt x="64" y="0"/>
                  </a:cubicBezTo>
                  <a:cubicBezTo>
                    <a:pt x="42" y="22"/>
                    <a:pt x="20" y="45"/>
                    <a:pt x="0" y="67"/>
                  </a:cubicBezTo>
                  <a:cubicBezTo>
                    <a:pt x="5" y="69"/>
                    <a:pt x="9" y="70"/>
                    <a:pt x="15" y="72"/>
                  </a:cubicBezTo>
                </a:path>
              </a:pathLst>
            </a:custGeom>
            <a:solidFill>
              <a:srgbClr val="008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241800" y="1150938"/>
              <a:ext cx="336550" cy="374650"/>
            </a:xfrm>
            <a:custGeom>
              <a:avLst/>
              <a:gdLst>
                <a:gd name="T0" fmla="*/ 4 w 69"/>
                <a:gd name="T1" fmla="*/ 77 h 77"/>
                <a:gd name="T2" fmla="*/ 63 w 69"/>
                <a:gd name="T3" fmla="*/ 24 h 77"/>
                <a:gd name="T4" fmla="*/ 69 w 69"/>
                <a:gd name="T5" fmla="*/ 0 h 77"/>
                <a:gd name="T6" fmla="*/ 0 w 69"/>
                <a:gd name="T7" fmla="*/ 62 h 77"/>
                <a:gd name="T8" fmla="*/ 4 w 69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7">
                  <a:moveTo>
                    <a:pt x="4" y="77"/>
                  </a:moveTo>
                  <a:cubicBezTo>
                    <a:pt x="23" y="58"/>
                    <a:pt x="43" y="40"/>
                    <a:pt x="63" y="24"/>
                  </a:cubicBezTo>
                  <a:cubicBezTo>
                    <a:pt x="65" y="16"/>
                    <a:pt x="67" y="8"/>
                    <a:pt x="69" y="0"/>
                  </a:cubicBezTo>
                  <a:cubicBezTo>
                    <a:pt x="45" y="19"/>
                    <a:pt x="22" y="40"/>
                    <a:pt x="0" y="62"/>
                  </a:cubicBezTo>
                  <a:cubicBezTo>
                    <a:pt x="1" y="67"/>
                    <a:pt x="2" y="72"/>
                    <a:pt x="4" y="77"/>
                  </a:cubicBezTo>
                </a:path>
              </a:pathLst>
            </a:custGeom>
            <a:solidFill>
              <a:srgbClr val="0094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672013" y="882651"/>
              <a:ext cx="273050" cy="273050"/>
            </a:xfrm>
            <a:custGeom>
              <a:avLst/>
              <a:gdLst>
                <a:gd name="T0" fmla="*/ 0 w 56"/>
                <a:gd name="T1" fmla="*/ 56 h 56"/>
                <a:gd name="T2" fmla="*/ 44 w 56"/>
                <a:gd name="T3" fmla="*/ 24 h 56"/>
                <a:gd name="T4" fmla="*/ 56 w 56"/>
                <a:gd name="T5" fmla="*/ 0 h 56"/>
                <a:gd name="T6" fmla="*/ 6 w 56"/>
                <a:gd name="T7" fmla="*/ 37 h 56"/>
                <a:gd name="T8" fmla="*/ 0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0" y="56"/>
                  </a:moveTo>
                  <a:cubicBezTo>
                    <a:pt x="14" y="45"/>
                    <a:pt x="29" y="34"/>
                    <a:pt x="44" y="24"/>
                  </a:cubicBezTo>
                  <a:cubicBezTo>
                    <a:pt x="48" y="16"/>
                    <a:pt x="52" y="8"/>
                    <a:pt x="56" y="0"/>
                  </a:cubicBezTo>
                  <a:cubicBezTo>
                    <a:pt x="39" y="12"/>
                    <a:pt x="22" y="24"/>
                    <a:pt x="6" y="37"/>
                  </a:cubicBezTo>
                  <a:cubicBezTo>
                    <a:pt x="4" y="43"/>
                    <a:pt x="2" y="50"/>
                    <a:pt x="0" y="56"/>
                  </a:cubicBezTo>
                </a:path>
              </a:pathLst>
            </a:custGeom>
            <a:solidFill>
              <a:srgbClr val="6AD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5019675" y="882651"/>
              <a:ext cx="73025" cy="44450"/>
            </a:xfrm>
            <a:custGeom>
              <a:avLst/>
              <a:gdLst>
                <a:gd name="T0" fmla="*/ 5 w 15"/>
                <a:gd name="T1" fmla="*/ 0 h 9"/>
                <a:gd name="T2" fmla="*/ 0 w 15"/>
                <a:gd name="T3" fmla="*/ 9 h 9"/>
                <a:gd name="T4" fmla="*/ 15 w 15"/>
                <a:gd name="T5" fmla="*/ 0 h 9"/>
                <a:gd name="T6" fmla="*/ 5 w 1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5" y="0"/>
                  </a:moveTo>
                  <a:cubicBezTo>
                    <a:pt x="3" y="3"/>
                    <a:pt x="1" y="6"/>
                    <a:pt x="0" y="9"/>
                  </a:cubicBezTo>
                  <a:cubicBezTo>
                    <a:pt x="5" y="6"/>
                    <a:pt x="10" y="3"/>
                    <a:pt x="1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12C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5327650" y="1800225"/>
              <a:ext cx="547687" cy="750887"/>
            </a:xfrm>
            <a:custGeom>
              <a:avLst/>
              <a:gdLst>
                <a:gd name="T0" fmla="*/ 112 w 112"/>
                <a:gd name="T1" fmla="*/ 0 h 154"/>
                <a:gd name="T2" fmla="*/ 91 w 112"/>
                <a:gd name="T3" fmla="*/ 10 h 154"/>
                <a:gd name="T4" fmla="*/ 0 w 112"/>
                <a:gd name="T5" fmla="*/ 154 h 154"/>
                <a:gd name="T6" fmla="*/ 95 w 112"/>
                <a:gd name="T7" fmla="*/ 140 h 154"/>
                <a:gd name="T8" fmla="*/ 112 w 112"/>
                <a:gd name="T9" fmla="*/ 115 h 154"/>
                <a:gd name="T10" fmla="*/ 112 w 112"/>
                <a:gd name="T11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54">
                  <a:moveTo>
                    <a:pt x="112" y="0"/>
                  </a:moveTo>
                  <a:cubicBezTo>
                    <a:pt x="105" y="3"/>
                    <a:pt x="98" y="7"/>
                    <a:pt x="91" y="10"/>
                  </a:cubicBezTo>
                  <a:cubicBezTo>
                    <a:pt x="67" y="54"/>
                    <a:pt x="37" y="103"/>
                    <a:pt x="0" y="154"/>
                  </a:cubicBezTo>
                  <a:cubicBezTo>
                    <a:pt x="29" y="150"/>
                    <a:pt x="61" y="145"/>
                    <a:pt x="95" y="140"/>
                  </a:cubicBezTo>
                  <a:cubicBezTo>
                    <a:pt x="101" y="132"/>
                    <a:pt x="106" y="123"/>
                    <a:pt x="112" y="115"/>
                  </a:cubicBezTo>
                  <a:cubicBezTo>
                    <a:pt x="112" y="0"/>
                    <a:pt x="112" y="0"/>
                    <a:pt x="112" y="0"/>
                  </a:cubicBezTo>
                </a:path>
              </a:pathLst>
            </a:custGeom>
            <a:solidFill>
              <a:srgbClr val="00B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4592638" y="2852738"/>
              <a:ext cx="866775" cy="760412"/>
            </a:xfrm>
            <a:custGeom>
              <a:avLst/>
              <a:gdLst>
                <a:gd name="T0" fmla="*/ 110 w 177"/>
                <a:gd name="T1" fmla="*/ 0 h 156"/>
                <a:gd name="T2" fmla="*/ 0 w 177"/>
                <a:gd name="T3" fmla="*/ 127 h 156"/>
                <a:gd name="T4" fmla="*/ 45 w 177"/>
                <a:gd name="T5" fmla="*/ 156 h 156"/>
                <a:gd name="T6" fmla="*/ 177 w 177"/>
                <a:gd name="T7" fmla="*/ 3 h 156"/>
                <a:gd name="T8" fmla="*/ 110 w 177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56">
                  <a:moveTo>
                    <a:pt x="110" y="0"/>
                  </a:moveTo>
                  <a:cubicBezTo>
                    <a:pt x="76" y="43"/>
                    <a:pt x="39" y="86"/>
                    <a:pt x="0" y="127"/>
                  </a:cubicBezTo>
                  <a:cubicBezTo>
                    <a:pt x="15" y="136"/>
                    <a:pt x="30" y="146"/>
                    <a:pt x="45" y="156"/>
                  </a:cubicBezTo>
                  <a:cubicBezTo>
                    <a:pt x="93" y="106"/>
                    <a:pt x="137" y="55"/>
                    <a:pt x="177" y="3"/>
                  </a:cubicBezTo>
                  <a:cubicBezTo>
                    <a:pt x="154" y="2"/>
                    <a:pt x="131" y="1"/>
                    <a:pt x="110" y="0"/>
                  </a:cubicBezTo>
                </a:path>
              </a:pathLst>
            </a:custGeom>
            <a:solidFill>
              <a:srgbClr val="50D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3673475" y="3852863"/>
              <a:ext cx="690562" cy="769937"/>
            </a:xfrm>
            <a:custGeom>
              <a:avLst/>
              <a:gdLst>
                <a:gd name="T0" fmla="*/ 113 w 141"/>
                <a:gd name="T1" fmla="*/ 0 h 158"/>
                <a:gd name="T2" fmla="*/ 0 w 141"/>
                <a:gd name="T3" fmla="*/ 99 h 158"/>
                <a:gd name="T4" fmla="*/ 5 w 141"/>
                <a:gd name="T5" fmla="*/ 158 h 158"/>
                <a:gd name="T6" fmla="*/ 141 w 141"/>
                <a:gd name="T7" fmla="*/ 42 h 158"/>
                <a:gd name="T8" fmla="*/ 113 w 141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58">
                  <a:moveTo>
                    <a:pt x="113" y="0"/>
                  </a:moveTo>
                  <a:cubicBezTo>
                    <a:pt x="75" y="36"/>
                    <a:pt x="37" y="69"/>
                    <a:pt x="0" y="99"/>
                  </a:cubicBezTo>
                  <a:cubicBezTo>
                    <a:pt x="2" y="118"/>
                    <a:pt x="3" y="137"/>
                    <a:pt x="5" y="158"/>
                  </a:cubicBezTo>
                  <a:cubicBezTo>
                    <a:pt x="50" y="124"/>
                    <a:pt x="96" y="85"/>
                    <a:pt x="141" y="42"/>
                  </a:cubicBezTo>
                  <a:cubicBezTo>
                    <a:pt x="131" y="27"/>
                    <a:pt x="122" y="13"/>
                    <a:pt x="113" y="0"/>
                  </a:cubicBezTo>
                </a:path>
              </a:pathLst>
            </a:custGeom>
            <a:solidFill>
              <a:srgbClr val="61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2749550" y="4603750"/>
              <a:ext cx="561975" cy="619125"/>
            </a:xfrm>
            <a:custGeom>
              <a:avLst/>
              <a:gdLst>
                <a:gd name="T0" fmla="*/ 115 w 115"/>
                <a:gd name="T1" fmla="*/ 0 h 127"/>
                <a:gd name="T2" fmla="*/ 22 w 115"/>
                <a:gd name="T3" fmla="*/ 57 h 127"/>
                <a:gd name="T4" fmla="*/ 0 w 115"/>
                <a:gd name="T5" fmla="*/ 127 h 127"/>
                <a:gd name="T6" fmla="*/ 108 w 115"/>
                <a:gd name="T7" fmla="*/ 66 h 127"/>
                <a:gd name="T8" fmla="*/ 115 w 115"/>
                <a:gd name="T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27">
                  <a:moveTo>
                    <a:pt x="115" y="0"/>
                  </a:moveTo>
                  <a:cubicBezTo>
                    <a:pt x="82" y="23"/>
                    <a:pt x="51" y="42"/>
                    <a:pt x="22" y="57"/>
                  </a:cubicBezTo>
                  <a:cubicBezTo>
                    <a:pt x="15" y="80"/>
                    <a:pt x="7" y="103"/>
                    <a:pt x="0" y="127"/>
                  </a:cubicBezTo>
                  <a:cubicBezTo>
                    <a:pt x="33" y="112"/>
                    <a:pt x="69" y="91"/>
                    <a:pt x="108" y="66"/>
                  </a:cubicBezTo>
                  <a:cubicBezTo>
                    <a:pt x="110" y="43"/>
                    <a:pt x="113" y="21"/>
                    <a:pt x="115" y="0"/>
                  </a:cubicBezTo>
                </a:path>
              </a:pathLst>
            </a:custGeom>
            <a:solidFill>
              <a:srgbClr val="5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2166938" y="4930775"/>
              <a:ext cx="498475" cy="527050"/>
            </a:xfrm>
            <a:custGeom>
              <a:avLst/>
              <a:gdLst>
                <a:gd name="T0" fmla="*/ 21 w 102"/>
                <a:gd name="T1" fmla="*/ 23 h 108"/>
                <a:gd name="T2" fmla="*/ 0 w 102"/>
                <a:gd name="T3" fmla="*/ 61 h 108"/>
                <a:gd name="T4" fmla="*/ 0 w 102"/>
                <a:gd name="T5" fmla="*/ 108 h 108"/>
                <a:gd name="T6" fmla="*/ 65 w 102"/>
                <a:gd name="T7" fmla="*/ 93 h 108"/>
                <a:gd name="T8" fmla="*/ 102 w 102"/>
                <a:gd name="T9" fmla="*/ 0 h 108"/>
                <a:gd name="T10" fmla="*/ 21 w 102"/>
                <a:gd name="T11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08">
                  <a:moveTo>
                    <a:pt x="21" y="23"/>
                  </a:moveTo>
                  <a:cubicBezTo>
                    <a:pt x="14" y="36"/>
                    <a:pt x="7" y="48"/>
                    <a:pt x="0" y="61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9" y="106"/>
                    <a:pt x="41" y="101"/>
                    <a:pt x="65" y="93"/>
                  </a:cubicBezTo>
                  <a:cubicBezTo>
                    <a:pt x="78" y="60"/>
                    <a:pt x="90" y="30"/>
                    <a:pt x="102" y="0"/>
                  </a:cubicBezTo>
                  <a:cubicBezTo>
                    <a:pt x="71" y="14"/>
                    <a:pt x="44" y="21"/>
                    <a:pt x="21" y="23"/>
                  </a:cubicBezTo>
                </a:path>
              </a:pathLst>
            </a:custGeom>
            <a:solidFill>
              <a:srgbClr val="00A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2166938" y="5018088"/>
              <a:ext cx="53975" cy="93662"/>
            </a:xfrm>
            <a:custGeom>
              <a:avLst/>
              <a:gdLst>
                <a:gd name="T0" fmla="*/ 0 w 11"/>
                <a:gd name="T1" fmla="*/ 0 h 19"/>
                <a:gd name="T2" fmla="*/ 0 w 11"/>
                <a:gd name="T3" fmla="*/ 19 h 19"/>
                <a:gd name="T4" fmla="*/ 11 w 11"/>
                <a:gd name="T5" fmla="*/ 1 h 19"/>
                <a:gd name="T6" fmla="*/ 0 w 11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9">
                  <a:moveTo>
                    <a:pt x="0" y="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3" y="13"/>
                    <a:pt x="7" y="7"/>
                    <a:pt x="11" y="1"/>
                  </a:cubicBezTo>
                  <a:cubicBezTo>
                    <a:pt x="7" y="1"/>
                    <a:pt x="3" y="0"/>
                    <a:pt x="0" y="0"/>
                  </a:cubicBezTo>
                </a:path>
              </a:pathLst>
            </a:custGeom>
            <a:solidFill>
              <a:srgbClr val="007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3487738" y="2189163"/>
              <a:ext cx="303212" cy="307975"/>
            </a:xfrm>
            <a:custGeom>
              <a:avLst/>
              <a:gdLst>
                <a:gd name="T0" fmla="*/ 36 w 62"/>
                <a:gd name="T1" fmla="*/ 45 h 63"/>
                <a:gd name="T2" fmla="*/ 62 w 62"/>
                <a:gd name="T3" fmla="*/ 0 h 63"/>
                <a:gd name="T4" fmla="*/ 35 w 62"/>
                <a:gd name="T5" fmla="*/ 8 h 63"/>
                <a:gd name="T6" fmla="*/ 0 w 62"/>
                <a:gd name="T7" fmla="*/ 63 h 63"/>
                <a:gd name="T8" fmla="*/ 36 w 62"/>
                <a:gd name="T9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3">
                  <a:moveTo>
                    <a:pt x="36" y="45"/>
                  </a:moveTo>
                  <a:cubicBezTo>
                    <a:pt x="43" y="30"/>
                    <a:pt x="52" y="15"/>
                    <a:pt x="62" y="0"/>
                  </a:cubicBezTo>
                  <a:cubicBezTo>
                    <a:pt x="53" y="3"/>
                    <a:pt x="44" y="6"/>
                    <a:pt x="35" y="8"/>
                  </a:cubicBezTo>
                  <a:cubicBezTo>
                    <a:pt x="22" y="27"/>
                    <a:pt x="10" y="46"/>
                    <a:pt x="0" y="63"/>
                  </a:cubicBezTo>
                  <a:cubicBezTo>
                    <a:pt x="12" y="57"/>
                    <a:pt x="24" y="51"/>
                    <a:pt x="36" y="45"/>
                  </a:cubicBezTo>
                </a:path>
              </a:pathLst>
            </a:custGeom>
            <a:solidFill>
              <a:srgbClr val="009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3697288" y="1906588"/>
              <a:ext cx="298450" cy="273050"/>
            </a:xfrm>
            <a:custGeom>
              <a:avLst/>
              <a:gdLst>
                <a:gd name="T0" fmla="*/ 25 w 61"/>
                <a:gd name="T1" fmla="*/ 49 h 56"/>
                <a:gd name="T2" fmla="*/ 61 w 61"/>
                <a:gd name="T3" fmla="*/ 3 h 56"/>
                <a:gd name="T4" fmla="*/ 44 w 61"/>
                <a:gd name="T5" fmla="*/ 0 h 56"/>
                <a:gd name="T6" fmla="*/ 0 w 61"/>
                <a:gd name="T7" fmla="*/ 56 h 56"/>
                <a:gd name="T8" fmla="*/ 25 w 61"/>
                <a:gd name="T9" fmla="*/ 4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6">
                  <a:moveTo>
                    <a:pt x="25" y="49"/>
                  </a:moveTo>
                  <a:cubicBezTo>
                    <a:pt x="36" y="34"/>
                    <a:pt x="48" y="19"/>
                    <a:pt x="61" y="3"/>
                  </a:cubicBezTo>
                  <a:cubicBezTo>
                    <a:pt x="55" y="2"/>
                    <a:pt x="49" y="1"/>
                    <a:pt x="44" y="0"/>
                  </a:cubicBezTo>
                  <a:cubicBezTo>
                    <a:pt x="28" y="19"/>
                    <a:pt x="13" y="38"/>
                    <a:pt x="0" y="56"/>
                  </a:cubicBezTo>
                  <a:cubicBezTo>
                    <a:pt x="8" y="54"/>
                    <a:pt x="16" y="51"/>
                    <a:pt x="25" y="49"/>
                  </a:cubicBezTo>
                </a:path>
              </a:pathLst>
            </a:custGeom>
            <a:solidFill>
              <a:srgbClr val="009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3981450" y="1619250"/>
              <a:ext cx="239712" cy="238125"/>
            </a:xfrm>
            <a:custGeom>
              <a:avLst/>
              <a:gdLst>
                <a:gd name="T0" fmla="*/ 13 w 49"/>
                <a:gd name="T1" fmla="*/ 49 h 49"/>
                <a:gd name="T2" fmla="*/ 49 w 49"/>
                <a:gd name="T3" fmla="*/ 11 h 49"/>
                <a:gd name="T4" fmla="*/ 43 w 49"/>
                <a:gd name="T5" fmla="*/ 0 h 49"/>
                <a:gd name="T6" fmla="*/ 0 w 49"/>
                <a:gd name="T7" fmla="*/ 45 h 49"/>
                <a:gd name="T8" fmla="*/ 13 w 49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13" y="49"/>
                  </a:moveTo>
                  <a:cubicBezTo>
                    <a:pt x="24" y="37"/>
                    <a:pt x="37" y="24"/>
                    <a:pt x="49" y="11"/>
                  </a:cubicBezTo>
                  <a:cubicBezTo>
                    <a:pt x="47" y="7"/>
                    <a:pt x="45" y="3"/>
                    <a:pt x="43" y="0"/>
                  </a:cubicBezTo>
                  <a:cubicBezTo>
                    <a:pt x="28" y="14"/>
                    <a:pt x="14" y="30"/>
                    <a:pt x="0" y="45"/>
                  </a:cubicBezTo>
                  <a:cubicBezTo>
                    <a:pt x="4" y="46"/>
                    <a:pt x="8" y="48"/>
                    <a:pt x="13" y="49"/>
                  </a:cubicBezTo>
                </a:path>
              </a:pathLst>
            </a:custGeom>
            <a:solidFill>
              <a:srgbClr val="16C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4300538" y="1336675"/>
              <a:ext cx="204787" cy="247650"/>
            </a:xfrm>
            <a:custGeom>
              <a:avLst/>
              <a:gdLst>
                <a:gd name="T0" fmla="*/ 3 w 42"/>
                <a:gd name="T1" fmla="*/ 51 h 51"/>
                <a:gd name="T2" fmla="*/ 39 w 42"/>
                <a:gd name="T3" fmla="*/ 19 h 51"/>
                <a:gd name="T4" fmla="*/ 42 w 42"/>
                <a:gd name="T5" fmla="*/ 0 h 51"/>
                <a:gd name="T6" fmla="*/ 0 w 42"/>
                <a:gd name="T7" fmla="*/ 37 h 51"/>
                <a:gd name="T8" fmla="*/ 3 w 42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1">
                  <a:moveTo>
                    <a:pt x="3" y="51"/>
                  </a:moveTo>
                  <a:cubicBezTo>
                    <a:pt x="14" y="40"/>
                    <a:pt x="27" y="29"/>
                    <a:pt x="39" y="19"/>
                  </a:cubicBezTo>
                  <a:cubicBezTo>
                    <a:pt x="40" y="13"/>
                    <a:pt x="41" y="7"/>
                    <a:pt x="42" y="0"/>
                  </a:cubicBezTo>
                  <a:cubicBezTo>
                    <a:pt x="28" y="12"/>
                    <a:pt x="14" y="25"/>
                    <a:pt x="0" y="37"/>
                  </a:cubicBezTo>
                  <a:cubicBezTo>
                    <a:pt x="1" y="42"/>
                    <a:pt x="2" y="46"/>
                    <a:pt x="3" y="51"/>
                  </a:cubicBezTo>
                </a:path>
              </a:pathLst>
            </a:custGeom>
            <a:solidFill>
              <a:srgbClr val="3AC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4613275" y="1092200"/>
              <a:ext cx="230187" cy="239712"/>
            </a:xfrm>
            <a:custGeom>
              <a:avLst/>
              <a:gdLst>
                <a:gd name="T0" fmla="*/ 0 w 47"/>
                <a:gd name="T1" fmla="*/ 49 h 49"/>
                <a:gd name="T2" fmla="*/ 34 w 47"/>
                <a:gd name="T3" fmla="*/ 25 h 49"/>
                <a:gd name="T4" fmla="*/ 47 w 47"/>
                <a:gd name="T5" fmla="*/ 0 h 49"/>
                <a:gd name="T6" fmla="*/ 6 w 47"/>
                <a:gd name="T7" fmla="*/ 29 h 49"/>
                <a:gd name="T8" fmla="*/ 0 w 47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0" y="49"/>
                  </a:moveTo>
                  <a:cubicBezTo>
                    <a:pt x="11" y="41"/>
                    <a:pt x="23" y="33"/>
                    <a:pt x="34" y="25"/>
                  </a:cubicBezTo>
                  <a:cubicBezTo>
                    <a:pt x="38" y="17"/>
                    <a:pt x="43" y="8"/>
                    <a:pt x="47" y="0"/>
                  </a:cubicBezTo>
                  <a:cubicBezTo>
                    <a:pt x="34" y="8"/>
                    <a:pt x="20" y="18"/>
                    <a:pt x="6" y="29"/>
                  </a:cubicBezTo>
                  <a:cubicBezTo>
                    <a:pt x="4" y="35"/>
                    <a:pt x="2" y="42"/>
                    <a:pt x="0" y="49"/>
                  </a:cubicBezTo>
                </a:path>
              </a:pathLst>
            </a:custGeom>
            <a:solidFill>
              <a:srgbClr val="45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4902200" y="882651"/>
              <a:ext cx="307975" cy="268287"/>
            </a:xfrm>
            <a:custGeom>
              <a:avLst/>
              <a:gdLst>
                <a:gd name="T0" fmla="*/ 63 w 63"/>
                <a:gd name="T1" fmla="*/ 0 h 55"/>
                <a:gd name="T2" fmla="*/ 18 w 63"/>
                <a:gd name="T3" fmla="*/ 23 h 55"/>
                <a:gd name="T4" fmla="*/ 0 w 63"/>
                <a:gd name="T5" fmla="*/ 55 h 55"/>
                <a:gd name="T6" fmla="*/ 36 w 63"/>
                <a:gd name="T7" fmla="*/ 38 h 55"/>
                <a:gd name="T8" fmla="*/ 63 w 63"/>
                <a:gd name="T9" fmla="*/ 0 h 55"/>
                <a:gd name="T10" fmla="*/ 63 w 63"/>
                <a:gd name="T1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55">
                  <a:moveTo>
                    <a:pt x="63" y="0"/>
                  </a:moveTo>
                  <a:cubicBezTo>
                    <a:pt x="48" y="6"/>
                    <a:pt x="34" y="14"/>
                    <a:pt x="18" y="23"/>
                  </a:cubicBezTo>
                  <a:cubicBezTo>
                    <a:pt x="12" y="33"/>
                    <a:pt x="6" y="44"/>
                    <a:pt x="0" y="55"/>
                  </a:cubicBezTo>
                  <a:cubicBezTo>
                    <a:pt x="12" y="48"/>
                    <a:pt x="24" y="42"/>
                    <a:pt x="36" y="38"/>
                  </a:cubicBezTo>
                  <a:cubicBezTo>
                    <a:pt x="45" y="25"/>
                    <a:pt x="54" y="12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</a:path>
              </a:pathLst>
            </a:custGeom>
            <a:solidFill>
              <a:srgbClr val="4AC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5146675" y="882651"/>
              <a:ext cx="322262" cy="176212"/>
            </a:xfrm>
            <a:custGeom>
              <a:avLst/>
              <a:gdLst>
                <a:gd name="T0" fmla="*/ 28 w 66"/>
                <a:gd name="T1" fmla="*/ 0 h 36"/>
                <a:gd name="T2" fmla="*/ 0 w 66"/>
                <a:gd name="T3" fmla="*/ 36 h 36"/>
                <a:gd name="T4" fmla="*/ 37 w 66"/>
                <a:gd name="T5" fmla="*/ 32 h 36"/>
                <a:gd name="T6" fmla="*/ 66 w 66"/>
                <a:gd name="T7" fmla="*/ 0 h 36"/>
                <a:gd name="T8" fmla="*/ 28 w 6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36">
                  <a:moveTo>
                    <a:pt x="28" y="0"/>
                  </a:moveTo>
                  <a:cubicBezTo>
                    <a:pt x="19" y="12"/>
                    <a:pt x="10" y="24"/>
                    <a:pt x="0" y="36"/>
                  </a:cubicBezTo>
                  <a:cubicBezTo>
                    <a:pt x="14" y="32"/>
                    <a:pt x="26" y="31"/>
                    <a:pt x="37" y="32"/>
                  </a:cubicBezTo>
                  <a:cubicBezTo>
                    <a:pt x="46" y="22"/>
                    <a:pt x="56" y="11"/>
                    <a:pt x="66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06B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5370513" y="882651"/>
              <a:ext cx="406400" cy="268287"/>
            </a:xfrm>
            <a:custGeom>
              <a:avLst/>
              <a:gdLst>
                <a:gd name="T0" fmla="*/ 33 w 83"/>
                <a:gd name="T1" fmla="*/ 0 h 55"/>
                <a:gd name="T2" fmla="*/ 0 w 83"/>
                <a:gd name="T3" fmla="*/ 35 h 55"/>
                <a:gd name="T4" fmla="*/ 22 w 83"/>
                <a:gd name="T5" fmla="*/ 55 h 55"/>
                <a:gd name="T6" fmla="*/ 83 w 83"/>
                <a:gd name="T7" fmla="*/ 0 h 55"/>
                <a:gd name="T8" fmla="*/ 33 w 83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55">
                  <a:moveTo>
                    <a:pt x="33" y="0"/>
                  </a:moveTo>
                  <a:cubicBezTo>
                    <a:pt x="22" y="12"/>
                    <a:pt x="11" y="23"/>
                    <a:pt x="0" y="35"/>
                  </a:cubicBezTo>
                  <a:cubicBezTo>
                    <a:pt x="10" y="39"/>
                    <a:pt x="17" y="45"/>
                    <a:pt x="22" y="55"/>
                  </a:cubicBezTo>
                  <a:cubicBezTo>
                    <a:pt x="42" y="37"/>
                    <a:pt x="62" y="18"/>
                    <a:pt x="83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00B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5492750" y="887413"/>
              <a:ext cx="382587" cy="550862"/>
            </a:xfrm>
            <a:custGeom>
              <a:avLst/>
              <a:gdLst>
                <a:gd name="T0" fmla="*/ 78 w 78"/>
                <a:gd name="T1" fmla="*/ 56 h 113"/>
                <a:gd name="T2" fmla="*/ 78 w 78"/>
                <a:gd name="T3" fmla="*/ 4 h 113"/>
                <a:gd name="T4" fmla="*/ 76 w 78"/>
                <a:gd name="T5" fmla="*/ 0 h 113"/>
                <a:gd name="T6" fmla="*/ 2 w 78"/>
                <a:gd name="T7" fmla="*/ 64 h 113"/>
                <a:gd name="T8" fmla="*/ 0 w 78"/>
                <a:gd name="T9" fmla="*/ 113 h 113"/>
                <a:gd name="T10" fmla="*/ 78 w 78"/>
                <a:gd name="T11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13">
                  <a:moveTo>
                    <a:pt x="78" y="56"/>
                  </a:moveTo>
                  <a:cubicBezTo>
                    <a:pt x="78" y="4"/>
                    <a:pt x="78" y="4"/>
                    <a:pt x="78" y="4"/>
                  </a:cubicBezTo>
                  <a:cubicBezTo>
                    <a:pt x="77" y="2"/>
                    <a:pt x="77" y="1"/>
                    <a:pt x="76" y="0"/>
                  </a:cubicBezTo>
                  <a:cubicBezTo>
                    <a:pt x="51" y="22"/>
                    <a:pt x="26" y="43"/>
                    <a:pt x="2" y="64"/>
                  </a:cubicBezTo>
                  <a:cubicBezTo>
                    <a:pt x="5" y="77"/>
                    <a:pt x="4" y="93"/>
                    <a:pt x="0" y="113"/>
                  </a:cubicBezTo>
                  <a:cubicBezTo>
                    <a:pt x="25" y="95"/>
                    <a:pt x="51" y="75"/>
                    <a:pt x="78" y="56"/>
                  </a:cubicBezTo>
                </a:path>
              </a:pathLst>
            </a:custGeom>
            <a:solidFill>
              <a:srgbClr val="0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5259388" y="1252538"/>
              <a:ext cx="615950" cy="722312"/>
            </a:xfrm>
            <a:custGeom>
              <a:avLst/>
              <a:gdLst>
                <a:gd name="T0" fmla="*/ 126 w 126"/>
                <a:gd name="T1" fmla="*/ 0 h 148"/>
                <a:gd name="T2" fmla="*/ 38 w 126"/>
                <a:gd name="T3" fmla="*/ 60 h 148"/>
                <a:gd name="T4" fmla="*/ 0 w 126"/>
                <a:gd name="T5" fmla="*/ 148 h 148"/>
                <a:gd name="T6" fmla="*/ 95 w 126"/>
                <a:gd name="T7" fmla="*/ 101 h 148"/>
                <a:gd name="T8" fmla="*/ 126 w 126"/>
                <a:gd name="T9" fmla="*/ 23 h 148"/>
                <a:gd name="T10" fmla="*/ 126 w 126"/>
                <a:gd name="T1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48">
                  <a:moveTo>
                    <a:pt x="126" y="0"/>
                  </a:moveTo>
                  <a:cubicBezTo>
                    <a:pt x="96" y="21"/>
                    <a:pt x="66" y="41"/>
                    <a:pt x="38" y="60"/>
                  </a:cubicBezTo>
                  <a:cubicBezTo>
                    <a:pt x="30" y="86"/>
                    <a:pt x="17" y="115"/>
                    <a:pt x="0" y="148"/>
                  </a:cubicBezTo>
                  <a:cubicBezTo>
                    <a:pt x="30" y="133"/>
                    <a:pt x="61" y="117"/>
                    <a:pt x="95" y="101"/>
                  </a:cubicBezTo>
                  <a:cubicBezTo>
                    <a:pt x="109" y="72"/>
                    <a:pt x="119" y="46"/>
                    <a:pt x="126" y="23"/>
                  </a:cubicBezTo>
                  <a:cubicBezTo>
                    <a:pt x="126" y="0"/>
                    <a:pt x="126" y="0"/>
                    <a:pt x="126" y="0"/>
                  </a:cubicBezTo>
                </a:path>
              </a:pathLst>
            </a:custGeom>
            <a:solidFill>
              <a:srgbClr val="0099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5083175" y="2155825"/>
              <a:ext cx="293687" cy="263525"/>
            </a:xfrm>
            <a:custGeom>
              <a:avLst/>
              <a:gdLst>
                <a:gd name="T0" fmla="*/ 29 w 60"/>
                <a:gd name="T1" fmla="*/ 11 h 54"/>
                <a:gd name="T2" fmla="*/ 0 w 60"/>
                <a:gd name="T3" fmla="*/ 54 h 54"/>
                <a:gd name="T4" fmla="*/ 29 w 60"/>
                <a:gd name="T5" fmla="*/ 46 h 54"/>
                <a:gd name="T6" fmla="*/ 60 w 60"/>
                <a:gd name="T7" fmla="*/ 0 h 54"/>
                <a:gd name="T8" fmla="*/ 29 w 60"/>
                <a:gd name="T9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4">
                  <a:moveTo>
                    <a:pt x="29" y="11"/>
                  </a:moveTo>
                  <a:cubicBezTo>
                    <a:pt x="20" y="25"/>
                    <a:pt x="10" y="39"/>
                    <a:pt x="0" y="54"/>
                  </a:cubicBezTo>
                  <a:cubicBezTo>
                    <a:pt x="10" y="51"/>
                    <a:pt x="20" y="49"/>
                    <a:pt x="29" y="46"/>
                  </a:cubicBezTo>
                  <a:cubicBezTo>
                    <a:pt x="40" y="31"/>
                    <a:pt x="50" y="15"/>
                    <a:pt x="60" y="0"/>
                  </a:cubicBezTo>
                  <a:cubicBezTo>
                    <a:pt x="49" y="4"/>
                    <a:pt x="39" y="8"/>
                    <a:pt x="29" y="11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4475163" y="2979738"/>
              <a:ext cx="279400" cy="239712"/>
            </a:xfrm>
            <a:custGeom>
              <a:avLst/>
              <a:gdLst>
                <a:gd name="T0" fmla="*/ 37 w 57"/>
                <a:gd name="T1" fmla="*/ 0 h 49"/>
                <a:gd name="T2" fmla="*/ 0 w 57"/>
                <a:gd name="T3" fmla="*/ 42 h 49"/>
                <a:gd name="T4" fmla="*/ 17 w 57"/>
                <a:gd name="T5" fmla="*/ 49 h 49"/>
                <a:gd name="T6" fmla="*/ 57 w 57"/>
                <a:gd name="T7" fmla="*/ 3 h 49"/>
                <a:gd name="T8" fmla="*/ 37 w 57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9">
                  <a:moveTo>
                    <a:pt x="37" y="0"/>
                  </a:moveTo>
                  <a:cubicBezTo>
                    <a:pt x="25" y="14"/>
                    <a:pt x="13" y="28"/>
                    <a:pt x="0" y="42"/>
                  </a:cubicBezTo>
                  <a:cubicBezTo>
                    <a:pt x="6" y="44"/>
                    <a:pt x="11" y="47"/>
                    <a:pt x="17" y="49"/>
                  </a:cubicBezTo>
                  <a:cubicBezTo>
                    <a:pt x="31" y="34"/>
                    <a:pt x="44" y="19"/>
                    <a:pt x="57" y="3"/>
                  </a:cubicBezTo>
                  <a:cubicBezTo>
                    <a:pt x="50" y="2"/>
                    <a:pt x="43" y="1"/>
                    <a:pt x="37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3614738" y="3540125"/>
              <a:ext cx="561975" cy="649287"/>
            </a:xfrm>
            <a:custGeom>
              <a:avLst/>
              <a:gdLst>
                <a:gd name="T0" fmla="*/ 90 w 115"/>
                <a:gd name="T1" fmla="*/ 0 h 133"/>
                <a:gd name="T2" fmla="*/ 0 w 115"/>
                <a:gd name="T3" fmla="*/ 81 h 133"/>
                <a:gd name="T4" fmla="*/ 4 w 115"/>
                <a:gd name="T5" fmla="*/ 133 h 133"/>
                <a:gd name="T6" fmla="*/ 115 w 115"/>
                <a:gd name="T7" fmla="*/ 35 h 133"/>
                <a:gd name="T8" fmla="*/ 90 w 115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33">
                  <a:moveTo>
                    <a:pt x="90" y="0"/>
                  </a:moveTo>
                  <a:cubicBezTo>
                    <a:pt x="60" y="29"/>
                    <a:pt x="30" y="56"/>
                    <a:pt x="0" y="81"/>
                  </a:cubicBezTo>
                  <a:cubicBezTo>
                    <a:pt x="1" y="98"/>
                    <a:pt x="2" y="115"/>
                    <a:pt x="4" y="133"/>
                  </a:cubicBezTo>
                  <a:cubicBezTo>
                    <a:pt x="40" y="104"/>
                    <a:pt x="78" y="71"/>
                    <a:pt x="115" y="35"/>
                  </a:cubicBezTo>
                  <a:cubicBezTo>
                    <a:pt x="106" y="22"/>
                    <a:pt x="98" y="11"/>
                    <a:pt x="90" y="0"/>
                  </a:cubicBezTo>
                </a:path>
              </a:pathLst>
            </a:custGeom>
            <a:solidFill>
              <a:srgbClr val="2EC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3052763" y="4281488"/>
              <a:ext cx="200025" cy="244475"/>
            </a:xfrm>
            <a:custGeom>
              <a:avLst/>
              <a:gdLst>
                <a:gd name="T0" fmla="*/ 41 w 41"/>
                <a:gd name="T1" fmla="*/ 0 h 50"/>
                <a:gd name="T2" fmla="*/ 7 w 41"/>
                <a:gd name="T3" fmla="*/ 23 h 50"/>
                <a:gd name="T4" fmla="*/ 0 w 41"/>
                <a:gd name="T5" fmla="*/ 50 h 50"/>
                <a:gd name="T6" fmla="*/ 37 w 41"/>
                <a:gd name="T7" fmla="*/ 26 h 50"/>
                <a:gd name="T8" fmla="*/ 41 w 41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0">
                  <a:moveTo>
                    <a:pt x="41" y="0"/>
                  </a:moveTo>
                  <a:cubicBezTo>
                    <a:pt x="30" y="9"/>
                    <a:pt x="18" y="16"/>
                    <a:pt x="7" y="23"/>
                  </a:cubicBezTo>
                  <a:cubicBezTo>
                    <a:pt x="5" y="32"/>
                    <a:pt x="2" y="41"/>
                    <a:pt x="0" y="50"/>
                  </a:cubicBezTo>
                  <a:cubicBezTo>
                    <a:pt x="12" y="43"/>
                    <a:pt x="24" y="35"/>
                    <a:pt x="37" y="26"/>
                  </a:cubicBezTo>
                  <a:cubicBezTo>
                    <a:pt x="38" y="17"/>
                    <a:pt x="40" y="9"/>
                    <a:pt x="41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2514600" y="4613275"/>
              <a:ext cx="171450" cy="161925"/>
            </a:xfrm>
            <a:custGeom>
              <a:avLst/>
              <a:gdLst>
                <a:gd name="T0" fmla="*/ 35 w 35"/>
                <a:gd name="T1" fmla="*/ 0 h 33"/>
                <a:gd name="T2" fmla="*/ 13 w 35"/>
                <a:gd name="T3" fmla="*/ 9 h 33"/>
                <a:gd name="T4" fmla="*/ 0 w 35"/>
                <a:gd name="T5" fmla="*/ 33 h 33"/>
                <a:gd name="T6" fmla="*/ 24 w 35"/>
                <a:gd name="T7" fmla="*/ 25 h 33"/>
                <a:gd name="T8" fmla="*/ 35 w 3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3">
                  <a:moveTo>
                    <a:pt x="35" y="0"/>
                  </a:moveTo>
                  <a:cubicBezTo>
                    <a:pt x="27" y="4"/>
                    <a:pt x="20" y="6"/>
                    <a:pt x="13" y="9"/>
                  </a:cubicBezTo>
                  <a:cubicBezTo>
                    <a:pt x="9" y="17"/>
                    <a:pt x="4" y="25"/>
                    <a:pt x="0" y="33"/>
                  </a:cubicBezTo>
                  <a:cubicBezTo>
                    <a:pt x="8" y="31"/>
                    <a:pt x="15" y="28"/>
                    <a:pt x="24" y="25"/>
                  </a:cubicBezTo>
                  <a:cubicBezTo>
                    <a:pt x="27" y="17"/>
                    <a:pt x="31" y="9"/>
                    <a:pt x="35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2220913" y="4735513"/>
              <a:ext cx="38100" cy="33337"/>
            </a:xfrm>
            <a:custGeom>
              <a:avLst/>
              <a:gdLst>
                <a:gd name="T0" fmla="*/ 8 w 8"/>
                <a:gd name="T1" fmla="*/ 1 h 7"/>
                <a:gd name="T2" fmla="*/ 4 w 8"/>
                <a:gd name="T3" fmla="*/ 0 h 7"/>
                <a:gd name="T4" fmla="*/ 0 w 8"/>
                <a:gd name="T5" fmla="*/ 7 h 7"/>
                <a:gd name="T6" fmla="*/ 4 w 8"/>
                <a:gd name="T7" fmla="*/ 7 h 7"/>
                <a:gd name="T8" fmla="*/ 8 w 8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1"/>
                  </a:moveTo>
                  <a:cubicBezTo>
                    <a:pt x="7" y="1"/>
                    <a:pt x="6" y="0"/>
                    <a:pt x="4" y="0"/>
                  </a:cubicBezTo>
                  <a:cubicBezTo>
                    <a:pt x="3" y="2"/>
                    <a:pt x="2" y="4"/>
                    <a:pt x="0" y="7"/>
                  </a:cubicBezTo>
                  <a:cubicBezTo>
                    <a:pt x="1" y="7"/>
                    <a:pt x="3" y="7"/>
                    <a:pt x="4" y="7"/>
                  </a:cubicBezTo>
                  <a:cubicBezTo>
                    <a:pt x="5" y="5"/>
                    <a:pt x="7" y="3"/>
                    <a:pt x="8" y="1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687763" y="2125663"/>
              <a:ext cx="293687" cy="273050"/>
            </a:xfrm>
            <a:custGeom>
              <a:avLst/>
              <a:gdLst>
                <a:gd name="T0" fmla="*/ 43 w 60"/>
                <a:gd name="T1" fmla="*/ 33 h 56"/>
                <a:gd name="T2" fmla="*/ 60 w 60"/>
                <a:gd name="T3" fmla="*/ 0 h 56"/>
                <a:gd name="T4" fmla="*/ 27 w 60"/>
                <a:gd name="T5" fmla="*/ 10 h 56"/>
                <a:gd name="T6" fmla="*/ 0 w 60"/>
                <a:gd name="T7" fmla="*/ 56 h 56"/>
                <a:gd name="T8" fmla="*/ 43 w 60"/>
                <a:gd name="T9" fmla="*/ 3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6">
                  <a:moveTo>
                    <a:pt x="43" y="33"/>
                  </a:moveTo>
                  <a:cubicBezTo>
                    <a:pt x="47" y="23"/>
                    <a:pt x="53" y="12"/>
                    <a:pt x="60" y="0"/>
                  </a:cubicBezTo>
                  <a:cubicBezTo>
                    <a:pt x="48" y="4"/>
                    <a:pt x="38" y="7"/>
                    <a:pt x="27" y="10"/>
                  </a:cubicBezTo>
                  <a:cubicBezTo>
                    <a:pt x="16" y="26"/>
                    <a:pt x="7" y="41"/>
                    <a:pt x="0" y="56"/>
                  </a:cubicBezTo>
                  <a:cubicBezTo>
                    <a:pt x="14" y="48"/>
                    <a:pt x="28" y="41"/>
                    <a:pt x="43" y="33"/>
                  </a:cubicBezTo>
                </a:path>
              </a:pathLst>
            </a:custGeom>
            <a:solidFill>
              <a:srgbClr val="007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3840163" y="1920875"/>
              <a:ext cx="279400" cy="225425"/>
            </a:xfrm>
            <a:custGeom>
              <a:avLst/>
              <a:gdLst>
                <a:gd name="T0" fmla="*/ 32 w 57"/>
                <a:gd name="T1" fmla="*/ 38 h 46"/>
                <a:gd name="T2" fmla="*/ 57 w 57"/>
                <a:gd name="T3" fmla="*/ 4 h 46"/>
                <a:gd name="T4" fmla="*/ 36 w 57"/>
                <a:gd name="T5" fmla="*/ 0 h 46"/>
                <a:gd name="T6" fmla="*/ 0 w 57"/>
                <a:gd name="T7" fmla="*/ 46 h 46"/>
                <a:gd name="T8" fmla="*/ 32 w 57"/>
                <a:gd name="T9" fmla="*/ 3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6">
                  <a:moveTo>
                    <a:pt x="32" y="38"/>
                  </a:moveTo>
                  <a:cubicBezTo>
                    <a:pt x="39" y="27"/>
                    <a:pt x="48" y="15"/>
                    <a:pt x="57" y="4"/>
                  </a:cubicBezTo>
                  <a:cubicBezTo>
                    <a:pt x="50" y="2"/>
                    <a:pt x="43" y="1"/>
                    <a:pt x="36" y="0"/>
                  </a:cubicBezTo>
                  <a:cubicBezTo>
                    <a:pt x="23" y="15"/>
                    <a:pt x="11" y="31"/>
                    <a:pt x="0" y="46"/>
                  </a:cubicBezTo>
                  <a:cubicBezTo>
                    <a:pt x="10" y="44"/>
                    <a:pt x="21" y="41"/>
                    <a:pt x="32" y="38"/>
                  </a:cubicBezTo>
                </a:path>
              </a:pathLst>
            </a:custGeom>
            <a:solidFill>
              <a:srgbClr val="007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4049713" y="1677988"/>
              <a:ext cx="234950" cy="233362"/>
            </a:xfrm>
            <a:custGeom>
              <a:avLst/>
              <a:gdLst>
                <a:gd name="T0" fmla="*/ 18 w 48"/>
                <a:gd name="T1" fmla="*/ 48 h 48"/>
                <a:gd name="T2" fmla="*/ 48 w 48"/>
                <a:gd name="T3" fmla="*/ 17 h 48"/>
                <a:gd name="T4" fmla="*/ 41 w 48"/>
                <a:gd name="T5" fmla="*/ 0 h 48"/>
                <a:gd name="T6" fmla="*/ 0 w 48"/>
                <a:gd name="T7" fmla="*/ 42 h 48"/>
                <a:gd name="T8" fmla="*/ 18 w 48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8" y="48"/>
                  </a:moveTo>
                  <a:cubicBezTo>
                    <a:pt x="27" y="37"/>
                    <a:pt x="38" y="27"/>
                    <a:pt x="48" y="17"/>
                  </a:cubicBezTo>
                  <a:cubicBezTo>
                    <a:pt x="46" y="11"/>
                    <a:pt x="43" y="5"/>
                    <a:pt x="41" y="0"/>
                  </a:cubicBezTo>
                  <a:cubicBezTo>
                    <a:pt x="27" y="14"/>
                    <a:pt x="13" y="28"/>
                    <a:pt x="0" y="42"/>
                  </a:cubicBezTo>
                  <a:cubicBezTo>
                    <a:pt x="6" y="44"/>
                    <a:pt x="12" y="46"/>
                    <a:pt x="18" y="48"/>
                  </a:cubicBezTo>
                </a:path>
              </a:pathLst>
            </a:custGeom>
            <a:solidFill>
              <a:srgbClr val="009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4294188" y="1457325"/>
              <a:ext cx="211137" cy="268287"/>
            </a:xfrm>
            <a:custGeom>
              <a:avLst/>
              <a:gdLst>
                <a:gd name="T0" fmla="*/ 5 w 43"/>
                <a:gd name="T1" fmla="*/ 55 h 55"/>
                <a:gd name="T2" fmla="*/ 37 w 43"/>
                <a:gd name="T3" fmla="*/ 28 h 55"/>
                <a:gd name="T4" fmla="*/ 43 w 43"/>
                <a:gd name="T5" fmla="*/ 0 h 55"/>
                <a:gd name="T6" fmla="*/ 0 w 43"/>
                <a:gd name="T7" fmla="*/ 36 h 55"/>
                <a:gd name="T8" fmla="*/ 5 w 43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5">
                  <a:moveTo>
                    <a:pt x="5" y="55"/>
                  </a:moveTo>
                  <a:cubicBezTo>
                    <a:pt x="16" y="45"/>
                    <a:pt x="26" y="36"/>
                    <a:pt x="37" y="28"/>
                  </a:cubicBezTo>
                  <a:cubicBezTo>
                    <a:pt x="39" y="18"/>
                    <a:pt x="41" y="9"/>
                    <a:pt x="43" y="0"/>
                  </a:cubicBezTo>
                  <a:cubicBezTo>
                    <a:pt x="29" y="11"/>
                    <a:pt x="14" y="24"/>
                    <a:pt x="0" y="36"/>
                  </a:cubicBezTo>
                  <a:cubicBezTo>
                    <a:pt x="2" y="42"/>
                    <a:pt x="3" y="48"/>
                    <a:pt x="5" y="55"/>
                  </a:cubicBezTo>
                </a:path>
              </a:pathLst>
            </a:custGeom>
            <a:solidFill>
              <a:srgbClr val="00A3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4500563" y="1247775"/>
              <a:ext cx="298450" cy="336550"/>
            </a:xfrm>
            <a:custGeom>
              <a:avLst/>
              <a:gdLst>
                <a:gd name="T0" fmla="*/ 0 w 61"/>
                <a:gd name="T1" fmla="*/ 69 h 69"/>
                <a:gd name="T2" fmla="*/ 36 w 61"/>
                <a:gd name="T3" fmla="*/ 47 h 69"/>
                <a:gd name="T4" fmla="*/ 61 w 61"/>
                <a:gd name="T5" fmla="*/ 0 h 69"/>
                <a:gd name="T6" fmla="*/ 10 w 61"/>
                <a:gd name="T7" fmla="*/ 35 h 69"/>
                <a:gd name="T8" fmla="*/ 0 w 61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9">
                  <a:moveTo>
                    <a:pt x="0" y="69"/>
                  </a:moveTo>
                  <a:cubicBezTo>
                    <a:pt x="13" y="60"/>
                    <a:pt x="25" y="53"/>
                    <a:pt x="36" y="47"/>
                  </a:cubicBezTo>
                  <a:cubicBezTo>
                    <a:pt x="44" y="31"/>
                    <a:pt x="53" y="15"/>
                    <a:pt x="61" y="0"/>
                  </a:cubicBezTo>
                  <a:cubicBezTo>
                    <a:pt x="44" y="10"/>
                    <a:pt x="27" y="21"/>
                    <a:pt x="10" y="35"/>
                  </a:cubicBezTo>
                  <a:cubicBezTo>
                    <a:pt x="7" y="46"/>
                    <a:pt x="4" y="57"/>
                    <a:pt x="0" y="69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4730750" y="1169988"/>
              <a:ext cx="282575" cy="263525"/>
            </a:xfrm>
            <a:custGeom>
              <a:avLst/>
              <a:gdLst>
                <a:gd name="T0" fmla="*/ 0 w 58"/>
                <a:gd name="T1" fmla="*/ 54 h 54"/>
                <a:gd name="T2" fmla="*/ 25 w 58"/>
                <a:gd name="T3" fmla="*/ 45 h 54"/>
                <a:gd name="T4" fmla="*/ 58 w 58"/>
                <a:gd name="T5" fmla="*/ 0 h 54"/>
                <a:gd name="T6" fmla="*/ 22 w 58"/>
                <a:gd name="T7" fmla="*/ 15 h 54"/>
                <a:gd name="T8" fmla="*/ 0 w 58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4">
                  <a:moveTo>
                    <a:pt x="0" y="54"/>
                  </a:moveTo>
                  <a:cubicBezTo>
                    <a:pt x="9" y="50"/>
                    <a:pt x="18" y="47"/>
                    <a:pt x="25" y="45"/>
                  </a:cubicBezTo>
                  <a:cubicBezTo>
                    <a:pt x="36" y="30"/>
                    <a:pt x="47" y="15"/>
                    <a:pt x="58" y="0"/>
                  </a:cubicBezTo>
                  <a:cubicBezTo>
                    <a:pt x="47" y="3"/>
                    <a:pt x="34" y="9"/>
                    <a:pt x="22" y="15"/>
                  </a:cubicBezTo>
                  <a:cubicBezTo>
                    <a:pt x="14" y="28"/>
                    <a:pt x="7" y="41"/>
                    <a:pt x="0" y="54"/>
                  </a:cubicBezTo>
                </a:path>
              </a:pathLst>
            </a:custGeom>
            <a:solidFill>
              <a:srgbClr val="24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4906963" y="1136650"/>
              <a:ext cx="317500" cy="268287"/>
            </a:xfrm>
            <a:custGeom>
              <a:avLst/>
              <a:gdLst>
                <a:gd name="T0" fmla="*/ 0 w 65"/>
                <a:gd name="T1" fmla="*/ 51 h 55"/>
                <a:gd name="T2" fmla="*/ 19 w 65"/>
                <a:gd name="T3" fmla="*/ 55 h 55"/>
                <a:gd name="T4" fmla="*/ 65 w 65"/>
                <a:gd name="T5" fmla="*/ 2 h 55"/>
                <a:gd name="T6" fmla="*/ 36 w 65"/>
                <a:gd name="T7" fmla="*/ 3 h 55"/>
                <a:gd name="T8" fmla="*/ 0 w 65"/>
                <a:gd name="T9" fmla="*/ 5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5">
                  <a:moveTo>
                    <a:pt x="0" y="51"/>
                  </a:moveTo>
                  <a:cubicBezTo>
                    <a:pt x="7" y="50"/>
                    <a:pt x="14" y="52"/>
                    <a:pt x="19" y="55"/>
                  </a:cubicBezTo>
                  <a:cubicBezTo>
                    <a:pt x="34" y="37"/>
                    <a:pt x="49" y="20"/>
                    <a:pt x="65" y="2"/>
                  </a:cubicBezTo>
                  <a:cubicBezTo>
                    <a:pt x="57" y="0"/>
                    <a:pt x="47" y="1"/>
                    <a:pt x="36" y="3"/>
                  </a:cubicBezTo>
                  <a:cubicBezTo>
                    <a:pt x="24" y="19"/>
                    <a:pt x="12" y="35"/>
                    <a:pt x="0" y="51"/>
                  </a:cubicBezTo>
                </a:path>
              </a:pathLst>
            </a:custGeom>
            <a:solidFill>
              <a:srgbClr val="2BC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5019675" y="1155700"/>
              <a:ext cx="341312" cy="381000"/>
            </a:xfrm>
            <a:custGeom>
              <a:avLst/>
              <a:gdLst>
                <a:gd name="T0" fmla="*/ 0 w 70"/>
                <a:gd name="T1" fmla="*/ 57 h 78"/>
                <a:gd name="T2" fmla="*/ 7 w 70"/>
                <a:gd name="T3" fmla="*/ 78 h 78"/>
                <a:gd name="T4" fmla="*/ 70 w 70"/>
                <a:gd name="T5" fmla="*/ 20 h 78"/>
                <a:gd name="T6" fmla="*/ 53 w 70"/>
                <a:gd name="T7" fmla="*/ 0 h 78"/>
                <a:gd name="T8" fmla="*/ 0 w 70"/>
                <a:gd name="T9" fmla="*/ 5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8">
                  <a:moveTo>
                    <a:pt x="0" y="57"/>
                  </a:moveTo>
                  <a:cubicBezTo>
                    <a:pt x="4" y="62"/>
                    <a:pt x="7" y="69"/>
                    <a:pt x="7" y="78"/>
                  </a:cubicBezTo>
                  <a:cubicBezTo>
                    <a:pt x="28" y="59"/>
                    <a:pt x="49" y="40"/>
                    <a:pt x="70" y="20"/>
                  </a:cubicBezTo>
                  <a:cubicBezTo>
                    <a:pt x="67" y="11"/>
                    <a:pt x="61" y="4"/>
                    <a:pt x="53" y="0"/>
                  </a:cubicBezTo>
                  <a:cubicBezTo>
                    <a:pt x="36" y="19"/>
                    <a:pt x="18" y="38"/>
                    <a:pt x="0" y="57"/>
                  </a:cubicBezTo>
                </a:path>
              </a:pathLst>
            </a:custGeom>
            <a:solidFill>
              <a:srgbClr val="14C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3917950" y="2062163"/>
              <a:ext cx="274637" cy="215900"/>
            </a:xfrm>
            <a:custGeom>
              <a:avLst/>
              <a:gdLst>
                <a:gd name="T0" fmla="*/ 51 w 56"/>
                <a:gd name="T1" fmla="*/ 17 h 44"/>
                <a:gd name="T2" fmla="*/ 56 w 56"/>
                <a:gd name="T3" fmla="*/ 0 h 44"/>
                <a:gd name="T4" fmla="*/ 17 w 56"/>
                <a:gd name="T5" fmla="*/ 11 h 44"/>
                <a:gd name="T6" fmla="*/ 0 w 56"/>
                <a:gd name="T7" fmla="*/ 44 h 44"/>
                <a:gd name="T8" fmla="*/ 51 w 56"/>
                <a:gd name="T9" fmla="*/ 1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4">
                  <a:moveTo>
                    <a:pt x="51" y="17"/>
                  </a:moveTo>
                  <a:cubicBezTo>
                    <a:pt x="51" y="12"/>
                    <a:pt x="53" y="6"/>
                    <a:pt x="56" y="0"/>
                  </a:cubicBezTo>
                  <a:cubicBezTo>
                    <a:pt x="43" y="4"/>
                    <a:pt x="30" y="8"/>
                    <a:pt x="17" y="11"/>
                  </a:cubicBezTo>
                  <a:cubicBezTo>
                    <a:pt x="10" y="23"/>
                    <a:pt x="4" y="34"/>
                    <a:pt x="0" y="44"/>
                  </a:cubicBezTo>
                  <a:cubicBezTo>
                    <a:pt x="17" y="35"/>
                    <a:pt x="33" y="26"/>
                    <a:pt x="51" y="17"/>
                  </a:cubicBezTo>
                  <a:close/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4011613" y="1936750"/>
              <a:ext cx="244475" cy="165100"/>
            </a:xfrm>
            <a:custGeom>
              <a:avLst/>
              <a:gdLst>
                <a:gd name="T0" fmla="*/ 38 w 50"/>
                <a:gd name="T1" fmla="*/ 24 h 34"/>
                <a:gd name="T2" fmla="*/ 50 w 50"/>
                <a:gd name="T3" fmla="*/ 5 h 34"/>
                <a:gd name="T4" fmla="*/ 25 w 50"/>
                <a:gd name="T5" fmla="*/ 0 h 34"/>
                <a:gd name="T6" fmla="*/ 0 w 50"/>
                <a:gd name="T7" fmla="*/ 34 h 34"/>
                <a:gd name="T8" fmla="*/ 38 w 50"/>
                <a:gd name="T9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4">
                  <a:moveTo>
                    <a:pt x="38" y="24"/>
                  </a:moveTo>
                  <a:cubicBezTo>
                    <a:pt x="41" y="18"/>
                    <a:pt x="45" y="12"/>
                    <a:pt x="50" y="5"/>
                  </a:cubicBezTo>
                  <a:cubicBezTo>
                    <a:pt x="41" y="4"/>
                    <a:pt x="33" y="2"/>
                    <a:pt x="25" y="0"/>
                  </a:cubicBezTo>
                  <a:cubicBezTo>
                    <a:pt x="16" y="12"/>
                    <a:pt x="7" y="23"/>
                    <a:pt x="0" y="34"/>
                  </a:cubicBezTo>
                  <a:cubicBezTo>
                    <a:pt x="12" y="31"/>
                    <a:pt x="25" y="28"/>
                    <a:pt x="38" y="24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4143375" y="1760538"/>
              <a:ext cx="200025" cy="195262"/>
            </a:xfrm>
            <a:custGeom>
              <a:avLst/>
              <a:gdLst>
                <a:gd name="T0" fmla="*/ 24 w 41"/>
                <a:gd name="T1" fmla="*/ 40 h 40"/>
                <a:gd name="T2" fmla="*/ 41 w 41"/>
                <a:gd name="T3" fmla="*/ 22 h 40"/>
                <a:gd name="T4" fmla="*/ 32 w 41"/>
                <a:gd name="T5" fmla="*/ 0 h 40"/>
                <a:gd name="T6" fmla="*/ 0 w 41"/>
                <a:gd name="T7" fmla="*/ 34 h 40"/>
                <a:gd name="T8" fmla="*/ 24 w 41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4" y="40"/>
                  </a:moveTo>
                  <a:cubicBezTo>
                    <a:pt x="29" y="34"/>
                    <a:pt x="35" y="28"/>
                    <a:pt x="41" y="22"/>
                  </a:cubicBezTo>
                  <a:cubicBezTo>
                    <a:pt x="38" y="15"/>
                    <a:pt x="35" y="7"/>
                    <a:pt x="32" y="0"/>
                  </a:cubicBezTo>
                  <a:cubicBezTo>
                    <a:pt x="21" y="11"/>
                    <a:pt x="10" y="22"/>
                    <a:pt x="0" y="34"/>
                  </a:cubicBezTo>
                  <a:cubicBezTo>
                    <a:pt x="8" y="36"/>
                    <a:pt x="16" y="38"/>
                    <a:pt x="24" y="4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3"/>
            <p:cNvSpPr/>
            <p:nvPr/>
          </p:nvSpPr>
          <p:spPr bwMode="auto">
            <a:xfrm>
              <a:off x="4324350" y="1624013"/>
              <a:ext cx="146050" cy="228600"/>
            </a:xfrm>
            <a:custGeom>
              <a:avLst/>
              <a:gdLst>
                <a:gd name="T0" fmla="*/ 6 w 30"/>
                <a:gd name="T1" fmla="*/ 47 h 47"/>
                <a:gd name="T2" fmla="*/ 23 w 30"/>
                <a:gd name="T3" fmla="*/ 34 h 47"/>
                <a:gd name="T4" fmla="*/ 30 w 30"/>
                <a:gd name="T5" fmla="*/ 0 h 47"/>
                <a:gd name="T6" fmla="*/ 0 w 30"/>
                <a:gd name="T7" fmla="*/ 26 h 47"/>
                <a:gd name="T8" fmla="*/ 6 w 3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7">
                  <a:moveTo>
                    <a:pt x="6" y="47"/>
                  </a:moveTo>
                  <a:cubicBezTo>
                    <a:pt x="11" y="42"/>
                    <a:pt x="17" y="37"/>
                    <a:pt x="23" y="34"/>
                  </a:cubicBezTo>
                  <a:cubicBezTo>
                    <a:pt x="25" y="22"/>
                    <a:pt x="28" y="11"/>
                    <a:pt x="30" y="0"/>
                  </a:cubicBezTo>
                  <a:cubicBezTo>
                    <a:pt x="20" y="8"/>
                    <a:pt x="10" y="17"/>
                    <a:pt x="0" y="26"/>
                  </a:cubicBezTo>
                  <a:cubicBezTo>
                    <a:pt x="2" y="33"/>
                    <a:pt x="4" y="40"/>
                    <a:pt x="6" y="47"/>
                  </a:cubicBezTo>
                </a:path>
              </a:pathLst>
            </a:custGeom>
            <a:solidFill>
              <a:srgbClr val="0094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4460875" y="1536700"/>
              <a:ext cx="171450" cy="223837"/>
            </a:xfrm>
            <a:custGeom>
              <a:avLst/>
              <a:gdLst>
                <a:gd name="T0" fmla="*/ 0 w 35"/>
                <a:gd name="T1" fmla="*/ 46 h 46"/>
                <a:gd name="T2" fmla="*/ 15 w 35"/>
                <a:gd name="T3" fmla="*/ 39 h 46"/>
                <a:gd name="T4" fmla="*/ 35 w 35"/>
                <a:gd name="T5" fmla="*/ 0 h 46"/>
                <a:gd name="T6" fmla="*/ 10 w 35"/>
                <a:gd name="T7" fmla="*/ 15 h 46"/>
                <a:gd name="T8" fmla="*/ 0 w 35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6">
                  <a:moveTo>
                    <a:pt x="0" y="46"/>
                  </a:moveTo>
                  <a:cubicBezTo>
                    <a:pt x="6" y="43"/>
                    <a:pt x="11" y="41"/>
                    <a:pt x="15" y="39"/>
                  </a:cubicBezTo>
                  <a:cubicBezTo>
                    <a:pt x="22" y="26"/>
                    <a:pt x="28" y="13"/>
                    <a:pt x="35" y="0"/>
                  </a:cubicBezTo>
                  <a:cubicBezTo>
                    <a:pt x="27" y="4"/>
                    <a:pt x="18" y="9"/>
                    <a:pt x="10" y="15"/>
                  </a:cubicBezTo>
                  <a:cubicBezTo>
                    <a:pt x="7" y="25"/>
                    <a:pt x="4" y="35"/>
                    <a:pt x="0" y="46"/>
                  </a:cubicBezTo>
                </a:path>
              </a:pathLst>
            </a:custGeom>
            <a:solidFill>
              <a:srgbClr val="23C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4549775" y="1468438"/>
              <a:ext cx="258762" cy="273050"/>
            </a:xfrm>
            <a:custGeom>
              <a:avLst/>
              <a:gdLst>
                <a:gd name="T0" fmla="*/ 0 w 53"/>
                <a:gd name="T1" fmla="*/ 55 h 56"/>
                <a:gd name="T2" fmla="*/ 12 w 53"/>
                <a:gd name="T3" fmla="*/ 56 h 56"/>
                <a:gd name="T4" fmla="*/ 53 w 53"/>
                <a:gd name="T5" fmla="*/ 0 h 56"/>
                <a:gd name="T6" fmla="*/ 27 w 53"/>
                <a:gd name="T7" fmla="*/ 8 h 56"/>
                <a:gd name="T8" fmla="*/ 0 w 53"/>
                <a:gd name="T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6">
                  <a:moveTo>
                    <a:pt x="0" y="55"/>
                  </a:moveTo>
                  <a:cubicBezTo>
                    <a:pt x="5" y="54"/>
                    <a:pt x="9" y="54"/>
                    <a:pt x="12" y="56"/>
                  </a:cubicBezTo>
                  <a:cubicBezTo>
                    <a:pt x="26" y="37"/>
                    <a:pt x="39" y="18"/>
                    <a:pt x="53" y="0"/>
                  </a:cubicBezTo>
                  <a:cubicBezTo>
                    <a:pt x="45" y="1"/>
                    <a:pt x="36" y="3"/>
                    <a:pt x="27" y="8"/>
                  </a:cubicBezTo>
                  <a:cubicBezTo>
                    <a:pt x="18" y="23"/>
                    <a:pt x="9" y="39"/>
                    <a:pt x="0" y="55"/>
                  </a:cubicBezTo>
                </a:path>
              </a:pathLst>
            </a:custGeom>
            <a:solidFill>
              <a:srgbClr val="0099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4533900" y="1468438"/>
              <a:ext cx="279400" cy="296862"/>
            </a:xfrm>
            <a:custGeom>
              <a:avLst/>
              <a:gdLst>
                <a:gd name="T0" fmla="*/ 57 w 57"/>
                <a:gd name="T1" fmla="*/ 0 h 61"/>
                <a:gd name="T2" fmla="*/ 55 w 57"/>
                <a:gd name="T3" fmla="*/ 1 h 61"/>
                <a:gd name="T4" fmla="*/ 15 w 57"/>
                <a:gd name="T5" fmla="*/ 56 h 61"/>
                <a:gd name="T6" fmla="*/ 8 w 57"/>
                <a:gd name="T7" fmla="*/ 54 h 61"/>
                <a:gd name="T8" fmla="*/ 3 w 57"/>
                <a:gd name="T9" fmla="*/ 55 h 61"/>
                <a:gd name="T10" fmla="*/ 29 w 57"/>
                <a:gd name="T11" fmla="*/ 8 h 61"/>
                <a:gd name="T12" fmla="*/ 29 w 57"/>
                <a:gd name="T13" fmla="*/ 8 h 61"/>
                <a:gd name="T14" fmla="*/ 0 w 57"/>
                <a:gd name="T15" fmla="*/ 59 h 61"/>
                <a:gd name="T16" fmla="*/ 5 w 57"/>
                <a:gd name="T17" fmla="*/ 59 h 61"/>
                <a:gd name="T18" fmla="*/ 13 w 57"/>
                <a:gd name="T19" fmla="*/ 61 h 61"/>
                <a:gd name="T20" fmla="*/ 57 w 57"/>
                <a:gd name="T2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61">
                  <a:moveTo>
                    <a:pt x="57" y="0"/>
                  </a:moveTo>
                  <a:cubicBezTo>
                    <a:pt x="56" y="0"/>
                    <a:pt x="56" y="0"/>
                    <a:pt x="55" y="1"/>
                  </a:cubicBezTo>
                  <a:cubicBezTo>
                    <a:pt x="42" y="19"/>
                    <a:pt x="29" y="37"/>
                    <a:pt x="15" y="56"/>
                  </a:cubicBezTo>
                  <a:cubicBezTo>
                    <a:pt x="13" y="55"/>
                    <a:pt x="11" y="54"/>
                    <a:pt x="8" y="54"/>
                  </a:cubicBezTo>
                  <a:cubicBezTo>
                    <a:pt x="7" y="54"/>
                    <a:pt x="5" y="55"/>
                    <a:pt x="3" y="55"/>
                  </a:cubicBezTo>
                  <a:cubicBezTo>
                    <a:pt x="12" y="39"/>
                    <a:pt x="21" y="23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0" y="25"/>
                    <a:pt x="10" y="42"/>
                    <a:pt x="0" y="59"/>
                  </a:cubicBezTo>
                  <a:cubicBezTo>
                    <a:pt x="2" y="59"/>
                    <a:pt x="3" y="59"/>
                    <a:pt x="5" y="59"/>
                  </a:cubicBezTo>
                  <a:cubicBezTo>
                    <a:pt x="8" y="59"/>
                    <a:pt x="10" y="59"/>
                    <a:pt x="13" y="61"/>
                  </a:cubicBezTo>
                  <a:cubicBezTo>
                    <a:pt x="27" y="40"/>
                    <a:pt x="42" y="20"/>
                    <a:pt x="57" y="0"/>
                  </a:cubicBezTo>
                </a:path>
              </a:pathLst>
            </a:custGeom>
            <a:solidFill>
              <a:srgbClr val="C1E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4549775" y="1473200"/>
              <a:ext cx="254000" cy="268287"/>
            </a:xfrm>
            <a:custGeom>
              <a:avLst/>
              <a:gdLst>
                <a:gd name="T0" fmla="*/ 52 w 52"/>
                <a:gd name="T1" fmla="*/ 0 h 55"/>
                <a:gd name="T2" fmla="*/ 26 w 52"/>
                <a:gd name="T3" fmla="*/ 7 h 55"/>
                <a:gd name="T4" fmla="*/ 0 w 52"/>
                <a:gd name="T5" fmla="*/ 54 h 55"/>
                <a:gd name="T6" fmla="*/ 5 w 52"/>
                <a:gd name="T7" fmla="*/ 53 h 55"/>
                <a:gd name="T8" fmla="*/ 12 w 52"/>
                <a:gd name="T9" fmla="*/ 55 h 55"/>
                <a:gd name="T10" fmla="*/ 52 w 52"/>
                <a:gd name="T1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5">
                  <a:moveTo>
                    <a:pt x="52" y="0"/>
                  </a:moveTo>
                  <a:cubicBezTo>
                    <a:pt x="45" y="0"/>
                    <a:pt x="36" y="3"/>
                    <a:pt x="26" y="7"/>
                  </a:cubicBezTo>
                  <a:cubicBezTo>
                    <a:pt x="18" y="22"/>
                    <a:pt x="9" y="38"/>
                    <a:pt x="0" y="54"/>
                  </a:cubicBezTo>
                  <a:cubicBezTo>
                    <a:pt x="2" y="54"/>
                    <a:pt x="4" y="53"/>
                    <a:pt x="5" y="53"/>
                  </a:cubicBezTo>
                  <a:cubicBezTo>
                    <a:pt x="8" y="53"/>
                    <a:pt x="10" y="54"/>
                    <a:pt x="12" y="55"/>
                  </a:cubicBezTo>
                  <a:cubicBezTo>
                    <a:pt x="26" y="36"/>
                    <a:pt x="39" y="18"/>
                    <a:pt x="52" y="0"/>
                  </a:cubicBezTo>
                </a:path>
              </a:pathLst>
            </a:custGeom>
            <a:solidFill>
              <a:srgbClr val="28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4378325" y="1516063"/>
              <a:ext cx="230187" cy="341312"/>
            </a:xfrm>
            <a:custGeom>
              <a:avLst/>
              <a:gdLst>
                <a:gd name="T0" fmla="*/ 47 w 47"/>
                <a:gd name="T1" fmla="*/ 0 h 70"/>
                <a:gd name="T2" fmla="*/ 25 w 47"/>
                <a:gd name="T3" fmla="*/ 14 h 70"/>
                <a:gd name="T4" fmla="*/ 25 w 47"/>
                <a:gd name="T5" fmla="*/ 14 h 70"/>
                <a:gd name="T6" fmla="*/ 0 w 47"/>
                <a:gd name="T7" fmla="*/ 33 h 70"/>
                <a:gd name="T8" fmla="*/ 0 w 47"/>
                <a:gd name="T9" fmla="*/ 37 h 70"/>
                <a:gd name="T10" fmla="*/ 19 w 47"/>
                <a:gd name="T11" fmla="*/ 22 h 70"/>
                <a:gd name="T12" fmla="*/ 19 w 47"/>
                <a:gd name="T13" fmla="*/ 22 h 70"/>
                <a:gd name="T14" fmla="*/ 19 w 47"/>
                <a:gd name="T15" fmla="*/ 22 h 70"/>
                <a:gd name="T16" fmla="*/ 12 w 47"/>
                <a:gd name="T17" fmla="*/ 56 h 70"/>
                <a:gd name="T18" fmla="*/ 1 w 47"/>
                <a:gd name="T19" fmla="*/ 63 h 70"/>
                <a:gd name="T20" fmla="*/ 1 w 47"/>
                <a:gd name="T21" fmla="*/ 70 h 70"/>
                <a:gd name="T22" fmla="*/ 20 w 47"/>
                <a:gd name="T23" fmla="*/ 60 h 70"/>
                <a:gd name="T24" fmla="*/ 27 w 47"/>
                <a:gd name="T25" fmla="*/ 45 h 70"/>
                <a:gd name="T26" fmla="*/ 17 w 47"/>
                <a:gd name="T27" fmla="*/ 50 h 70"/>
                <a:gd name="T28" fmla="*/ 27 w 47"/>
                <a:gd name="T29" fmla="*/ 19 h 70"/>
                <a:gd name="T30" fmla="*/ 42 w 47"/>
                <a:gd name="T31" fmla="*/ 9 h 70"/>
                <a:gd name="T32" fmla="*/ 47 w 47"/>
                <a:gd name="T3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70">
                  <a:moveTo>
                    <a:pt x="47" y="0"/>
                  </a:moveTo>
                  <a:cubicBezTo>
                    <a:pt x="40" y="4"/>
                    <a:pt x="33" y="9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17" y="20"/>
                    <a:pt x="9" y="26"/>
                    <a:pt x="0" y="33"/>
                  </a:cubicBezTo>
                  <a:cubicBezTo>
                    <a:pt x="0" y="35"/>
                    <a:pt x="0" y="36"/>
                    <a:pt x="0" y="37"/>
                  </a:cubicBezTo>
                  <a:cubicBezTo>
                    <a:pt x="7" y="32"/>
                    <a:pt x="13" y="27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7" y="33"/>
                    <a:pt x="14" y="44"/>
                    <a:pt x="12" y="56"/>
                  </a:cubicBezTo>
                  <a:cubicBezTo>
                    <a:pt x="8" y="58"/>
                    <a:pt x="5" y="61"/>
                    <a:pt x="1" y="63"/>
                  </a:cubicBezTo>
                  <a:cubicBezTo>
                    <a:pt x="1" y="66"/>
                    <a:pt x="1" y="68"/>
                    <a:pt x="1" y="70"/>
                  </a:cubicBezTo>
                  <a:cubicBezTo>
                    <a:pt x="8" y="65"/>
                    <a:pt x="15" y="61"/>
                    <a:pt x="20" y="60"/>
                  </a:cubicBezTo>
                  <a:cubicBezTo>
                    <a:pt x="23" y="55"/>
                    <a:pt x="25" y="50"/>
                    <a:pt x="27" y="45"/>
                  </a:cubicBezTo>
                  <a:cubicBezTo>
                    <a:pt x="24" y="47"/>
                    <a:pt x="21" y="48"/>
                    <a:pt x="17" y="50"/>
                  </a:cubicBezTo>
                  <a:cubicBezTo>
                    <a:pt x="21" y="39"/>
                    <a:pt x="24" y="29"/>
                    <a:pt x="27" y="19"/>
                  </a:cubicBezTo>
                  <a:cubicBezTo>
                    <a:pt x="32" y="16"/>
                    <a:pt x="37" y="12"/>
                    <a:pt x="42" y="9"/>
                  </a:cubicBezTo>
                  <a:cubicBezTo>
                    <a:pt x="44" y="6"/>
                    <a:pt x="45" y="3"/>
                    <a:pt x="47" y="0"/>
                  </a:cubicBezTo>
                </a:path>
              </a:pathLst>
            </a:custGeom>
            <a:solidFill>
              <a:srgbClr val="99DF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4500563" y="1516063"/>
              <a:ext cx="107950" cy="68262"/>
            </a:xfrm>
            <a:custGeom>
              <a:avLst/>
              <a:gdLst>
                <a:gd name="T0" fmla="*/ 22 w 22"/>
                <a:gd name="T1" fmla="*/ 0 h 14"/>
                <a:gd name="T2" fmla="*/ 0 w 22"/>
                <a:gd name="T3" fmla="*/ 14 h 14"/>
                <a:gd name="T4" fmla="*/ 0 w 22"/>
                <a:gd name="T5" fmla="*/ 14 h 14"/>
                <a:gd name="T6" fmla="*/ 22 w 22"/>
                <a:gd name="T7" fmla="*/ 0 h 14"/>
                <a:gd name="T8" fmla="*/ 22 w 22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4">
                  <a:moveTo>
                    <a:pt x="22" y="0"/>
                  </a:moveTo>
                  <a:cubicBezTo>
                    <a:pt x="15" y="4"/>
                    <a:pt x="8" y="8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8" y="9"/>
                    <a:pt x="15" y="4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0098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4378325" y="1624013"/>
              <a:ext cx="92075" cy="200025"/>
            </a:xfrm>
            <a:custGeom>
              <a:avLst/>
              <a:gdLst>
                <a:gd name="T0" fmla="*/ 19 w 19"/>
                <a:gd name="T1" fmla="*/ 0 h 41"/>
                <a:gd name="T2" fmla="*/ 0 w 19"/>
                <a:gd name="T3" fmla="*/ 15 h 41"/>
                <a:gd name="T4" fmla="*/ 1 w 19"/>
                <a:gd name="T5" fmla="*/ 41 h 41"/>
                <a:gd name="T6" fmla="*/ 12 w 19"/>
                <a:gd name="T7" fmla="*/ 34 h 41"/>
                <a:gd name="T8" fmla="*/ 19 w 1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1">
                  <a:moveTo>
                    <a:pt x="19" y="0"/>
                  </a:moveTo>
                  <a:cubicBezTo>
                    <a:pt x="13" y="5"/>
                    <a:pt x="7" y="10"/>
                    <a:pt x="0" y="15"/>
                  </a:cubicBezTo>
                  <a:cubicBezTo>
                    <a:pt x="1" y="24"/>
                    <a:pt x="1" y="32"/>
                    <a:pt x="1" y="41"/>
                  </a:cubicBezTo>
                  <a:cubicBezTo>
                    <a:pt x="5" y="39"/>
                    <a:pt x="8" y="36"/>
                    <a:pt x="12" y="34"/>
                  </a:cubicBezTo>
                  <a:cubicBezTo>
                    <a:pt x="14" y="22"/>
                    <a:pt x="17" y="11"/>
                    <a:pt x="19" y="0"/>
                  </a:cubicBezTo>
                </a:path>
              </a:pathLst>
            </a:custGeom>
            <a:solidFill>
              <a:srgbClr val="009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4460875" y="1560513"/>
              <a:ext cx="122237" cy="200025"/>
            </a:xfrm>
            <a:custGeom>
              <a:avLst/>
              <a:gdLst>
                <a:gd name="T0" fmla="*/ 25 w 25"/>
                <a:gd name="T1" fmla="*/ 0 h 41"/>
                <a:gd name="T2" fmla="*/ 10 w 25"/>
                <a:gd name="T3" fmla="*/ 10 h 41"/>
                <a:gd name="T4" fmla="*/ 0 w 25"/>
                <a:gd name="T5" fmla="*/ 41 h 41"/>
                <a:gd name="T6" fmla="*/ 10 w 25"/>
                <a:gd name="T7" fmla="*/ 36 h 41"/>
                <a:gd name="T8" fmla="*/ 25 w 25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1">
                  <a:moveTo>
                    <a:pt x="25" y="0"/>
                  </a:moveTo>
                  <a:cubicBezTo>
                    <a:pt x="20" y="3"/>
                    <a:pt x="15" y="7"/>
                    <a:pt x="10" y="10"/>
                  </a:cubicBezTo>
                  <a:cubicBezTo>
                    <a:pt x="7" y="20"/>
                    <a:pt x="4" y="30"/>
                    <a:pt x="0" y="41"/>
                  </a:cubicBezTo>
                  <a:cubicBezTo>
                    <a:pt x="4" y="39"/>
                    <a:pt x="7" y="38"/>
                    <a:pt x="10" y="36"/>
                  </a:cubicBezTo>
                  <a:cubicBezTo>
                    <a:pt x="15" y="24"/>
                    <a:pt x="20" y="12"/>
                    <a:pt x="25" y="0"/>
                  </a:cubicBezTo>
                </a:path>
              </a:pathLst>
            </a:custGeom>
            <a:solidFill>
              <a:srgbClr val="15B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2"/>
            <p:cNvSpPr>
              <a:spLocks noEditPoints="1"/>
            </p:cNvSpPr>
            <p:nvPr/>
          </p:nvSpPr>
          <p:spPr bwMode="auto">
            <a:xfrm>
              <a:off x="4119563" y="1741488"/>
              <a:ext cx="233362" cy="228600"/>
            </a:xfrm>
            <a:custGeom>
              <a:avLst/>
              <a:gdLst>
                <a:gd name="T0" fmla="*/ 29 w 48"/>
                <a:gd name="T1" fmla="*/ 44 h 47"/>
                <a:gd name="T2" fmla="*/ 5 w 48"/>
                <a:gd name="T3" fmla="*/ 38 h 47"/>
                <a:gd name="T4" fmla="*/ 37 w 48"/>
                <a:gd name="T5" fmla="*/ 4 h 47"/>
                <a:gd name="T6" fmla="*/ 46 w 48"/>
                <a:gd name="T7" fmla="*/ 26 h 47"/>
                <a:gd name="T8" fmla="*/ 29 w 48"/>
                <a:gd name="T9" fmla="*/ 44 h 47"/>
                <a:gd name="T10" fmla="*/ 39 w 48"/>
                <a:gd name="T11" fmla="*/ 0 h 47"/>
                <a:gd name="T12" fmla="*/ 0 w 48"/>
                <a:gd name="T13" fmla="*/ 42 h 47"/>
                <a:gd name="T14" fmla="*/ 2 w 48"/>
                <a:gd name="T15" fmla="*/ 42 h 47"/>
                <a:gd name="T16" fmla="*/ 3 w 48"/>
                <a:gd name="T17" fmla="*/ 40 h 47"/>
                <a:gd name="T18" fmla="*/ 28 w 48"/>
                <a:gd name="T19" fmla="*/ 45 h 47"/>
                <a:gd name="T20" fmla="*/ 27 w 48"/>
                <a:gd name="T21" fmla="*/ 46 h 47"/>
                <a:gd name="T22" fmla="*/ 31 w 48"/>
                <a:gd name="T23" fmla="*/ 47 h 47"/>
                <a:gd name="T24" fmla="*/ 48 w 48"/>
                <a:gd name="T25" fmla="*/ 29 h 47"/>
                <a:gd name="T26" fmla="*/ 39 w 48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47">
                  <a:moveTo>
                    <a:pt x="29" y="44"/>
                  </a:moveTo>
                  <a:cubicBezTo>
                    <a:pt x="21" y="42"/>
                    <a:pt x="13" y="40"/>
                    <a:pt x="5" y="38"/>
                  </a:cubicBezTo>
                  <a:cubicBezTo>
                    <a:pt x="15" y="26"/>
                    <a:pt x="26" y="15"/>
                    <a:pt x="37" y="4"/>
                  </a:cubicBezTo>
                  <a:cubicBezTo>
                    <a:pt x="40" y="11"/>
                    <a:pt x="43" y="19"/>
                    <a:pt x="46" y="26"/>
                  </a:cubicBezTo>
                  <a:cubicBezTo>
                    <a:pt x="40" y="32"/>
                    <a:pt x="34" y="38"/>
                    <a:pt x="29" y="44"/>
                  </a:cubicBezTo>
                  <a:moveTo>
                    <a:pt x="39" y="0"/>
                  </a:moveTo>
                  <a:cubicBezTo>
                    <a:pt x="25" y="13"/>
                    <a:pt x="12" y="28"/>
                    <a:pt x="0" y="42"/>
                  </a:cubicBezTo>
                  <a:cubicBezTo>
                    <a:pt x="0" y="42"/>
                    <a:pt x="1" y="42"/>
                    <a:pt x="2" y="42"/>
                  </a:cubicBezTo>
                  <a:cubicBezTo>
                    <a:pt x="2" y="42"/>
                    <a:pt x="3" y="41"/>
                    <a:pt x="3" y="40"/>
                  </a:cubicBezTo>
                  <a:cubicBezTo>
                    <a:pt x="11" y="42"/>
                    <a:pt x="19" y="44"/>
                    <a:pt x="28" y="45"/>
                  </a:cubicBezTo>
                  <a:cubicBezTo>
                    <a:pt x="28" y="46"/>
                    <a:pt x="27" y="46"/>
                    <a:pt x="27" y="46"/>
                  </a:cubicBezTo>
                  <a:cubicBezTo>
                    <a:pt x="29" y="47"/>
                    <a:pt x="30" y="47"/>
                    <a:pt x="31" y="47"/>
                  </a:cubicBezTo>
                  <a:cubicBezTo>
                    <a:pt x="36" y="41"/>
                    <a:pt x="42" y="34"/>
                    <a:pt x="48" y="29"/>
                  </a:cubicBezTo>
                  <a:cubicBezTo>
                    <a:pt x="45" y="19"/>
                    <a:pt x="42" y="9"/>
                    <a:pt x="39" y="0"/>
                  </a:cubicBezTo>
                </a:path>
              </a:pathLst>
            </a:custGeom>
            <a:solidFill>
              <a:srgbClr val="9BE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4129088" y="1936750"/>
              <a:ext cx="127000" cy="28575"/>
            </a:xfrm>
            <a:custGeom>
              <a:avLst/>
              <a:gdLst>
                <a:gd name="T0" fmla="*/ 1 w 26"/>
                <a:gd name="T1" fmla="*/ 0 h 6"/>
                <a:gd name="T2" fmla="*/ 0 w 26"/>
                <a:gd name="T3" fmla="*/ 2 h 6"/>
                <a:gd name="T4" fmla="*/ 25 w 26"/>
                <a:gd name="T5" fmla="*/ 6 h 6"/>
                <a:gd name="T6" fmla="*/ 26 w 26"/>
                <a:gd name="T7" fmla="*/ 5 h 6"/>
                <a:gd name="T8" fmla="*/ 1 w 2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6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8" y="4"/>
                    <a:pt x="16" y="5"/>
                    <a:pt x="25" y="6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17" y="4"/>
                    <a:pt x="9" y="2"/>
                    <a:pt x="1" y="0"/>
                  </a:cubicBezTo>
                </a:path>
              </a:pathLst>
            </a:custGeom>
            <a:solidFill>
              <a:srgbClr val="029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4143375" y="1760538"/>
              <a:ext cx="200025" cy="195262"/>
            </a:xfrm>
            <a:custGeom>
              <a:avLst/>
              <a:gdLst>
                <a:gd name="T0" fmla="*/ 32 w 41"/>
                <a:gd name="T1" fmla="*/ 0 h 40"/>
                <a:gd name="T2" fmla="*/ 0 w 41"/>
                <a:gd name="T3" fmla="*/ 34 h 40"/>
                <a:gd name="T4" fmla="*/ 24 w 41"/>
                <a:gd name="T5" fmla="*/ 40 h 40"/>
                <a:gd name="T6" fmla="*/ 41 w 41"/>
                <a:gd name="T7" fmla="*/ 22 h 40"/>
                <a:gd name="T8" fmla="*/ 32 w 4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32" y="0"/>
                  </a:moveTo>
                  <a:cubicBezTo>
                    <a:pt x="21" y="11"/>
                    <a:pt x="10" y="22"/>
                    <a:pt x="0" y="34"/>
                  </a:cubicBezTo>
                  <a:cubicBezTo>
                    <a:pt x="8" y="36"/>
                    <a:pt x="16" y="38"/>
                    <a:pt x="24" y="40"/>
                  </a:cubicBezTo>
                  <a:cubicBezTo>
                    <a:pt x="29" y="34"/>
                    <a:pt x="35" y="28"/>
                    <a:pt x="41" y="22"/>
                  </a:cubicBezTo>
                  <a:cubicBezTo>
                    <a:pt x="38" y="15"/>
                    <a:pt x="35" y="7"/>
                    <a:pt x="32" y="0"/>
                  </a:cubicBezTo>
                </a:path>
              </a:pathLst>
            </a:custGeom>
            <a:solidFill>
              <a:srgbClr val="029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2592388" y="4398963"/>
              <a:ext cx="152400" cy="141287"/>
            </a:xfrm>
            <a:custGeom>
              <a:avLst/>
              <a:gdLst>
                <a:gd name="T0" fmla="*/ 31 w 31"/>
                <a:gd name="T1" fmla="*/ 0 h 29"/>
                <a:gd name="T2" fmla="*/ 12 w 31"/>
                <a:gd name="T3" fmla="*/ 7 h 29"/>
                <a:gd name="T4" fmla="*/ 0 w 31"/>
                <a:gd name="T5" fmla="*/ 29 h 29"/>
                <a:gd name="T6" fmla="*/ 20 w 31"/>
                <a:gd name="T7" fmla="*/ 22 h 29"/>
                <a:gd name="T8" fmla="*/ 31 w 31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9">
                  <a:moveTo>
                    <a:pt x="31" y="0"/>
                  </a:moveTo>
                  <a:cubicBezTo>
                    <a:pt x="24" y="3"/>
                    <a:pt x="18" y="5"/>
                    <a:pt x="12" y="7"/>
                  </a:cubicBezTo>
                  <a:cubicBezTo>
                    <a:pt x="8" y="15"/>
                    <a:pt x="4" y="22"/>
                    <a:pt x="0" y="29"/>
                  </a:cubicBezTo>
                  <a:cubicBezTo>
                    <a:pt x="6" y="28"/>
                    <a:pt x="13" y="25"/>
                    <a:pt x="20" y="22"/>
                  </a:cubicBezTo>
                  <a:cubicBezTo>
                    <a:pt x="23" y="15"/>
                    <a:pt x="27" y="7"/>
                    <a:pt x="31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3243263" y="3775075"/>
              <a:ext cx="371475" cy="477837"/>
            </a:xfrm>
            <a:custGeom>
              <a:avLst/>
              <a:gdLst>
                <a:gd name="T0" fmla="*/ 73 w 76"/>
                <a:gd name="T1" fmla="*/ 0 h 98"/>
                <a:gd name="T2" fmla="*/ 10 w 76"/>
                <a:gd name="T3" fmla="*/ 50 h 98"/>
                <a:gd name="T4" fmla="*/ 0 w 76"/>
                <a:gd name="T5" fmla="*/ 98 h 98"/>
                <a:gd name="T6" fmla="*/ 76 w 76"/>
                <a:gd name="T7" fmla="*/ 40 h 98"/>
                <a:gd name="T8" fmla="*/ 73 w 76"/>
                <a:gd name="T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98">
                  <a:moveTo>
                    <a:pt x="73" y="0"/>
                  </a:moveTo>
                  <a:cubicBezTo>
                    <a:pt x="51" y="18"/>
                    <a:pt x="30" y="35"/>
                    <a:pt x="10" y="50"/>
                  </a:cubicBezTo>
                  <a:cubicBezTo>
                    <a:pt x="7" y="65"/>
                    <a:pt x="4" y="81"/>
                    <a:pt x="0" y="98"/>
                  </a:cubicBezTo>
                  <a:cubicBezTo>
                    <a:pt x="25" y="81"/>
                    <a:pt x="50" y="62"/>
                    <a:pt x="76" y="40"/>
                  </a:cubicBezTo>
                  <a:cubicBezTo>
                    <a:pt x="75" y="26"/>
                    <a:pt x="74" y="13"/>
                    <a:pt x="7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4148138" y="2901950"/>
              <a:ext cx="508000" cy="447675"/>
            </a:xfrm>
            <a:custGeom>
              <a:avLst/>
              <a:gdLst>
                <a:gd name="T0" fmla="*/ 64 w 104"/>
                <a:gd name="T1" fmla="*/ 0 h 92"/>
                <a:gd name="T2" fmla="*/ 0 w 104"/>
                <a:gd name="T3" fmla="*/ 72 h 92"/>
                <a:gd name="T4" fmla="*/ 27 w 104"/>
                <a:gd name="T5" fmla="*/ 92 h 92"/>
                <a:gd name="T6" fmla="*/ 104 w 104"/>
                <a:gd name="T7" fmla="*/ 5 h 92"/>
                <a:gd name="T8" fmla="*/ 64 w 104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92">
                  <a:moveTo>
                    <a:pt x="64" y="0"/>
                  </a:moveTo>
                  <a:cubicBezTo>
                    <a:pt x="44" y="25"/>
                    <a:pt x="22" y="49"/>
                    <a:pt x="0" y="72"/>
                  </a:cubicBezTo>
                  <a:cubicBezTo>
                    <a:pt x="8" y="79"/>
                    <a:pt x="17" y="85"/>
                    <a:pt x="27" y="92"/>
                  </a:cubicBezTo>
                  <a:cubicBezTo>
                    <a:pt x="54" y="64"/>
                    <a:pt x="80" y="35"/>
                    <a:pt x="104" y="5"/>
                  </a:cubicBezTo>
                  <a:cubicBezTo>
                    <a:pt x="90" y="3"/>
                    <a:pt x="77" y="2"/>
                    <a:pt x="64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5013325" y="1970088"/>
              <a:ext cx="260350" cy="254000"/>
            </a:xfrm>
            <a:custGeom>
              <a:avLst/>
              <a:gdLst>
                <a:gd name="T0" fmla="*/ 53 w 53"/>
                <a:gd name="T1" fmla="*/ 0 h 52"/>
                <a:gd name="T2" fmla="*/ 21 w 53"/>
                <a:gd name="T3" fmla="*/ 16 h 52"/>
                <a:gd name="T4" fmla="*/ 0 w 53"/>
                <a:gd name="T5" fmla="*/ 52 h 52"/>
                <a:gd name="T6" fmla="*/ 31 w 53"/>
                <a:gd name="T7" fmla="*/ 39 h 52"/>
                <a:gd name="T8" fmla="*/ 53 w 53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3" y="0"/>
                  </a:moveTo>
                  <a:cubicBezTo>
                    <a:pt x="43" y="5"/>
                    <a:pt x="32" y="11"/>
                    <a:pt x="21" y="16"/>
                  </a:cubicBezTo>
                  <a:cubicBezTo>
                    <a:pt x="15" y="28"/>
                    <a:pt x="8" y="39"/>
                    <a:pt x="0" y="52"/>
                  </a:cubicBezTo>
                  <a:cubicBezTo>
                    <a:pt x="10" y="48"/>
                    <a:pt x="20" y="44"/>
                    <a:pt x="31" y="39"/>
                  </a:cubicBezTo>
                  <a:cubicBezTo>
                    <a:pt x="39" y="26"/>
                    <a:pt x="47" y="13"/>
                    <a:pt x="5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5048250" y="946150"/>
              <a:ext cx="714375" cy="901700"/>
            </a:xfrm>
            <a:custGeom>
              <a:avLst/>
              <a:gdLst>
                <a:gd name="T0" fmla="*/ 136 w 146"/>
                <a:gd name="T1" fmla="*/ 0 h 185"/>
                <a:gd name="T2" fmla="*/ 19 w 146"/>
                <a:gd name="T3" fmla="*/ 107 h 185"/>
                <a:gd name="T4" fmla="*/ 0 w 146"/>
                <a:gd name="T5" fmla="*/ 185 h 185"/>
                <a:gd name="T6" fmla="*/ 78 w 146"/>
                <a:gd name="T7" fmla="*/ 133 h 185"/>
                <a:gd name="T8" fmla="*/ 81 w 146"/>
                <a:gd name="T9" fmla="*/ 123 h 185"/>
                <a:gd name="T10" fmla="*/ 142 w 146"/>
                <a:gd name="T11" fmla="*/ 82 h 185"/>
                <a:gd name="T12" fmla="*/ 146 w 146"/>
                <a:gd name="T13" fmla="*/ 61 h 185"/>
                <a:gd name="T14" fmla="*/ 91 w 146"/>
                <a:gd name="T15" fmla="*/ 101 h 185"/>
                <a:gd name="T16" fmla="*/ 93 w 146"/>
                <a:gd name="T17" fmla="*/ 52 h 185"/>
                <a:gd name="T18" fmla="*/ 142 w 146"/>
                <a:gd name="T19" fmla="*/ 10 h 185"/>
                <a:gd name="T20" fmla="*/ 136 w 146"/>
                <a:gd name="T2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6" h="185">
                  <a:moveTo>
                    <a:pt x="136" y="0"/>
                  </a:moveTo>
                  <a:cubicBezTo>
                    <a:pt x="96" y="37"/>
                    <a:pt x="57" y="73"/>
                    <a:pt x="19" y="107"/>
                  </a:cubicBezTo>
                  <a:cubicBezTo>
                    <a:pt x="21" y="126"/>
                    <a:pt x="15" y="152"/>
                    <a:pt x="0" y="185"/>
                  </a:cubicBezTo>
                  <a:cubicBezTo>
                    <a:pt x="25" y="168"/>
                    <a:pt x="51" y="151"/>
                    <a:pt x="78" y="133"/>
                  </a:cubicBezTo>
                  <a:cubicBezTo>
                    <a:pt x="79" y="130"/>
                    <a:pt x="80" y="127"/>
                    <a:pt x="81" y="123"/>
                  </a:cubicBezTo>
                  <a:cubicBezTo>
                    <a:pt x="101" y="110"/>
                    <a:pt x="121" y="96"/>
                    <a:pt x="142" y="82"/>
                  </a:cubicBezTo>
                  <a:cubicBezTo>
                    <a:pt x="143" y="74"/>
                    <a:pt x="145" y="67"/>
                    <a:pt x="146" y="61"/>
                  </a:cubicBezTo>
                  <a:cubicBezTo>
                    <a:pt x="127" y="75"/>
                    <a:pt x="109" y="88"/>
                    <a:pt x="91" y="101"/>
                  </a:cubicBezTo>
                  <a:cubicBezTo>
                    <a:pt x="95" y="81"/>
                    <a:pt x="96" y="65"/>
                    <a:pt x="93" y="52"/>
                  </a:cubicBezTo>
                  <a:cubicBezTo>
                    <a:pt x="109" y="38"/>
                    <a:pt x="125" y="24"/>
                    <a:pt x="142" y="10"/>
                  </a:cubicBezTo>
                  <a:cubicBezTo>
                    <a:pt x="140" y="6"/>
                    <a:pt x="139" y="3"/>
                    <a:pt x="136" y="0"/>
                  </a:cubicBezTo>
                </a:path>
              </a:pathLst>
            </a:custGeom>
            <a:solidFill>
              <a:srgbClr val="99D1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5492750" y="995363"/>
              <a:ext cx="284162" cy="442912"/>
            </a:xfrm>
            <a:custGeom>
              <a:avLst/>
              <a:gdLst>
                <a:gd name="T0" fmla="*/ 51 w 58"/>
                <a:gd name="T1" fmla="*/ 0 h 91"/>
                <a:gd name="T2" fmla="*/ 2 w 58"/>
                <a:gd name="T3" fmla="*/ 42 h 91"/>
                <a:gd name="T4" fmla="*/ 0 w 58"/>
                <a:gd name="T5" fmla="*/ 91 h 91"/>
                <a:gd name="T6" fmla="*/ 55 w 58"/>
                <a:gd name="T7" fmla="*/ 51 h 91"/>
                <a:gd name="T8" fmla="*/ 51 w 58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1">
                  <a:moveTo>
                    <a:pt x="51" y="0"/>
                  </a:moveTo>
                  <a:cubicBezTo>
                    <a:pt x="34" y="14"/>
                    <a:pt x="18" y="28"/>
                    <a:pt x="2" y="42"/>
                  </a:cubicBezTo>
                  <a:cubicBezTo>
                    <a:pt x="5" y="55"/>
                    <a:pt x="4" y="71"/>
                    <a:pt x="0" y="91"/>
                  </a:cubicBezTo>
                  <a:cubicBezTo>
                    <a:pt x="18" y="78"/>
                    <a:pt x="36" y="65"/>
                    <a:pt x="55" y="51"/>
                  </a:cubicBezTo>
                  <a:cubicBezTo>
                    <a:pt x="58" y="30"/>
                    <a:pt x="56" y="13"/>
                    <a:pt x="51" y="0"/>
                  </a:cubicBezTo>
                </a:path>
              </a:pathLst>
            </a:custGeom>
            <a:solidFill>
              <a:srgbClr val="09A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5429250" y="1346200"/>
              <a:ext cx="314325" cy="247650"/>
            </a:xfrm>
            <a:custGeom>
              <a:avLst/>
              <a:gdLst>
                <a:gd name="T0" fmla="*/ 64 w 64"/>
                <a:gd name="T1" fmla="*/ 0 h 51"/>
                <a:gd name="T2" fmla="*/ 3 w 64"/>
                <a:gd name="T3" fmla="*/ 41 h 51"/>
                <a:gd name="T4" fmla="*/ 0 w 64"/>
                <a:gd name="T5" fmla="*/ 51 h 51"/>
                <a:gd name="T6" fmla="*/ 61 w 64"/>
                <a:gd name="T7" fmla="*/ 10 h 51"/>
                <a:gd name="T8" fmla="*/ 64 w 64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64" y="0"/>
                  </a:moveTo>
                  <a:cubicBezTo>
                    <a:pt x="43" y="14"/>
                    <a:pt x="23" y="28"/>
                    <a:pt x="3" y="41"/>
                  </a:cubicBezTo>
                  <a:cubicBezTo>
                    <a:pt x="2" y="45"/>
                    <a:pt x="1" y="48"/>
                    <a:pt x="0" y="51"/>
                  </a:cubicBezTo>
                  <a:cubicBezTo>
                    <a:pt x="20" y="38"/>
                    <a:pt x="40" y="24"/>
                    <a:pt x="61" y="10"/>
                  </a:cubicBezTo>
                  <a:cubicBezTo>
                    <a:pt x="62" y="7"/>
                    <a:pt x="63" y="3"/>
                    <a:pt x="64" y="0"/>
                  </a:cubicBezTo>
                </a:path>
              </a:pathLst>
            </a:custGeom>
            <a:solidFill>
              <a:srgbClr val="009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5043488" y="882651"/>
              <a:ext cx="650875" cy="492125"/>
            </a:xfrm>
            <a:custGeom>
              <a:avLst/>
              <a:gdLst>
                <a:gd name="T0" fmla="*/ 133 w 133"/>
                <a:gd name="T1" fmla="*/ 0 h 101"/>
                <a:gd name="T2" fmla="*/ 60 w 133"/>
                <a:gd name="T3" fmla="*/ 0 h 101"/>
                <a:gd name="T4" fmla="*/ 60 w 133"/>
                <a:gd name="T5" fmla="*/ 0 h 101"/>
                <a:gd name="T6" fmla="*/ 87 w 133"/>
                <a:gd name="T7" fmla="*/ 0 h 101"/>
                <a:gd name="T8" fmla="*/ 87 w 133"/>
                <a:gd name="T9" fmla="*/ 0 h 101"/>
                <a:gd name="T10" fmla="*/ 58 w 133"/>
                <a:gd name="T11" fmla="*/ 32 h 101"/>
                <a:gd name="T12" fmla="*/ 50 w 133"/>
                <a:gd name="T13" fmla="*/ 32 h 101"/>
                <a:gd name="T14" fmla="*/ 33 w 133"/>
                <a:gd name="T15" fmla="*/ 34 h 101"/>
                <a:gd name="T16" fmla="*/ 17 w 133"/>
                <a:gd name="T17" fmla="*/ 54 h 101"/>
                <a:gd name="T18" fmla="*/ 26 w 133"/>
                <a:gd name="T19" fmla="*/ 53 h 101"/>
                <a:gd name="T20" fmla="*/ 37 w 133"/>
                <a:gd name="T21" fmla="*/ 54 h 101"/>
                <a:gd name="T22" fmla="*/ 0 w 133"/>
                <a:gd name="T23" fmla="*/ 96 h 101"/>
                <a:gd name="T24" fmla="*/ 6 w 133"/>
                <a:gd name="T25" fmla="*/ 101 h 101"/>
                <a:gd name="T26" fmla="*/ 48 w 133"/>
                <a:gd name="T27" fmla="*/ 56 h 101"/>
                <a:gd name="T28" fmla="*/ 63 w 133"/>
                <a:gd name="T29" fmla="*/ 71 h 101"/>
                <a:gd name="T30" fmla="*/ 86 w 133"/>
                <a:gd name="T31" fmla="*/ 49 h 101"/>
                <a:gd name="T32" fmla="*/ 67 w 133"/>
                <a:gd name="T33" fmla="*/ 35 h 101"/>
                <a:gd name="T34" fmla="*/ 100 w 133"/>
                <a:gd name="T35" fmla="*/ 0 h 101"/>
                <a:gd name="T36" fmla="*/ 133 w 133"/>
                <a:gd name="T37" fmla="*/ 0 h 101"/>
                <a:gd name="T38" fmla="*/ 133 w 133"/>
                <a:gd name="T3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101">
                  <a:moveTo>
                    <a:pt x="133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77" y="11"/>
                    <a:pt x="67" y="22"/>
                    <a:pt x="58" y="32"/>
                  </a:cubicBezTo>
                  <a:cubicBezTo>
                    <a:pt x="55" y="32"/>
                    <a:pt x="52" y="32"/>
                    <a:pt x="50" y="32"/>
                  </a:cubicBezTo>
                  <a:cubicBezTo>
                    <a:pt x="44" y="32"/>
                    <a:pt x="39" y="33"/>
                    <a:pt x="33" y="34"/>
                  </a:cubicBezTo>
                  <a:cubicBezTo>
                    <a:pt x="27" y="40"/>
                    <a:pt x="22" y="47"/>
                    <a:pt x="17" y="54"/>
                  </a:cubicBezTo>
                  <a:cubicBezTo>
                    <a:pt x="20" y="53"/>
                    <a:pt x="23" y="53"/>
                    <a:pt x="26" y="53"/>
                  </a:cubicBezTo>
                  <a:cubicBezTo>
                    <a:pt x="30" y="53"/>
                    <a:pt x="34" y="53"/>
                    <a:pt x="37" y="54"/>
                  </a:cubicBezTo>
                  <a:cubicBezTo>
                    <a:pt x="25" y="68"/>
                    <a:pt x="12" y="82"/>
                    <a:pt x="0" y="96"/>
                  </a:cubicBezTo>
                  <a:cubicBezTo>
                    <a:pt x="2" y="98"/>
                    <a:pt x="4" y="99"/>
                    <a:pt x="6" y="101"/>
                  </a:cubicBezTo>
                  <a:cubicBezTo>
                    <a:pt x="20" y="86"/>
                    <a:pt x="34" y="71"/>
                    <a:pt x="48" y="56"/>
                  </a:cubicBezTo>
                  <a:cubicBezTo>
                    <a:pt x="55" y="59"/>
                    <a:pt x="60" y="64"/>
                    <a:pt x="63" y="71"/>
                  </a:cubicBezTo>
                  <a:cubicBezTo>
                    <a:pt x="71" y="64"/>
                    <a:pt x="78" y="57"/>
                    <a:pt x="86" y="49"/>
                  </a:cubicBezTo>
                  <a:cubicBezTo>
                    <a:pt x="81" y="43"/>
                    <a:pt x="75" y="38"/>
                    <a:pt x="67" y="35"/>
                  </a:cubicBezTo>
                  <a:cubicBezTo>
                    <a:pt x="78" y="23"/>
                    <a:pt x="89" y="12"/>
                    <a:pt x="100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0"/>
                    <a:pt x="133" y="0"/>
                    <a:pt x="133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5205413" y="882651"/>
              <a:ext cx="263525" cy="165100"/>
            </a:xfrm>
            <a:custGeom>
              <a:avLst/>
              <a:gdLst>
                <a:gd name="T0" fmla="*/ 54 w 54"/>
                <a:gd name="T1" fmla="*/ 0 h 34"/>
                <a:gd name="T2" fmla="*/ 27 w 54"/>
                <a:gd name="T3" fmla="*/ 0 h 34"/>
                <a:gd name="T4" fmla="*/ 0 w 54"/>
                <a:gd name="T5" fmla="*/ 34 h 34"/>
                <a:gd name="T6" fmla="*/ 17 w 54"/>
                <a:gd name="T7" fmla="*/ 32 h 34"/>
                <a:gd name="T8" fmla="*/ 25 w 54"/>
                <a:gd name="T9" fmla="*/ 32 h 34"/>
                <a:gd name="T10" fmla="*/ 54 w 54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4">
                  <a:moveTo>
                    <a:pt x="54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8" y="11"/>
                    <a:pt x="9" y="22"/>
                    <a:pt x="0" y="34"/>
                  </a:cubicBezTo>
                  <a:cubicBezTo>
                    <a:pt x="6" y="33"/>
                    <a:pt x="11" y="32"/>
                    <a:pt x="17" y="32"/>
                  </a:cubicBezTo>
                  <a:cubicBezTo>
                    <a:pt x="19" y="32"/>
                    <a:pt x="22" y="32"/>
                    <a:pt x="25" y="32"/>
                  </a:cubicBezTo>
                  <a:cubicBezTo>
                    <a:pt x="34" y="22"/>
                    <a:pt x="44" y="11"/>
                    <a:pt x="54" y="0"/>
                  </a:cubicBezTo>
                </a:path>
              </a:pathLst>
            </a:custGeom>
            <a:solidFill>
              <a:srgbClr val="04A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5370513" y="882651"/>
              <a:ext cx="338137" cy="238125"/>
            </a:xfrm>
            <a:custGeom>
              <a:avLst/>
              <a:gdLst>
                <a:gd name="T0" fmla="*/ 66 w 69"/>
                <a:gd name="T1" fmla="*/ 0 h 49"/>
                <a:gd name="T2" fmla="*/ 33 w 69"/>
                <a:gd name="T3" fmla="*/ 0 h 49"/>
                <a:gd name="T4" fmla="*/ 0 w 69"/>
                <a:gd name="T5" fmla="*/ 35 h 49"/>
                <a:gd name="T6" fmla="*/ 19 w 69"/>
                <a:gd name="T7" fmla="*/ 49 h 49"/>
                <a:gd name="T8" fmla="*/ 69 w 69"/>
                <a:gd name="T9" fmla="*/ 2 h 49"/>
                <a:gd name="T10" fmla="*/ 66 w 6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49">
                  <a:moveTo>
                    <a:pt x="66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22" y="12"/>
                    <a:pt x="11" y="23"/>
                    <a:pt x="0" y="35"/>
                  </a:cubicBezTo>
                  <a:cubicBezTo>
                    <a:pt x="8" y="38"/>
                    <a:pt x="14" y="43"/>
                    <a:pt x="19" y="49"/>
                  </a:cubicBezTo>
                  <a:cubicBezTo>
                    <a:pt x="35" y="34"/>
                    <a:pt x="52" y="18"/>
                    <a:pt x="69" y="2"/>
                  </a:cubicBezTo>
                  <a:cubicBezTo>
                    <a:pt x="68" y="1"/>
                    <a:pt x="67" y="0"/>
                    <a:pt x="66" y="0"/>
                  </a:cubicBezTo>
                </a:path>
              </a:pathLst>
            </a:custGeom>
            <a:solidFill>
              <a:srgbClr val="00A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970463" y="1141413"/>
              <a:ext cx="254000" cy="209550"/>
            </a:xfrm>
            <a:custGeom>
              <a:avLst/>
              <a:gdLst>
                <a:gd name="T0" fmla="*/ 41 w 52"/>
                <a:gd name="T1" fmla="*/ 0 h 43"/>
                <a:gd name="T2" fmla="*/ 32 w 52"/>
                <a:gd name="T3" fmla="*/ 1 h 43"/>
                <a:gd name="T4" fmla="*/ 0 w 52"/>
                <a:gd name="T5" fmla="*/ 40 h 43"/>
                <a:gd name="T6" fmla="*/ 15 w 52"/>
                <a:gd name="T7" fmla="*/ 43 h 43"/>
                <a:gd name="T8" fmla="*/ 52 w 52"/>
                <a:gd name="T9" fmla="*/ 1 h 43"/>
                <a:gd name="T10" fmla="*/ 41 w 52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43">
                  <a:moveTo>
                    <a:pt x="41" y="0"/>
                  </a:moveTo>
                  <a:cubicBezTo>
                    <a:pt x="38" y="0"/>
                    <a:pt x="35" y="0"/>
                    <a:pt x="32" y="1"/>
                  </a:cubicBezTo>
                  <a:cubicBezTo>
                    <a:pt x="21" y="14"/>
                    <a:pt x="11" y="27"/>
                    <a:pt x="0" y="40"/>
                  </a:cubicBezTo>
                  <a:cubicBezTo>
                    <a:pt x="6" y="40"/>
                    <a:pt x="11" y="41"/>
                    <a:pt x="15" y="43"/>
                  </a:cubicBezTo>
                  <a:cubicBezTo>
                    <a:pt x="27" y="29"/>
                    <a:pt x="40" y="15"/>
                    <a:pt x="52" y="1"/>
                  </a:cubicBezTo>
                  <a:cubicBezTo>
                    <a:pt x="49" y="0"/>
                    <a:pt x="45" y="0"/>
                    <a:pt x="41" y="0"/>
                  </a:cubicBezTo>
                </a:path>
              </a:pathLst>
            </a:custGeom>
            <a:solidFill>
              <a:srgbClr val="1AA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5072063" y="1155700"/>
              <a:ext cx="279400" cy="296862"/>
            </a:xfrm>
            <a:custGeom>
              <a:avLst/>
              <a:gdLst>
                <a:gd name="T0" fmla="*/ 42 w 57"/>
                <a:gd name="T1" fmla="*/ 0 h 61"/>
                <a:gd name="T2" fmla="*/ 0 w 57"/>
                <a:gd name="T3" fmla="*/ 45 h 61"/>
                <a:gd name="T4" fmla="*/ 9 w 57"/>
                <a:gd name="T5" fmla="*/ 61 h 61"/>
                <a:gd name="T6" fmla="*/ 57 w 57"/>
                <a:gd name="T7" fmla="*/ 15 h 61"/>
                <a:gd name="T8" fmla="*/ 42 w 57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1">
                  <a:moveTo>
                    <a:pt x="42" y="0"/>
                  </a:moveTo>
                  <a:cubicBezTo>
                    <a:pt x="28" y="15"/>
                    <a:pt x="14" y="30"/>
                    <a:pt x="0" y="45"/>
                  </a:cubicBezTo>
                  <a:cubicBezTo>
                    <a:pt x="4" y="49"/>
                    <a:pt x="7" y="54"/>
                    <a:pt x="9" y="61"/>
                  </a:cubicBezTo>
                  <a:cubicBezTo>
                    <a:pt x="25" y="46"/>
                    <a:pt x="41" y="31"/>
                    <a:pt x="57" y="15"/>
                  </a:cubicBezTo>
                  <a:cubicBezTo>
                    <a:pt x="54" y="8"/>
                    <a:pt x="49" y="3"/>
                    <a:pt x="42" y="0"/>
                  </a:cubicBezTo>
                </a:path>
              </a:pathLst>
            </a:custGeom>
            <a:solidFill>
              <a:srgbClr val="0CAA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4705350" y="882651"/>
              <a:ext cx="596900" cy="536575"/>
            </a:xfrm>
            <a:custGeom>
              <a:avLst/>
              <a:gdLst>
                <a:gd name="T0" fmla="*/ 122 w 122"/>
                <a:gd name="T1" fmla="*/ 0 h 110"/>
                <a:gd name="T2" fmla="*/ 116 w 122"/>
                <a:gd name="T3" fmla="*/ 0 h 110"/>
                <a:gd name="T4" fmla="*/ 97 w 122"/>
                <a:gd name="T5" fmla="*/ 7 h 110"/>
                <a:gd name="T6" fmla="*/ 76 w 122"/>
                <a:gd name="T7" fmla="*/ 38 h 110"/>
                <a:gd name="T8" fmla="*/ 40 w 122"/>
                <a:gd name="T9" fmla="*/ 55 h 110"/>
                <a:gd name="T10" fmla="*/ 55 w 122"/>
                <a:gd name="T11" fmla="*/ 29 h 110"/>
                <a:gd name="T12" fmla="*/ 28 w 122"/>
                <a:gd name="T13" fmla="*/ 46 h 110"/>
                <a:gd name="T14" fmla="*/ 11 w 122"/>
                <a:gd name="T15" fmla="*/ 80 h 110"/>
                <a:gd name="T16" fmla="*/ 19 w 122"/>
                <a:gd name="T17" fmla="*/ 75 h 110"/>
                <a:gd name="T18" fmla="*/ 19 w 122"/>
                <a:gd name="T19" fmla="*/ 75 h 110"/>
                <a:gd name="T20" fmla="*/ 19 w 122"/>
                <a:gd name="T21" fmla="*/ 75 h 110"/>
                <a:gd name="T22" fmla="*/ 0 w 122"/>
                <a:gd name="T23" fmla="*/ 110 h 110"/>
                <a:gd name="T24" fmla="*/ 9 w 122"/>
                <a:gd name="T25" fmla="*/ 106 h 110"/>
                <a:gd name="T26" fmla="*/ 27 w 122"/>
                <a:gd name="T27" fmla="*/ 74 h 110"/>
                <a:gd name="T28" fmla="*/ 63 w 122"/>
                <a:gd name="T29" fmla="*/ 59 h 110"/>
                <a:gd name="T30" fmla="*/ 63 w 122"/>
                <a:gd name="T31" fmla="*/ 59 h 110"/>
                <a:gd name="T32" fmla="*/ 63 w 122"/>
                <a:gd name="T33" fmla="*/ 59 h 110"/>
                <a:gd name="T34" fmla="*/ 37 w 122"/>
                <a:gd name="T35" fmla="*/ 96 h 110"/>
                <a:gd name="T36" fmla="*/ 48 w 122"/>
                <a:gd name="T37" fmla="*/ 94 h 110"/>
                <a:gd name="T38" fmla="*/ 77 w 122"/>
                <a:gd name="T39" fmla="*/ 55 h 110"/>
                <a:gd name="T40" fmla="*/ 80 w 122"/>
                <a:gd name="T41" fmla="*/ 55 h 110"/>
                <a:gd name="T42" fmla="*/ 95 w 122"/>
                <a:gd name="T43" fmla="*/ 35 h 110"/>
                <a:gd name="T44" fmla="*/ 90 w 122"/>
                <a:gd name="T45" fmla="*/ 36 h 110"/>
                <a:gd name="T46" fmla="*/ 118 w 122"/>
                <a:gd name="T47" fmla="*/ 0 h 110"/>
                <a:gd name="T48" fmla="*/ 122 w 122"/>
                <a:gd name="T49" fmla="*/ 0 h 110"/>
                <a:gd name="T50" fmla="*/ 122 w 122"/>
                <a:gd name="T5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2" h="110">
                  <a:moveTo>
                    <a:pt x="122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10" y="2"/>
                    <a:pt x="104" y="4"/>
                    <a:pt x="97" y="7"/>
                  </a:cubicBezTo>
                  <a:cubicBezTo>
                    <a:pt x="90" y="17"/>
                    <a:pt x="83" y="27"/>
                    <a:pt x="76" y="38"/>
                  </a:cubicBezTo>
                  <a:cubicBezTo>
                    <a:pt x="64" y="42"/>
                    <a:pt x="52" y="48"/>
                    <a:pt x="40" y="55"/>
                  </a:cubicBezTo>
                  <a:cubicBezTo>
                    <a:pt x="45" y="46"/>
                    <a:pt x="50" y="37"/>
                    <a:pt x="55" y="29"/>
                  </a:cubicBezTo>
                  <a:cubicBezTo>
                    <a:pt x="46" y="34"/>
                    <a:pt x="37" y="40"/>
                    <a:pt x="28" y="46"/>
                  </a:cubicBezTo>
                  <a:cubicBezTo>
                    <a:pt x="22" y="57"/>
                    <a:pt x="17" y="68"/>
                    <a:pt x="11" y="80"/>
                  </a:cubicBezTo>
                  <a:cubicBezTo>
                    <a:pt x="14" y="78"/>
                    <a:pt x="16" y="77"/>
                    <a:pt x="19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3" y="86"/>
                    <a:pt x="7" y="98"/>
                    <a:pt x="0" y="110"/>
                  </a:cubicBezTo>
                  <a:cubicBezTo>
                    <a:pt x="3" y="108"/>
                    <a:pt x="6" y="107"/>
                    <a:pt x="9" y="106"/>
                  </a:cubicBezTo>
                  <a:cubicBezTo>
                    <a:pt x="15" y="95"/>
                    <a:pt x="21" y="85"/>
                    <a:pt x="27" y="74"/>
                  </a:cubicBezTo>
                  <a:cubicBezTo>
                    <a:pt x="39" y="68"/>
                    <a:pt x="52" y="62"/>
                    <a:pt x="63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54" y="71"/>
                    <a:pt x="45" y="83"/>
                    <a:pt x="37" y="96"/>
                  </a:cubicBezTo>
                  <a:cubicBezTo>
                    <a:pt x="40" y="95"/>
                    <a:pt x="44" y="94"/>
                    <a:pt x="48" y="94"/>
                  </a:cubicBezTo>
                  <a:cubicBezTo>
                    <a:pt x="57" y="81"/>
                    <a:pt x="67" y="68"/>
                    <a:pt x="77" y="55"/>
                  </a:cubicBezTo>
                  <a:cubicBezTo>
                    <a:pt x="78" y="55"/>
                    <a:pt x="79" y="55"/>
                    <a:pt x="80" y="55"/>
                  </a:cubicBezTo>
                  <a:cubicBezTo>
                    <a:pt x="85" y="48"/>
                    <a:pt x="90" y="42"/>
                    <a:pt x="95" y="35"/>
                  </a:cubicBezTo>
                  <a:cubicBezTo>
                    <a:pt x="93" y="35"/>
                    <a:pt x="92" y="36"/>
                    <a:pt x="90" y="36"/>
                  </a:cubicBezTo>
                  <a:cubicBezTo>
                    <a:pt x="100" y="24"/>
                    <a:pt x="109" y="12"/>
                    <a:pt x="118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4902200" y="915988"/>
              <a:ext cx="277812" cy="234950"/>
            </a:xfrm>
            <a:custGeom>
              <a:avLst/>
              <a:gdLst>
                <a:gd name="T0" fmla="*/ 57 w 57"/>
                <a:gd name="T1" fmla="*/ 0 h 48"/>
                <a:gd name="T2" fmla="*/ 15 w 57"/>
                <a:gd name="T3" fmla="*/ 22 h 48"/>
                <a:gd name="T4" fmla="*/ 0 w 57"/>
                <a:gd name="T5" fmla="*/ 48 h 48"/>
                <a:gd name="T6" fmla="*/ 36 w 57"/>
                <a:gd name="T7" fmla="*/ 31 h 48"/>
                <a:gd name="T8" fmla="*/ 57 w 57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8">
                  <a:moveTo>
                    <a:pt x="57" y="0"/>
                  </a:moveTo>
                  <a:cubicBezTo>
                    <a:pt x="44" y="6"/>
                    <a:pt x="29" y="14"/>
                    <a:pt x="15" y="22"/>
                  </a:cubicBezTo>
                  <a:cubicBezTo>
                    <a:pt x="10" y="30"/>
                    <a:pt x="5" y="39"/>
                    <a:pt x="0" y="48"/>
                  </a:cubicBezTo>
                  <a:cubicBezTo>
                    <a:pt x="12" y="41"/>
                    <a:pt x="24" y="35"/>
                    <a:pt x="36" y="31"/>
                  </a:cubicBezTo>
                  <a:cubicBezTo>
                    <a:pt x="43" y="20"/>
                    <a:pt x="50" y="10"/>
                    <a:pt x="57" y="0"/>
                  </a:cubicBezTo>
                </a:path>
              </a:pathLst>
            </a:custGeom>
            <a:solidFill>
              <a:srgbClr val="2CB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5146675" y="882651"/>
              <a:ext cx="155575" cy="176212"/>
            </a:xfrm>
            <a:custGeom>
              <a:avLst/>
              <a:gdLst>
                <a:gd name="T0" fmla="*/ 32 w 32"/>
                <a:gd name="T1" fmla="*/ 0 h 36"/>
                <a:gd name="T2" fmla="*/ 28 w 32"/>
                <a:gd name="T3" fmla="*/ 0 h 36"/>
                <a:gd name="T4" fmla="*/ 0 w 32"/>
                <a:gd name="T5" fmla="*/ 36 h 36"/>
                <a:gd name="T6" fmla="*/ 5 w 32"/>
                <a:gd name="T7" fmla="*/ 35 h 36"/>
                <a:gd name="T8" fmla="*/ 32 w 32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6">
                  <a:moveTo>
                    <a:pt x="3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9" y="12"/>
                    <a:pt x="10" y="24"/>
                    <a:pt x="0" y="36"/>
                  </a:cubicBezTo>
                  <a:cubicBezTo>
                    <a:pt x="2" y="36"/>
                    <a:pt x="3" y="35"/>
                    <a:pt x="5" y="35"/>
                  </a:cubicBezTo>
                  <a:cubicBezTo>
                    <a:pt x="14" y="23"/>
                    <a:pt x="23" y="11"/>
                    <a:pt x="32" y="0"/>
                  </a:cubicBezTo>
                </a:path>
              </a:pathLst>
            </a:custGeom>
            <a:solidFill>
              <a:srgbClr val="04A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4676775" y="1247775"/>
              <a:ext cx="122237" cy="185737"/>
            </a:xfrm>
            <a:custGeom>
              <a:avLst/>
              <a:gdLst>
                <a:gd name="T0" fmla="*/ 25 w 25"/>
                <a:gd name="T1" fmla="*/ 0 h 38"/>
                <a:gd name="T2" fmla="*/ 17 w 25"/>
                <a:gd name="T3" fmla="*/ 5 h 38"/>
                <a:gd name="T4" fmla="*/ 0 w 25"/>
                <a:gd name="T5" fmla="*/ 38 h 38"/>
                <a:gd name="T6" fmla="*/ 6 w 25"/>
                <a:gd name="T7" fmla="*/ 35 h 38"/>
                <a:gd name="T8" fmla="*/ 25 w 25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8">
                  <a:moveTo>
                    <a:pt x="25" y="0"/>
                  </a:moveTo>
                  <a:cubicBezTo>
                    <a:pt x="22" y="2"/>
                    <a:pt x="20" y="3"/>
                    <a:pt x="17" y="5"/>
                  </a:cubicBezTo>
                  <a:cubicBezTo>
                    <a:pt x="12" y="16"/>
                    <a:pt x="6" y="27"/>
                    <a:pt x="0" y="38"/>
                  </a:cubicBezTo>
                  <a:cubicBezTo>
                    <a:pt x="2" y="37"/>
                    <a:pt x="4" y="36"/>
                    <a:pt x="6" y="35"/>
                  </a:cubicBezTo>
                  <a:cubicBezTo>
                    <a:pt x="13" y="23"/>
                    <a:pt x="19" y="11"/>
                    <a:pt x="25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4749800" y="1169988"/>
              <a:ext cx="263525" cy="230187"/>
            </a:xfrm>
            <a:custGeom>
              <a:avLst/>
              <a:gdLst>
                <a:gd name="T0" fmla="*/ 54 w 54"/>
                <a:gd name="T1" fmla="*/ 0 h 47"/>
                <a:gd name="T2" fmla="*/ 18 w 54"/>
                <a:gd name="T3" fmla="*/ 15 h 47"/>
                <a:gd name="T4" fmla="*/ 0 w 54"/>
                <a:gd name="T5" fmla="*/ 47 h 47"/>
                <a:gd name="T6" fmla="*/ 28 w 54"/>
                <a:gd name="T7" fmla="*/ 37 h 47"/>
                <a:gd name="T8" fmla="*/ 54 w 54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7">
                  <a:moveTo>
                    <a:pt x="54" y="0"/>
                  </a:moveTo>
                  <a:cubicBezTo>
                    <a:pt x="43" y="3"/>
                    <a:pt x="30" y="9"/>
                    <a:pt x="18" y="15"/>
                  </a:cubicBezTo>
                  <a:cubicBezTo>
                    <a:pt x="12" y="26"/>
                    <a:pt x="6" y="36"/>
                    <a:pt x="0" y="47"/>
                  </a:cubicBezTo>
                  <a:cubicBezTo>
                    <a:pt x="10" y="42"/>
                    <a:pt x="19" y="38"/>
                    <a:pt x="28" y="37"/>
                  </a:cubicBezTo>
                  <a:cubicBezTo>
                    <a:pt x="36" y="24"/>
                    <a:pt x="45" y="12"/>
                    <a:pt x="54" y="0"/>
                  </a:cubicBezTo>
                </a:path>
              </a:pathLst>
            </a:custGeom>
            <a:solidFill>
              <a:srgbClr val="16A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4940300" y="1150938"/>
              <a:ext cx="157162" cy="190500"/>
            </a:xfrm>
            <a:custGeom>
              <a:avLst/>
              <a:gdLst>
                <a:gd name="T0" fmla="*/ 32 w 32"/>
                <a:gd name="T1" fmla="*/ 0 h 39"/>
                <a:gd name="T2" fmla="*/ 29 w 32"/>
                <a:gd name="T3" fmla="*/ 0 h 39"/>
                <a:gd name="T4" fmla="*/ 0 w 32"/>
                <a:gd name="T5" fmla="*/ 39 h 39"/>
                <a:gd name="T6" fmla="*/ 1 w 32"/>
                <a:gd name="T7" fmla="*/ 39 h 39"/>
                <a:gd name="T8" fmla="*/ 32 w 32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9">
                  <a:moveTo>
                    <a:pt x="32" y="0"/>
                  </a:moveTo>
                  <a:cubicBezTo>
                    <a:pt x="31" y="0"/>
                    <a:pt x="30" y="0"/>
                    <a:pt x="29" y="0"/>
                  </a:cubicBezTo>
                  <a:cubicBezTo>
                    <a:pt x="19" y="13"/>
                    <a:pt x="9" y="26"/>
                    <a:pt x="0" y="39"/>
                  </a:cubicBezTo>
                  <a:cubicBezTo>
                    <a:pt x="0" y="39"/>
                    <a:pt x="1" y="39"/>
                    <a:pt x="1" y="39"/>
                  </a:cubicBezTo>
                  <a:cubicBezTo>
                    <a:pt x="12" y="26"/>
                    <a:pt x="22" y="13"/>
                    <a:pt x="32" y="0"/>
                  </a:cubicBezTo>
                </a:path>
              </a:pathLst>
            </a:custGeom>
            <a:solidFill>
              <a:srgbClr val="1AA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4343400" y="1233488"/>
              <a:ext cx="406400" cy="355600"/>
            </a:xfrm>
            <a:custGeom>
              <a:avLst/>
              <a:gdLst>
                <a:gd name="T0" fmla="*/ 83 w 83"/>
                <a:gd name="T1" fmla="*/ 0 h 73"/>
                <a:gd name="T2" fmla="*/ 55 w 83"/>
                <a:gd name="T3" fmla="*/ 20 h 73"/>
                <a:gd name="T4" fmla="*/ 60 w 83"/>
                <a:gd name="T5" fmla="*/ 4 h 73"/>
                <a:gd name="T6" fmla="*/ 32 w 83"/>
                <a:gd name="T7" fmla="*/ 26 h 73"/>
                <a:gd name="T8" fmla="*/ 30 w 83"/>
                <a:gd name="T9" fmla="*/ 40 h 73"/>
                <a:gd name="T10" fmla="*/ 0 w 83"/>
                <a:gd name="T11" fmla="*/ 66 h 73"/>
                <a:gd name="T12" fmla="*/ 1 w 83"/>
                <a:gd name="T13" fmla="*/ 73 h 73"/>
                <a:gd name="T14" fmla="*/ 33 w 83"/>
                <a:gd name="T15" fmla="*/ 46 h 73"/>
                <a:gd name="T16" fmla="*/ 33 w 83"/>
                <a:gd name="T17" fmla="*/ 46 h 73"/>
                <a:gd name="T18" fmla="*/ 33 w 83"/>
                <a:gd name="T19" fmla="*/ 46 h 73"/>
                <a:gd name="T20" fmla="*/ 28 w 83"/>
                <a:gd name="T21" fmla="*/ 67 h 73"/>
                <a:gd name="T22" fmla="*/ 35 w 83"/>
                <a:gd name="T23" fmla="*/ 62 h 73"/>
                <a:gd name="T24" fmla="*/ 42 w 83"/>
                <a:gd name="T25" fmla="*/ 38 h 73"/>
                <a:gd name="T26" fmla="*/ 77 w 83"/>
                <a:gd name="T27" fmla="*/ 12 h 73"/>
                <a:gd name="T28" fmla="*/ 83 w 83"/>
                <a:gd name="T2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73">
                  <a:moveTo>
                    <a:pt x="83" y="0"/>
                  </a:moveTo>
                  <a:cubicBezTo>
                    <a:pt x="74" y="7"/>
                    <a:pt x="64" y="13"/>
                    <a:pt x="55" y="20"/>
                  </a:cubicBezTo>
                  <a:cubicBezTo>
                    <a:pt x="56" y="15"/>
                    <a:pt x="58" y="9"/>
                    <a:pt x="60" y="4"/>
                  </a:cubicBezTo>
                  <a:cubicBezTo>
                    <a:pt x="51" y="11"/>
                    <a:pt x="42" y="18"/>
                    <a:pt x="32" y="26"/>
                  </a:cubicBezTo>
                  <a:cubicBezTo>
                    <a:pt x="32" y="30"/>
                    <a:pt x="31" y="35"/>
                    <a:pt x="30" y="40"/>
                  </a:cubicBezTo>
                  <a:cubicBezTo>
                    <a:pt x="20" y="48"/>
                    <a:pt x="10" y="57"/>
                    <a:pt x="0" y="66"/>
                  </a:cubicBezTo>
                  <a:cubicBezTo>
                    <a:pt x="1" y="68"/>
                    <a:pt x="1" y="70"/>
                    <a:pt x="1" y="73"/>
                  </a:cubicBezTo>
                  <a:cubicBezTo>
                    <a:pt x="12" y="63"/>
                    <a:pt x="22" y="54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53"/>
                    <a:pt x="30" y="60"/>
                    <a:pt x="28" y="67"/>
                  </a:cubicBezTo>
                  <a:cubicBezTo>
                    <a:pt x="31" y="65"/>
                    <a:pt x="33" y="64"/>
                    <a:pt x="35" y="62"/>
                  </a:cubicBezTo>
                  <a:cubicBezTo>
                    <a:pt x="37" y="54"/>
                    <a:pt x="39" y="46"/>
                    <a:pt x="42" y="38"/>
                  </a:cubicBezTo>
                  <a:cubicBezTo>
                    <a:pt x="54" y="28"/>
                    <a:pt x="66" y="20"/>
                    <a:pt x="77" y="12"/>
                  </a:cubicBezTo>
                  <a:cubicBezTo>
                    <a:pt x="79" y="8"/>
                    <a:pt x="81" y="4"/>
                    <a:pt x="83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4338638" y="1360488"/>
              <a:ext cx="161925" cy="195262"/>
            </a:xfrm>
            <a:custGeom>
              <a:avLst/>
              <a:gdLst>
                <a:gd name="T0" fmla="*/ 33 w 33"/>
                <a:gd name="T1" fmla="*/ 0 h 40"/>
                <a:gd name="T2" fmla="*/ 0 w 33"/>
                <a:gd name="T3" fmla="*/ 28 h 40"/>
                <a:gd name="T4" fmla="*/ 1 w 33"/>
                <a:gd name="T5" fmla="*/ 40 h 40"/>
                <a:gd name="T6" fmla="*/ 31 w 33"/>
                <a:gd name="T7" fmla="*/ 14 h 40"/>
                <a:gd name="T8" fmla="*/ 33 w 33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0">
                  <a:moveTo>
                    <a:pt x="33" y="0"/>
                  </a:moveTo>
                  <a:cubicBezTo>
                    <a:pt x="22" y="9"/>
                    <a:pt x="11" y="19"/>
                    <a:pt x="0" y="28"/>
                  </a:cubicBezTo>
                  <a:cubicBezTo>
                    <a:pt x="1" y="32"/>
                    <a:pt x="1" y="36"/>
                    <a:pt x="1" y="40"/>
                  </a:cubicBezTo>
                  <a:cubicBezTo>
                    <a:pt x="11" y="31"/>
                    <a:pt x="21" y="22"/>
                    <a:pt x="31" y="14"/>
                  </a:cubicBezTo>
                  <a:cubicBezTo>
                    <a:pt x="32" y="9"/>
                    <a:pt x="33" y="4"/>
                    <a:pt x="33" y="0"/>
                  </a:cubicBezTo>
                </a:path>
              </a:pathLst>
            </a:custGeom>
            <a:solidFill>
              <a:srgbClr val="23B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4613275" y="1136650"/>
              <a:ext cx="180975" cy="195262"/>
            </a:xfrm>
            <a:custGeom>
              <a:avLst/>
              <a:gdLst>
                <a:gd name="T0" fmla="*/ 37 w 37"/>
                <a:gd name="T1" fmla="*/ 0 h 40"/>
                <a:gd name="T2" fmla="*/ 5 w 37"/>
                <a:gd name="T3" fmla="*/ 24 h 40"/>
                <a:gd name="T4" fmla="*/ 0 w 37"/>
                <a:gd name="T5" fmla="*/ 40 h 40"/>
                <a:gd name="T6" fmla="*/ 28 w 37"/>
                <a:gd name="T7" fmla="*/ 20 h 40"/>
                <a:gd name="T8" fmla="*/ 37 w 37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0">
                  <a:moveTo>
                    <a:pt x="37" y="0"/>
                  </a:moveTo>
                  <a:cubicBezTo>
                    <a:pt x="27" y="7"/>
                    <a:pt x="16" y="15"/>
                    <a:pt x="5" y="24"/>
                  </a:cubicBezTo>
                  <a:cubicBezTo>
                    <a:pt x="3" y="29"/>
                    <a:pt x="1" y="35"/>
                    <a:pt x="0" y="40"/>
                  </a:cubicBezTo>
                  <a:cubicBezTo>
                    <a:pt x="9" y="33"/>
                    <a:pt x="19" y="27"/>
                    <a:pt x="28" y="20"/>
                  </a:cubicBezTo>
                  <a:cubicBezTo>
                    <a:pt x="31" y="14"/>
                    <a:pt x="34" y="7"/>
                    <a:pt x="37" y="0"/>
                  </a:cubicBezTo>
                </a:path>
              </a:pathLst>
            </a:custGeom>
            <a:solidFill>
              <a:srgbClr val="29B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4348163" y="1457325"/>
              <a:ext cx="157162" cy="204787"/>
            </a:xfrm>
            <a:custGeom>
              <a:avLst/>
              <a:gdLst>
                <a:gd name="T0" fmla="*/ 32 w 32"/>
                <a:gd name="T1" fmla="*/ 0 h 42"/>
                <a:gd name="T2" fmla="*/ 0 w 32"/>
                <a:gd name="T3" fmla="*/ 27 h 42"/>
                <a:gd name="T4" fmla="*/ 2 w 32"/>
                <a:gd name="T5" fmla="*/ 42 h 42"/>
                <a:gd name="T6" fmla="*/ 27 w 32"/>
                <a:gd name="T7" fmla="*/ 21 h 42"/>
                <a:gd name="T8" fmla="*/ 32 w 3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2">
                  <a:moveTo>
                    <a:pt x="32" y="0"/>
                  </a:moveTo>
                  <a:cubicBezTo>
                    <a:pt x="21" y="8"/>
                    <a:pt x="11" y="17"/>
                    <a:pt x="0" y="27"/>
                  </a:cubicBezTo>
                  <a:cubicBezTo>
                    <a:pt x="1" y="32"/>
                    <a:pt x="1" y="37"/>
                    <a:pt x="2" y="42"/>
                  </a:cubicBezTo>
                  <a:cubicBezTo>
                    <a:pt x="10" y="35"/>
                    <a:pt x="19" y="28"/>
                    <a:pt x="27" y="21"/>
                  </a:cubicBezTo>
                  <a:cubicBezTo>
                    <a:pt x="29" y="14"/>
                    <a:pt x="30" y="7"/>
                    <a:pt x="32" y="0"/>
                  </a:cubicBezTo>
                </a:path>
              </a:pathLst>
            </a:custGeom>
            <a:solidFill>
              <a:srgbClr val="009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4514850" y="1292225"/>
              <a:ext cx="206375" cy="244475"/>
            </a:xfrm>
            <a:custGeom>
              <a:avLst/>
              <a:gdLst>
                <a:gd name="T0" fmla="*/ 42 w 42"/>
                <a:gd name="T1" fmla="*/ 0 h 50"/>
                <a:gd name="T2" fmla="*/ 7 w 42"/>
                <a:gd name="T3" fmla="*/ 26 h 50"/>
                <a:gd name="T4" fmla="*/ 0 w 42"/>
                <a:gd name="T5" fmla="*/ 50 h 50"/>
                <a:gd name="T6" fmla="*/ 28 w 42"/>
                <a:gd name="T7" fmla="*/ 32 h 50"/>
                <a:gd name="T8" fmla="*/ 42 w 42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0">
                  <a:moveTo>
                    <a:pt x="42" y="0"/>
                  </a:moveTo>
                  <a:cubicBezTo>
                    <a:pt x="31" y="8"/>
                    <a:pt x="19" y="16"/>
                    <a:pt x="7" y="26"/>
                  </a:cubicBezTo>
                  <a:cubicBezTo>
                    <a:pt x="4" y="34"/>
                    <a:pt x="2" y="42"/>
                    <a:pt x="0" y="50"/>
                  </a:cubicBezTo>
                  <a:cubicBezTo>
                    <a:pt x="10" y="43"/>
                    <a:pt x="19" y="37"/>
                    <a:pt x="28" y="32"/>
                  </a:cubicBezTo>
                  <a:cubicBezTo>
                    <a:pt x="33" y="21"/>
                    <a:pt x="38" y="11"/>
                    <a:pt x="42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3932238" y="1531938"/>
              <a:ext cx="387350" cy="433387"/>
            </a:xfrm>
            <a:custGeom>
              <a:avLst/>
              <a:gdLst>
                <a:gd name="T0" fmla="*/ 75 w 79"/>
                <a:gd name="T1" fmla="*/ 0 h 89"/>
                <a:gd name="T2" fmla="*/ 54 w 79"/>
                <a:gd name="T3" fmla="*/ 20 h 89"/>
                <a:gd name="T4" fmla="*/ 59 w 79"/>
                <a:gd name="T5" fmla="*/ 29 h 89"/>
                <a:gd name="T6" fmla="*/ 23 w 79"/>
                <a:gd name="T7" fmla="*/ 67 h 89"/>
                <a:gd name="T8" fmla="*/ 13 w 79"/>
                <a:gd name="T9" fmla="*/ 64 h 89"/>
                <a:gd name="T10" fmla="*/ 0 w 79"/>
                <a:gd name="T11" fmla="*/ 78 h 89"/>
                <a:gd name="T12" fmla="*/ 13 w 79"/>
                <a:gd name="T13" fmla="*/ 80 h 89"/>
                <a:gd name="T14" fmla="*/ 6 w 79"/>
                <a:gd name="T15" fmla="*/ 88 h 89"/>
                <a:gd name="T16" fmla="*/ 10 w 79"/>
                <a:gd name="T17" fmla="*/ 89 h 89"/>
                <a:gd name="T18" fmla="*/ 17 w 79"/>
                <a:gd name="T19" fmla="*/ 80 h 89"/>
                <a:gd name="T20" fmla="*/ 33 w 79"/>
                <a:gd name="T21" fmla="*/ 83 h 89"/>
                <a:gd name="T22" fmla="*/ 38 w 79"/>
                <a:gd name="T23" fmla="*/ 77 h 89"/>
                <a:gd name="T24" fmla="*/ 24 w 79"/>
                <a:gd name="T25" fmla="*/ 72 h 89"/>
                <a:gd name="T26" fmla="*/ 65 w 79"/>
                <a:gd name="T27" fmla="*/ 30 h 89"/>
                <a:gd name="T28" fmla="*/ 70 w 79"/>
                <a:gd name="T29" fmla="*/ 43 h 89"/>
                <a:gd name="T30" fmla="*/ 78 w 79"/>
                <a:gd name="T31" fmla="*/ 35 h 89"/>
                <a:gd name="T32" fmla="*/ 74 w 79"/>
                <a:gd name="T33" fmla="*/ 21 h 89"/>
                <a:gd name="T34" fmla="*/ 79 w 79"/>
                <a:gd name="T35" fmla="*/ 18 h 89"/>
                <a:gd name="T36" fmla="*/ 75 w 79"/>
                <a:gd name="T3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" h="89">
                  <a:moveTo>
                    <a:pt x="75" y="0"/>
                  </a:moveTo>
                  <a:cubicBezTo>
                    <a:pt x="68" y="7"/>
                    <a:pt x="61" y="14"/>
                    <a:pt x="54" y="20"/>
                  </a:cubicBezTo>
                  <a:cubicBezTo>
                    <a:pt x="56" y="23"/>
                    <a:pt x="58" y="26"/>
                    <a:pt x="59" y="29"/>
                  </a:cubicBezTo>
                  <a:cubicBezTo>
                    <a:pt x="47" y="42"/>
                    <a:pt x="34" y="55"/>
                    <a:pt x="23" y="67"/>
                  </a:cubicBezTo>
                  <a:cubicBezTo>
                    <a:pt x="19" y="66"/>
                    <a:pt x="16" y="65"/>
                    <a:pt x="13" y="64"/>
                  </a:cubicBezTo>
                  <a:cubicBezTo>
                    <a:pt x="9" y="68"/>
                    <a:pt x="4" y="73"/>
                    <a:pt x="0" y="78"/>
                  </a:cubicBezTo>
                  <a:cubicBezTo>
                    <a:pt x="5" y="79"/>
                    <a:pt x="9" y="80"/>
                    <a:pt x="13" y="80"/>
                  </a:cubicBezTo>
                  <a:cubicBezTo>
                    <a:pt x="11" y="83"/>
                    <a:pt x="9" y="86"/>
                    <a:pt x="6" y="88"/>
                  </a:cubicBezTo>
                  <a:cubicBezTo>
                    <a:pt x="8" y="89"/>
                    <a:pt x="9" y="89"/>
                    <a:pt x="10" y="89"/>
                  </a:cubicBezTo>
                  <a:cubicBezTo>
                    <a:pt x="12" y="86"/>
                    <a:pt x="15" y="83"/>
                    <a:pt x="17" y="80"/>
                  </a:cubicBezTo>
                  <a:cubicBezTo>
                    <a:pt x="22" y="81"/>
                    <a:pt x="28" y="82"/>
                    <a:pt x="33" y="83"/>
                  </a:cubicBezTo>
                  <a:cubicBezTo>
                    <a:pt x="35" y="81"/>
                    <a:pt x="36" y="79"/>
                    <a:pt x="38" y="77"/>
                  </a:cubicBezTo>
                  <a:cubicBezTo>
                    <a:pt x="33" y="75"/>
                    <a:pt x="29" y="74"/>
                    <a:pt x="24" y="72"/>
                  </a:cubicBezTo>
                  <a:cubicBezTo>
                    <a:pt x="37" y="58"/>
                    <a:pt x="51" y="44"/>
                    <a:pt x="65" y="30"/>
                  </a:cubicBezTo>
                  <a:cubicBezTo>
                    <a:pt x="67" y="34"/>
                    <a:pt x="68" y="38"/>
                    <a:pt x="70" y="43"/>
                  </a:cubicBezTo>
                  <a:cubicBezTo>
                    <a:pt x="73" y="40"/>
                    <a:pt x="76" y="38"/>
                    <a:pt x="78" y="35"/>
                  </a:cubicBezTo>
                  <a:cubicBezTo>
                    <a:pt x="77" y="31"/>
                    <a:pt x="76" y="26"/>
                    <a:pt x="74" y="21"/>
                  </a:cubicBezTo>
                  <a:cubicBezTo>
                    <a:pt x="76" y="20"/>
                    <a:pt x="77" y="19"/>
                    <a:pt x="79" y="18"/>
                  </a:cubicBezTo>
                  <a:cubicBezTo>
                    <a:pt x="77" y="12"/>
                    <a:pt x="76" y="6"/>
                    <a:pt x="75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3894138" y="1911350"/>
              <a:ext cx="101600" cy="49212"/>
            </a:xfrm>
            <a:custGeom>
              <a:avLst/>
              <a:gdLst>
                <a:gd name="T0" fmla="*/ 8 w 21"/>
                <a:gd name="T1" fmla="*/ 0 h 10"/>
                <a:gd name="T2" fmla="*/ 0 w 21"/>
                <a:gd name="T3" fmla="*/ 10 h 10"/>
                <a:gd name="T4" fmla="*/ 14 w 21"/>
                <a:gd name="T5" fmla="*/ 10 h 10"/>
                <a:gd name="T6" fmla="*/ 21 w 21"/>
                <a:gd name="T7" fmla="*/ 2 h 10"/>
                <a:gd name="T8" fmla="*/ 8 w 2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0">
                  <a:moveTo>
                    <a:pt x="8" y="0"/>
                  </a:moveTo>
                  <a:cubicBezTo>
                    <a:pt x="6" y="3"/>
                    <a:pt x="3" y="6"/>
                    <a:pt x="0" y="10"/>
                  </a:cubicBezTo>
                  <a:cubicBezTo>
                    <a:pt x="5" y="10"/>
                    <a:pt x="10" y="10"/>
                    <a:pt x="14" y="10"/>
                  </a:cubicBezTo>
                  <a:cubicBezTo>
                    <a:pt x="17" y="8"/>
                    <a:pt x="19" y="5"/>
                    <a:pt x="21" y="2"/>
                  </a:cubicBezTo>
                  <a:cubicBezTo>
                    <a:pt x="17" y="2"/>
                    <a:pt x="13" y="1"/>
                    <a:pt x="8" y="0"/>
                  </a:cubicBezTo>
                </a:path>
              </a:pathLst>
            </a:custGeom>
            <a:solidFill>
              <a:srgbClr val="008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3995738" y="1628775"/>
              <a:ext cx="225425" cy="228600"/>
            </a:xfrm>
            <a:custGeom>
              <a:avLst/>
              <a:gdLst>
                <a:gd name="T0" fmla="*/ 41 w 46"/>
                <a:gd name="T1" fmla="*/ 0 h 47"/>
                <a:gd name="T2" fmla="*/ 0 w 46"/>
                <a:gd name="T3" fmla="*/ 44 h 47"/>
                <a:gd name="T4" fmla="*/ 10 w 46"/>
                <a:gd name="T5" fmla="*/ 47 h 47"/>
                <a:gd name="T6" fmla="*/ 46 w 46"/>
                <a:gd name="T7" fmla="*/ 9 h 47"/>
                <a:gd name="T8" fmla="*/ 41 w 46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7">
                  <a:moveTo>
                    <a:pt x="41" y="0"/>
                  </a:moveTo>
                  <a:cubicBezTo>
                    <a:pt x="27" y="14"/>
                    <a:pt x="13" y="29"/>
                    <a:pt x="0" y="44"/>
                  </a:cubicBezTo>
                  <a:cubicBezTo>
                    <a:pt x="3" y="45"/>
                    <a:pt x="6" y="46"/>
                    <a:pt x="10" y="47"/>
                  </a:cubicBezTo>
                  <a:cubicBezTo>
                    <a:pt x="21" y="35"/>
                    <a:pt x="34" y="22"/>
                    <a:pt x="46" y="9"/>
                  </a:cubicBezTo>
                  <a:cubicBezTo>
                    <a:pt x="45" y="6"/>
                    <a:pt x="43" y="3"/>
                    <a:pt x="41" y="0"/>
                  </a:cubicBezTo>
                </a:path>
              </a:pathLst>
            </a:custGeom>
            <a:solidFill>
              <a:srgbClr val="0DA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3981450" y="1920875"/>
              <a:ext cx="112712" cy="49212"/>
            </a:xfrm>
            <a:custGeom>
              <a:avLst/>
              <a:gdLst>
                <a:gd name="T0" fmla="*/ 7 w 23"/>
                <a:gd name="T1" fmla="*/ 0 h 10"/>
                <a:gd name="T2" fmla="*/ 0 w 23"/>
                <a:gd name="T3" fmla="*/ 9 h 10"/>
                <a:gd name="T4" fmla="*/ 17 w 23"/>
                <a:gd name="T5" fmla="*/ 10 h 10"/>
                <a:gd name="T6" fmla="*/ 23 w 23"/>
                <a:gd name="T7" fmla="*/ 3 h 10"/>
                <a:gd name="T8" fmla="*/ 7 w 23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0">
                  <a:moveTo>
                    <a:pt x="7" y="0"/>
                  </a:moveTo>
                  <a:cubicBezTo>
                    <a:pt x="5" y="3"/>
                    <a:pt x="2" y="6"/>
                    <a:pt x="0" y="9"/>
                  </a:cubicBezTo>
                  <a:cubicBezTo>
                    <a:pt x="5" y="9"/>
                    <a:pt x="11" y="9"/>
                    <a:pt x="17" y="10"/>
                  </a:cubicBezTo>
                  <a:cubicBezTo>
                    <a:pt x="19" y="7"/>
                    <a:pt x="21" y="5"/>
                    <a:pt x="23" y="3"/>
                  </a:cubicBezTo>
                  <a:cubicBezTo>
                    <a:pt x="18" y="2"/>
                    <a:pt x="12" y="1"/>
                    <a:pt x="7" y="0"/>
                  </a:cubicBezTo>
                </a:path>
              </a:pathLst>
            </a:custGeom>
            <a:solidFill>
              <a:srgbClr val="0081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4049713" y="1677988"/>
              <a:ext cx="225425" cy="228600"/>
            </a:xfrm>
            <a:custGeom>
              <a:avLst/>
              <a:gdLst>
                <a:gd name="T0" fmla="*/ 41 w 46"/>
                <a:gd name="T1" fmla="*/ 0 h 47"/>
                <a:gd name="T2" fmla="*/ 0 w 46"/>
                <a:gd name="T3" fmla="*/ 42 h 47"/>
                <a:gd name="T4" fmla="*/ 14 w 46"/>
                <a:gd name="T5" fmla="*/ 47 h 47"/>
                <a:gd name="T6" fmla="*/ 46 w 46"/>
                <a:gd name="T7" fmla="*/ 13 h 47"/>
                <a:gd name="T8" fmla="*/ 41 w 46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7">
                  <a:moveTo>
                    <a:pt x="41" y="0"/>
                  </a:moveTo>
                  <a:cubicBezTo>
                    <a:pt x="27" y="14"/>
                    <a:pt x="13" y="28"/>
                    <a:pt x="0" y="42"/>
                  </a:cubicBezTo>
                  <a:cubicBezTo>
                    <a:pt x="5" y="44"/>
                    <a:pt x="9" y="45"/>
                    <a:pt x="14" y="47"/>
                  </a:cubicBezTo>
                  <a:cubicBezTo>
                    <a:pt x="24" y="35"/>
                    <a:pt x="35" y="24"/>
                    <a:pt x="46" y="13"/>
                  </a:cubicBezTo>
                  <a:cubicBezTo>
                    <a:pt x="44" y="8"/>
                    <a:pt x="43" y="4"/>
                    <a:pt x="41" y="0"/>
                  </a:cubicBezTo>
                </a:path>
              </a:pathLst>
            </a:custGeom>
            <a:solidFill>
              <a:srgbClr val="0090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4294188" y="1619250"/>
              <a:ext cx="34925" cy="82550"/>
            </a:xfrm>
            <a:custGeom>
              <a:avLst/>
              <a:gdLst>
                <a:gd name="T0" fmla="*/ 5 w 7"/>
                <a:gd name="T1" fmla="*/ 0 h 17"/>
                <a:gd name="T2" fmla="*/ 0 w 7"/>
                <a:gd name="T3" fmla="*/ 3 h 17"/>
                <a:gd name="T4" fmla="*/ 4 w 7"/>
                <a:gd name="T5" fmla="*/ 17 h 17"/>
                <a:gd name="T6" fmla="*/ 7 w 7"/>
                <a:gd name="T7" fmla="*/ 14 h 17"/>
                <a:gd name="T8" fmla="*/ 5 w 7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7">
                  <a:moveTo>
                    <a:pt x="5" y="0"/>
                  </a:moveTo>
                  <a:cubicBezTo>
                    <a:pt x="3" y="1"/>
                    <a:pt x="2" y="2"/>
                    <a:pt x="0" y="3"/>
                  </a:cubicBezTo>
                  <a:cubicBezTo>
                    <a:pt x="2" y="8"/>
                    <a:pt x="3" y="13"/>
                    <a:pt x="4" y="17"/>
                  </a:cubicBezTo>
                  <a:cubicBezTo>
                    <a:pt x="5" y="16"/>
                    <a:pt x="6" y="15"/>
                    <a:pt x="7" y="14"/>
                  </a:cubicBezTo>
                  <a:cubicBezTo>
                    <a:pt x="6" y="9"/>
                    <a:pt x="5" y="4"/>
                    <a:pt x="5" y="0"/>
                  </a:cubicBezTo>
                </a:path>
              </a:pathLst>
            </a:custGeom>
            <a:solidFill>
              <a:srgbClr val="009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3717925" y="2047875"/>
              <a:ext cx="200025" cy="258762"/>
            </a:xfrm>
            <a:custGeom>
              <a:avLst/>
              <a:gdLst>
                <a:gd name="T0" fmla="*/ 40 w 41"/>
                <a:gd name="T1" fmla="*/ 0 h 53"/>
                <a:gd name="T2" fmla="*/ 36 w 41"/>
                <a:gd name="T3" fmla="*/ 0 h 53"/>
                <a:gd name="T4" fmla="*/ 21 w 41"/>
                <a:gd name="T5" fmla="*/ 20 h 53"/>
                <a:gd name="T6" fmla="*/ 9 w 41"/>
                <a:gd name="T7" fmla="*/ 23 h 53"/>
                <a:gd name="T8" fmla="*/ 2 w 41"/>
                <a:gd name="T9" fmla="*/ 33 h 53"/>
                <a:gd name="T10" fmla="*/ 15 w 41"/>
                <a:gd name="T11" fmla="*/ 29 h 53"/>
                <a:gd name="T12" fmla="*/ 15 w 41"/>
                <a:gd name="T13" fmla="*/ 29 h 53"/>
                <a:gd name="T14" fmla="*/ 15 w 41"/>
                <a:gd name="T15" fmla="*/ 29 h 53"/>
                <a:gd name="T16" fmla="*/ 0 w 41"/>
                <a:gd name="T17" fmla="*/ 53 h 53"/>
                <a:gd name="T18" fmla="*/ 5 w 41"/>
                <a:gd name="T19" fmla="*/ 51 h 53"/>
                <a:gd name="T20" fmla="*/ 21 w 41"/>
                <a:gd name="T21" fmla="*/ 26 h 53"/>
                <a:gd name="T22" fmla="*/ 37 w 41"/>
                <a:gd name="T23" fmla="*/ 21 h 53"/>
                <a:gd name="T24" fmla="*/ 41 w 41"/>
                <a:gd name="T25" fmla="*/ 16 h 53"/>
                <a:gd name="T26" fmla="*/ 25 w 41"/>
                <a:gd name="T27" fmla="*/ 20 h 53"/>
                <a:gd name="T28" fmla="*/ 40 w 41"/>
                <a:gd name="T2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53">
                  <a:moveTo>
                    <a:pt x="40" y="0"/>
                  </a:moveTo>
                  <a:cubicBezTo>
                    <a:pt x="39" y="0"/>
                    <a:pt x="38" y="0"/>
                    <a:pt x="36" y="0"/>
                  </a:cubicBezTo>
                  <a:cubicBezTo>
                    <a:pt x="31" y="7"/>
                    <a:pt x="26" y="14"/>
                    <a:pt x="21" y="20"/>
                  </a:cubicBezTo>
                  <a:cubicBezTo>
                    <a:pt x="17" y="21"/>
                    <a:pt x="13" y="22"/>
                    <a:pt x="9" y="23"/>
                  </a:cubicBezTo>
                  <a:cubicBezTo>
                    <a:pt x="7" y="27"/>
                    <a:pt x="4" y="30"/>
                    <a:pt x="2" y="33"/>
                  </a:cubicBezTo>
                  <a:cubicBezTo>
                    <a:pt x="6" y="32"/>
                    <a:pt x="11" y="30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0" y="37"/>
                    <a:pt x="5" y="45"/>
                    <a:pt x="0" y="53"/>
                  </a:cubicBezTo>
                  <a:cubicBezTo>
                    <a:pt x="2" y="53"/>
                    <a:pt x="4" y="52"/>
                    <a:pt x="5" y="51"/>
                  </a:cubicBezTo>
                  <a:cubicBezTo>
                    <a:pt x="10" y="43"/>
                    <a:pt x="15" y="35"/>
                    <a:pt x="21" y="26"/>
                  </a:cubicBezTo>
                  <a:cubicBezTo>
                    <a:pt x="26" y="25"/>
                    <a:pt x="32" y="23"/>
                    <a:pt x="37" y="21"/>
                  </a:cubicBezTo>
                  <a:cubicBezTo>
                    <a:pt x="38" y="19"/>
                    <a:pt x="40" y="18"/>
                    <a:pt x="41" y="16"/>
                  </a:cubicBezTo>
                  <a:cubicBezTo>
                    <a:pt x="35" y="17"/>
                    <a:pt x="30" y="19"/>
                    <a:pt x="25" y="20"/>
                  </a:cubicBezTo>
                  <a:cubicBezTo>
                    <a:pt x="30" y="13"/>
                    <a:pt x="35" y="7"/>
                    <a:pt x="40" y="0"/>
                  </a:cubicBezTo>
                </a:path>
              </a:pathLst>
            </a:custGeom>
            <a:solidFill>
              <a:srgbClr val="AFE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3638550" y="2189163"/>
              <a:ext cx="152400" cy="152400"/>
            </a:xfrm>
            <a:custGeom>
              <a:avLst/>
              <a:gdLst>
                <a:gd name="T0" fmla="*/ 31 w 31"/>
                <a:gd name="T1" fmla="*/ 0 h 31"/>
                <a:gd name="T2" fmla="*/ 18 w 31"/>
                <a:gd name="T3" fmla="*/ 4 h 31"/>
                <a:gd name="T4" fmla="*/ 0 w 31"/>
                <a:gd name="T5" fmla="*/ 31 h 31"/>
                <a:gd name="T6" fmla="*/ 16 w 31"/>
                <a:gd name="T7" fmla="*/ 24 h 31"/>
                <a:gd name="T8" fmla="*/ 31 w 31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31" y="0"/>
                  </a:moveTo>
                  <a:cubicBezTo>
                    <a:pt x="27" y="1"/>
                    <a:pt x="22" y="3"/>
                    <a:pt x="18" y="4"/>
                  </a:cubicBezTo>
                  <a:cubicBezTo>
                    <a:pt x="12" y="13"/>
                    <a:pt x="6" y="22"/>
                    <a:pt x="0" y="31"/>
                  </a:cubicBezTo>
                  <a:cubicBezTo>
                    <a:pt x="6" y="29"/>
                    <a:pt x="11" y="27"/>
                    <a:pt x="16" y="24"/>
                  </a:cubicBezTo>
                  <a:cubicBezTo>
                    <a:pt x="21" y="16"/>
                    <a:pt x="26" y="8"/>
                    <a:pt x="31" y="0"/>
                  </a:cubicBezTo>
                </a:path>
              </a:pathLst>
            </a:custGeom>
            <a:solidFill>
              <a:srgbClr val="16A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3762375" y="2047875"/>
              <a:ext cx="131762" cy="112712"/>
            </a:xfrm>
            <a:custGeom>
              <a:avLst/>
              <a:gdLst>
                <a:gd name="T0" fmla="*/ 27 w 27"/>
                <a:gd name="T1" fmla="*/ 0 h 23"/>
                <a:gd name="T2" fmla="*/ 17 w 27"/>
                <a:gd name="T3" fmla="*/ 1 h 23"/>
                <a:gd name="T4" fmla="*/ 0 w 27"/>
                <a:gd name="T5" fmla="*/ 23 h 23"/>
                <a:gd name="T6" fmla="*/ 12 w 27"/>
                <a:gd name="T7" fmla="*/ 20 h 23"/>
                <a:gd name="T8" fmla="*/ 27 w 27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3">
                  <a:moveTo>
                    <a:pt x="27" y="0"/>
                  </a:moveTo>
                  <a:cubicBezTo>
                    <a:pt x="24" y="0"/>
                    <a:pt x="20" y="1"/>
                    <a:pt x="17" y="1"/>
                  </a:cubicBezTo>
                  <a:cubicBezTo>
                    <a:pt x="11" y="9"/>
                    <a:pt x="5" y="16"/>
                    <a:pt x="0" y="23"/>
                  </a:cubicBezTo>
                  <a:cubicBezTo>
                    <a:pt x="4" y="22"/>
                    <a:pt x="8" y="21"/>
                    <a:pt x="12" y="20"/>
                  </a:cubicBezTo>
                  <a:cubicBezTo>
                    <a:pt x="17" y="14"/>
                    <a:pt x="22" y="7"/>
                    <a:pt x="27" y="0"/>
                  </a:cubicBezTo>
                </a:path>
              </a:pathLst>
            </a:custGeom>
            <a:solidFill>
              <a:srgbClr val="16A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3741738" y="2151063"/>
              <a:ext cx="157162" cy="146050"/>
            </a:xfrm>
            <a:custGeom>
              <a:avLst/>
              <a:gdLst>
                <a:gd name="T0" fmla="*/ 32 w 32"/>
                <a:gd name="T1" fmla="*/ 0 h 30"/>
                <a:gd name="T2" fmla="*/ 16 w 32"/>
                <a:gd name="T3" fmla="*/ 5 h 30"/>
                <a:gd name="T4" fmla="*/ 0 w 32"/>
                <a:gd name="T5" fmla="*/ 30 h 30"/>
                <a:gd name="T6" fmla="*/ 19 w 32"/>
                <a:gd name="T7" fmla="*/ 22 h 30"/>
                <a:gd name="T8" fmla="*/ 32 w 3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">
                  <a:moveTo>
                    <a:pt x="32" y="0"/>
                  </a:moveTo>
                  <a:cubicBezTo>
                    <a:pt x="27" y="2"/>
                    <a:pt x="21" y="4"/>
                    <a:pt x="16" y="5"/>
                  </a:cubicBezTo>
                  <a:cubicBezTo>
                    <a:pt x="10" y="14"/>
                    <a:pt x="5" y="22"/>
                    <a:pt x="0" y="30"/>
                  </a:cubicBezTo>
                  <a:cubicBezTo>
                    <a:pt x="7" y="27"/>
                    <a:pt x="13" y="24"/>
                    <a:pt x="19" y="22"/>
                  </a:cubicBezTo>
                  <a:cubicBezTo>
                    <a:pt x="23" y="15"/>
                    <a:pt x="27" y="8"/>
                    <a:pt x="32" y="0"/>
                  </a:cubicBezTo>
                </a:path>
              </a:pathLst>
            </a:custGeom>
            <a:solidFill>
              <a:srgbClr val="169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3840163" y="2038350"/>
              <a:ext cx="141287" cy="107950"/>
            </a:xfrm>
            <a:custGeom>
              <a:avLst/>
              <a:gdLst>
                <a:gd name="T0" fmla="*/ 29 w 29"/>
                <a:gd name="T1" fmla="*/ 0 h 22"/>
                <a:gd name="T2" fmla="*/ 15 w 29"/>
                <a:gd name="T3" fmla="*/ 2 h 22"/>
                <a:gd name="T4" fmla="*/ 0 w 29"/>
                <a:gd name="T5" fmla="*/ 22 h 22"/>
                <a:gd name="T6" fmla="*/ 16 w 29"/>
                <a:gd name="T7" fmla="*/ 18 h 22"/>
                <a:gd name="T8" fmla="*/ 29 w 29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2">
                  <a:moveTo>
                    <a:pt x="29" y="0"/>
                  </a:moveTo>
                  <a:cubicBezTo>
                    <a:pt x="24" y="1"/>
                    <a:pt x="20" y="1"/>
                    <a:pt x="15" y="2"/>
                  </a:cubicBezTo>
                  <a:cubicBezTo>
                    <a:pt x="10" y="9"/>
                    <a:pt x="5" y="15"/>
                    <a:pt x="0" y="22"/>
                  </a:cubicBezTo>
                  <a:cubicBezTo>
                    <a:pt x="5" y="21"/>
                    <a:pt x="10" y="19"/>
                    <a:pt x="16" y="18"/>
                  </a:cubicBezTo>
                  <a:cubicBezTo>
                    <a:pt x="20" y="12"/>
                    <a:pt x="24" y="6"/>
                    <a:pt x="29" y="0"/>
                  </a:cubicBezTo>
                </a:path>
              </a:pathLst>
            </a:custGeom>
            <a:solidFill>
              <a:srgbClr val="169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9"/>
            <p:cNvSpPr>
              <a:spLocks noEditPoints="1"/>
            </p:cNvSpPr>
            <p:nvPr/>
          </p:nvSpPr>
          <p:spPr bwMode="auto">
            <a:xfrm>
              <a:off x="2166938" y="4886325"/>
              <a:ext cx="503237" cy="623887"/>
            </a:xfrm>
            <a:custGeom>
              <a:avLst/>
              <a:gdLst>
                <a:gd name="T0" fmla="*/ 61 w 103"/>
                <a:gd name="T1" fmla="*/ 103 h 128"/>
                <a:gd name="T2" fmla="*/ 0 w 103"/>
                <a:gd name="T3" fmla="*/ 117 h 128"/>
                <a:gd name="T4" fmla="*/ 0 w 103"/>
                <a:gd name="T5" fmla="*/ 128 h 128"/>
                <a:gd name="T6" fmla="*/ 56 w 103"/>
                <a:gd name="T7" fmla="*/ 116 h 128"/>
                <a:gd name="T8" fmla="*/ 61 w 103"/>
                <a:gd name="T9" fmla="*/ 103 h 128"/>
                <a:gd name="T10" fmla="*/ 103 w 103"/>
                <a:gd name="T11" fmla="*/ 0 h 128"/>
                <a:gd name="T12" fmla="*/ 11 w 103"/>
                <a:gd name="T13" fmla="*/ 23 h 128"/>
                <a:gd name="T14" fmla="*/ 9 w 103"/>
                <a:gd name="T15" fmla="*/ 23 h 128"/>
                <a:gd name="T16" fmla="*/ 6 w 103"/>
                <a:gd name="T17" fmla="*/ 27 h 128"/>
                <a:gd name="T18" fmla="*/ 10 w 103"/>
                <a:gd name="T19" fmla="*/ 28 h 128"/>
                <a:gd name="T20" fmla="*/ 11 w 103"/>
                <a:gd name="T21" fmla="*/ 28 h 128"/>
                <a:gd name="T22" fmla="*/ 11 w 103"/>
                <a:gd name="T23" fmla="*/ 28 h 128"/>
                <a:gd name="T24" fmla="*/ 11 w 103"/>
                <a:gd name="T25" fmla="*/ 28 h 128"/>
                <a:gd name="T26" fmla="*/ 0 w 103"/>
                <a:gd name="T27" fmla="*/ 46 h 128"/>
                <a:gd name="T28" fmla="*/ 0 w 103"/>
                <a:gd name="T29" fmla="*/ 70 h 128"/>
                <a:gd name="T30" fmla="*/ 21 w 103"/>
                <a:gd name="T31" fmla="*/ 32 h 128"/>
                <a:gd name="T32" fmla="*/ 99 w 103"/>
                <a:gd name="T33" fmla="*/ 11 h 128"/>
                <a:gd name="T34" fmla="*/ 103 w 103"/>
                <a:gd name="T3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128">
                  <a:moveTo>
                    <a:pt x="61" y="103"/>
                  </a:moveTo>
                  <a:cubicBezTo>
                    <a:pt x="38" y="110"/>
                    <a:pt x="18" y="115"/>
                    <a:pt x="0" y="11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7" y="127"/>
                    <a:pt x="35" y="123"/>
                    <a:pt x="56" y="116"/>
                  </a:cubicBezTo>
                  <a:cubicBezTo>
                    <a:pt x="58" y="112"/>
                    <a:pt x="59" y="107"/>
                    <a:pt x="61" y="103"/>
                  </a:cubicBezTo>
                  <a:moveTo>
                    <a:pt x="103" y="0"/>
                  </a:moveTo>
                  <a:cubicBezTo>
                    <a:pt x="66" y="15"/>
                    <a:pt x="35" y="23"/>
                    <a:pt x="11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8" y="24"/>
                    <a:pt x="7" y="26"/>
                    <a:pt x="6" y="27"/>
                  </a:cubicBezTo>
                  <a:cubicBezTo>
                    <a:pt x="7" y="28"/>
                    <a:pt x="9" y="28"/>
                    <a:pt x="10" y="28"/>
                  </a:cubicBezTo>
                  <a:cubicBezTo>
                    <a:pt x="10" y="28"/>
                    <a:pt x="10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7" y="34"/>
                    <a:pt x="3" y="40"/>
                    <a:pt x="0" y="46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7" y="57"/>
                    <a:pt x="14" y="45"/>
                    <a:pt x="21" y="32"/>
                  </a:cubicBezTo>
                  <a:cubicBezTo>
                    <a:pt x="43" y="30"/>
                    <a:pt x="69" y="23"/>
                    <a:pt x="99" y="11"/>
                  </a:cubicBezTo>
                  <a:cubicBezTo>
                    <a:pt x="100" y="7"/>
                    <a:pt x="102" y="3"/>
                    <a:pt x="103" y="0"/>
                  </a:cubicBezTo>
                </a:path>
              </a:pathLst>
            </a:custGeom>
            <a:solidFill>
              <a:srgbClr val="B9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2166938" y="4940300"/>
              <a:ext cx="484187" cy="517525"/>
            </a:xfrm>
            <a:custGeom>
              <a:avLst/>
              <a:gdLst>
                <a:gd name="T0" fmla="*/ 99 w 99"/>
                <a:gd name="T1" fmla="*/ 0 h 106"/>
                <a:gd name="T2" fmla="*/ 21 w 99"/>
                <a:gd name="T3" fmla="*/ 21 h 106"/>
                <a:gd name="T4" fmla="*/ 0 w 99"/>
                <a:gd name="T5" fmla="*/ 59 h 106"/>
                <a:gd name="T6" fmla="*/ 0 w 99"/>
                <a:gd name="T7" fmla="*/ 106 h 106"/>
                <a:gd name="T8" fmla="*/ 61 w 99"/>
                <a:gd name="T9" fmla="*/ 92 h 106"/>
                <a:gd name="T10" fmla="*/ 99 w 99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106">
                  <a:moveTo>
                    <a:pt x="99" y="0"/>
                  </a:moveTo>
                  <a:cubicBezTo>
                    <a:pt x="69" y="12"/>
                    <a:pt x="43" y="19"/>
                    <a:pt x="21" y="21"/>
                  </a:cubicBezTo>
                  <a:cubicBezTo>
                    <a:pt x="14" y="34"/>
                    <a:pt x="7" y="46"/>
                    <a:pt x="0" y="59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8" y="104"/>
                    <a:pt x="38" y="99"/>
                    <a:pt x="61" y="92"/>
                  </a:cubicBezTo>
                  <a:cubicBezTo>
                    <a:pt x="74" y="60"/>
                    <a:pt x="87" y="29"/>
                    <a:pt x="99" y="0"/>
                  </a:cubicBezTo>
                </a:path>
              </a:pathLst>
            </a:custGeom>
            <a:solidFill>
              <a:srgbClr val="20BB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2166938" y="5018088"/>
              <a:ext cx="53975" cy="93662"/>
            </a:xfrm>
            <a:custGeom>
              <a:avLst/>
              <a:gdLst>
                <a:gd name="T0" fmla="*/ 6 w 11"/>
                <a:gd name="T1" fmla="*/ 0 h 19"/>
                <a:gd name="T2" fmla="*/ 0 w 11"/>
                <a:gd name="T3" fmla="*/ 10 h 19"/>
                <a:gd name="T4" fmla="*/ 0 w 11"/>
                <a:gd name="T5" fmla="*/ 19 h 19"/>
                <a:gd name="T6" fmla="*/ 11 w 11"/>
                <a:gd name="T7" fmla="*/ 1 h 19"/>
                <a:gd name="T8" fmla="*/ 10 w 11"/>
                <a:gd name="T9" fmla="*/ 1 h 19"/>
                <a:gd name="T10" fmla="*/ 6 w 11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9">
                  <a:moveTo>
                    <a:pt x="6" y="0"/>
                  </a:moveTo>
                  <a:cubicBezTo>
                    <a:pt x="4" y="4"/>
                    <a:pt x="2" y="7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3" y="13"/>
                    <a:pt x="7" y="7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7" y="1"/>
                    <a:pt x="6" y="0"/>
                  </a:cubicBezTo>
                </a:path>
              </a:pathLst>
            </a:custGeom>
            <a:solidFill>
              <a:srgbClr val="2098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2841625" y="4086225"/>
              <a:ext cx="1116012" cy="1219200"/>
            </a:xfrm>
            <a:custGeom>
              <a:avLst/>
              <a:gdLst>
                <a:gd name="T0" fmla="*/ 205 w 228"/>
                <a:gd name="T1" fmla="*/ 0 h 250"/>
                <a:gd name="T2" fmla="*/ 33 w 228"/>
                <a:gd name="T3" fmla="*/ 126 h 250"/>
                <a:gd name="T4" fmla="*/ 26 w 228"/>
                <a:gd name="T5" fmla="*/ 150 h 250"/>
                <a:gd name="T6" fmla="*/ 96 w 228"/>
                <a:gd name="T7" fmla="*/ 106 h 250"/>
                <a:gd name="T8" fmla="*/ 96 w 228"/>
                <a:gd name="T9" fmla="*/ 106 h 250"/>
                <a:gd name="T10" fmla="*/ 96 w 228"/>
                <a:gd name="T11" fmla="*/ 106 h 250"/>
                <a:gd name="T12" fmla="*/ 89 w 228"/>
                <a:gd name="T13" fmla="*/ 172 h 250"/>
                <a:gd name="T14" fmla="*/ 8 w 228"/>
                <a:gd name="T15" fmla="*/ 220 h 250"/>
                <a:gd name="T16" fmla="*/ 0 w 228"/>
                <a:gd name="T17" fmla="*/ 250 h 250"/>
                <a:gd name="T18" fmla="*/ 228 w 228"/>
                <a:gd name="T19" fmla="*/ 96 h 250"/>
                <a:gd name="T20" fmla="*/ 223 w 228"/>
                <a:gd name="T21" fmla="*/ 72 h 250"/>
                <a:gd name="T22" fmla="*/ 175 w 228"/>
                <a:gd name="T23" fmla="*/ 110 h 250"/>
                <a:gd name="T24" fmla="*/ 170 w 228"/>
                <a:gd name="T25" fmla="*/ 51 h 250"/>
                <a:gd name="T26" fmla="*/ 209 w 228"/>
                <a:gd name="T27" fmla="*/ 18 h 250"/>
                <a:gd name="T28" fmla="*/ 205 w 228"/>
                <a:gd name="T29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8" h="250">
                  <a:moveTo>
                    <a:pt x="205" y="0"/>
                  </a:moveTo>
                  <a:cubicBezTo>
                    <a:pt x="144" y="52"/>
                    <a:pt x="86" y="95"/>
                    <a:pt x="33" y="126"/>
                  </a:cubicBezTo>
                  <a:cubicBezTo>
                    <a:pt x="31" y="134"/>
                    <a:pt x="29" y="142"/>
                    <a:pt x="26" y="150"/>
                  </a:cubicBezTo>
                  <a:cubicBezTo>
                    <a:pt x="49" y="138"/>
                    <a:pt x="72" y="123"/>
                    <a:pt x="96" y="106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94" y="127"/>
                    <a:pt x="91" y="149"/>
                    <a:pt x="89" y="172"/>
                  </a:cubicBezTo>
                  <a:cubicBezTo>
                    <a:pt x="60" y="191"/>
                    <a:pt x="33" y="207"/>
                    <a:pt x="8" y="220"/>
                  </a:cubicBezTo>
                  <a:cubicBezTo>
                    <a:pt x="5" y="230"/>
                    <a:pt x="2" y="240"/>
                    <a:pt x="0" y="250"/>
                  </a:cubicBezTo>
                  <a:cubicBezTo>
                    <a:pt x="67" y="216"/>
                    <a:pt x="146" y="163"/>
                    <a:pt x="228" y="96"/>
                  </a:cubicBezTo>
                  <a:cubicBezTo>
                    <a:pt x="226" y="88"/>
                    <a:pt x="224" y="80"/>
                    <a:pt x="223" y="72"/>
                  </a:cubicBezTo>
                  <a:cubicBezTo>
                    <a:pt x="207" y="85"/>
                    <a:pt x="191" y="98"/>
                    <a:pt x="175" y="110"/>
                  </a:cubicBezTo>
                  <a:cubicBezTo>
                    <a:pt x="173" y="89"/>
                    <a:pt x="172" y="70"/>
                    <a:pt x="170" y="51"/>
                  </a:cubicBezTo>
                  <a:cubicBezTo>
                    <a:pt x="183" y="40"/>
                    <a:pt x="196" y="30"/>
                    <a:pt x="209" y="18"/>
                  </a:cubicBezTo>
                  <a:cubicBezTo>
                    <a:pt x="208" y="12"/>
                    <a:pt x="206" y="6"/>
                    <a:pt x="205" y="0"/>
                  </a:cubicBezTo>
                </a:path>
              </a:pathLst>
            </a:custGeom>
            <a:solidFill>
              <a:srgbClr val="AEE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3673475" y="4175125"/>
              <a:ext cx="258762" cy="447675"/>
            </a:xfrm>
            <a:custGeom>
              <a:avLst/>
              <a:gdLst>
                <a:gd name="T0" fmla="*/ 39 w 53"/>
                <a:gd name="T1" fmla="*/ 0 h 92"/>
                <a:gd name="T2" fmla="*/ 0 w 53"/>
                <a:gd name="T3" fmla="*/ 33 h 92"/>
                <a:gd name="T4" fmla="*/ 5 w 53"/>
                <a:gd name="T5" fmla="*/ 92 h 92"/>
                <a:gd name="T6" fmla="*/ 53 w 53"/>
                <a:gd name="T7" fmla="*/ 54 h 92"/>
                <a:gd name="T8" fmla="*/ 39 w 53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92">
                  <a:moveTo>
                    <a:pt x="39" y="0"/>
                  </a:moveTo>
                  <a:cubicBezTo>
                    <a:pt x="26" y="12"/>
                    <a:pt x="13" y="22"/>
                    <a:pt x="0" y="33"/>
                  </a:cubicBezTo>
                  <a:cubicBezTo>
                    <a:pt x="2" y="52"/>
                    <a:pt x="3" y="71"/>
                    <a:pt x="5" y="92"/>
                  </a:cubicBezTo>
                  <a:cubicBezTo>
                    <a:pt x="21" y="80"/>
                    <a:pt x="37" y="67"/>
                    <a:pt x="53" y="54"/>
                  </a:cubicBezTo>
                  <a:cubicBezTo>
                    <a:pt x="48" y="35"/>
                    <a:pt x="44" y="17"/>
                    <a:pt x="39" y="0"/>
                  </a:cubicBezTo>
                </a:path>
              </a:pathLst>
            </a:custGeom>
            <a:solidFill>
              <a:srgbClr val="4FD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2881313" y="4603750"/>
              <a:ext cx="430212" cy="555625"/>
            </a:xfrm>
            <a:custGeom>
              <a:avLst/>
              <a:gdLst>
                <a:gd name="T0" fmla="*/ 88 w 88"/>
                <a:gd name="T1" fmla="*/ 0 h 114"/>
                <a:gd name="T2" fmla="*/ 18 w 88"/>
                <a:gd name="T3" fmla="*/ 44 h 114"/>
                <a:gd name="T4" fmla="*/ 0 w 88"/>
                <a:gd name="T5" fmla="*/ 114 h 114"/>
                <a:gd name="T6" fmla="*/ 81 w 88"/>
                <a:gd name="T7" fmla="*/ 66 h 114"/>
                <a:gd name="T8" fmla="*/ 88 w 88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4">
                  <a:moveTo>
                    <a:pt x="88" y="0"/>
                  </a:moveTo>
                  <a:cubicBezTo>
                    <a:pt x="64" y="17"/>
                    <a:pt x="41" y="32"/>
                    <a:pt x="18" y="44"/>
                  </a:cubicBezTo>
                  <a:cubicBezTo>
                    <a:pt x="12" y="67"/>
                    <a:pt x="6" y="90"/>
                    <a:pt x="0" y="114"/>
                  </a:cubicBezTo>
                  <a:cubicBezTo>
                    <a:pt x="25" y="101"/>
                    <a:pt x="52" y="85"/>
                    <a:pt x="81" y="66"/>
                  </a:cubicBezTo>
                  <a:cubicBezTo>
                    <a:pt x="83" y="43"/>
                    <a:pt x="86" y="21"/>
                    <a:pt x="88" y="0"/>
                  </a:cubicBezTo>
                </a:path>
              </a:pathLst>
            </a:custGeom>
            <a:solidFill>
              <a:srgbClr val="46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5"/>
            <p:cNvSpPr>
              <a:spLocks noEditPoints="1"/>
            </p:cNvSpPr>
            <p:nvPr/>
          </p:nvSpPr>
          <p:spPr bwMode="auto">
            <a:xfrm>
              <a:off x="4148138" y="2565400"/>
              <a:ext cx="1727200" cy="1604962"/>
            </a:xfrm>
            <a:custGeom>
              <a:avLst/>
              <a:gdLst>
                <a:gd name="T0" fmla="*/ 136 w 353"/>
                <a:gd name="T1" fmla="*/ 215 h 329"/>
                <a:gd name="T2" fmla="*/ 91 w 353"/>
                <a:gd name="T3" fmla="*/ 186 h 329"/>
                <a:gd name="T4" fmla="*/ 201 w 353"/>
                <a:gd name="T5" fmla="*/ 59 h 329"/>
                <a:gd name="T6" fmla="*/ 268 w 353"/>
                <a:gd name="T7" fmla="*/ 62 h 329"/>
                <a:gd name="T8" fmla="*/ 136 w 353"/>
                <a:gd name="T9" fmla="*/ 215 h 329"/>
                <a:gd name="T10" fmla="*/ 353 w 353"/>
                <a:gd name="T11" fmla="*/ 0 h 329"/>
                <a:gd name="T12" fmla="*/ 204 w 353"/>
                <a:gd name="T13" fmla="*/ 15 h 329"/>
                <a:gd name="T14" fmla="*/ 0 w 353"/>
                <a:gd name="T15" fmla="*/ 245 h 329"/>
                <a:gd name="T16" fmla="*/ 13 w 353"/>
                <a:gd name="T17" fmla="*/ 267 h 329"/>
                <a:gd name="T18" fmla="*/ 16 w 353"/>
                <a:gd name="T19" fmla="*/ 264 h 329"/>
                <a:gd name="T20" fmla="*/ 44 w 353"/>
                <a:gd name="T21" fmla="*/ 306 h 329"/>
                <a:gd name="T22" fmla="*/ 40 w 353"/>
                <a:gd name="T23" fmla="*/ 309 h 329"/>
                <a:gd name="T24" fmla="*/ 53 w 353"/>
                <a:gd name="T25" fmla="*/ 329 h 329"/>
                <a:gd name="T26" fmla="*/ 98 w 353"/>
                <a:gd name="T27" fmla="*/ 286 h 329"/>
                <a:gd name="T28" fmla="*/ 104 w 353"/>
                <a:gd name="T29" fmla="*/ 293 h 329"/>
                <a:gd name="T30" fmla="*/ 126 w 353"/>
                <a:gd name="T31" fmla="*/ 271 h 329"/>
                <a:gd name="T32" fmla="*/ 120 w 353"/>
                <a:gd name="T33" fmla="*/ 265 h 329"/>
                <a:gd name="T34" fmla="*/ 328 w 353"/>
                <a:gd name="T35" fmla="*/ 23 h 329"/>
                <a:gd name="T36" fmla="*/ 339 w 353"/>
                <a:gd name="T37" fmla="*/ 22 h 329"/>
                <a:gd name="T38" fmla="*/ 353 w 353"/>
                <a:gd name="T39" fmla="*/ 4 h 329"/>
                <a:gd name="T40" fmla="*/ 353 w 353"/>
                <a:gd name="T4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3" h="329">
                  <a:moveTo>
                    <a:pt x="136" y="215"/>
                  </a:moveTo>
                  <a:cubicBezTo>
                    <a:pt x="121" y="205"/>
                    <a:pt x="106" y="195"/>
                    <a:pt x="91" y="186"/>
                  </a:cubicBezTo>
                  <a:cubicBezTo>
                    <a:pt x="130" y="145"/>
                    <a:pt x="167" y="102"/>
                    <a:pt x="201" y="59"/>
                  </a:cubicBezTo>
                  <a:cubicBezTo>
                    <a:pt x="222" y="60"/>
                    <a:pt x="245" y="61"/>
                    <a:pt x="268" y="62"/>
                  </a:cubicBezTo>
                  <a:cubicBezTo>
                    <a:pt x="228" y="114"/>
                    <a:pt x="184" y="165"/>
                    <a:pt x="136" y="215"/>
                  </a:cubicBezTo>
                  <a:moveTo>
                    <a:pt x="353" y="0"/>
                  </a:moveTo>
                  <a:cubicBezTo>
                    <a:pt x="298" y="6"/>
                    <a:pt x="248" y="11"/>
                    <a:pt x="204" y="15"/>
                  </a:cubicBezTo>
                  <a:cubicBezTo>
                    <a:pt x="145" y="94"/>
                    <a:pt x="74" y="174"/>
                    <a:pt x="0" y="245"/>
                  </a:cubicBezTo>
                  <a:cubicBezTo>
                    <a:pt x="4" y="252"/>
                    <a:pt x="8" y="259"/>
                    <a:pt x="13" y="267"/>
                  </a:cubicBezTo>
                  <a:cubicBezTo>
                    <a:pt x="14" y="266"/>
                    <a:pt x="15" y="265"/>
                    <a:pt x="16" y="264"/>
                  </a:cubicBezTo>
                  <a:cubicBezTo>
                    <a:pt x="25" y="277"/>
                    <a:pt x="34" y="291"/>
                    <a:pt x="44" y="306"/>
                  </a:cubicBezTo>
                  <a:cubicBezTo>
                    <a:pt x="43" y="307"/>
                    <a:pt x="41" y="308"/>
                    <a:pt x="40" y="309"/>
                  </a:cubicBezTo>
                  <a:cubicBezTo>
                    <a:pt x="44" y="316"/>
                    <a:pt x="48" y="322"/>
                    <a:pt x="53" y="329"/>
                  </a:cubicBezTo>
                  <a:cubicBezTo>
                    <a:pt x="68" y="315"/>
                    <a:pt x="83" y="301"/>
                    <a:pt x="98" y="286"/>
                  </a:cubicBezTo>
                  <a:cubicBezTo>
                    <a:pt x="100" y="288"/>
                    <a:pt x="102" y="290"/>
                    <a:pt x="104" y="293"/>
                  </a:cubicBezTo>
                  <a:cubicBezTo>
                    <a:pt x="112" y="286"/>
                    <a:pt x="119" y="278"/>
                    <a:pt x="126" y="271"/>
                  </a:cubicBezTo>
                  <a:cubicBezTo>
                    <a:pt x="124" y="269"/>
                    <a:pt x="122" y="267"/>
                    <a:pt x="120" y="265"/>
                  </a:cubicBezTo>
                  <a:cubicBezTo>
                    <a:pt x="196" y="188"/>
                    <a:pt x="267" y="105"/>
                    <a:pt x="328" y="23"/>
                  </a:cubicBezTo>
                  <a:cubicBezTo>
                    <a:pt x="331" y="23"/>
                    <a:pt x="335" y="23"/>
                    <a:pt x="339" y="22"/>
                  </a:cubicBezTo>
                  <a:cubicBezTo>
                    <a:pt x="344" y="16"/>
                    <a:pt x="348" y="10"/>
                    <a:pt x="353" y="4"/>
                  </a:cubicBezTo>
                  <a:cubicBezTo>
                    <a:pt x="353" y="0"/>
                    <a:pt x="353" y="0"/>
                    <a:pt x="353" y="0"/>
                  </a:cubicBezTo>
                </a:path>
              </a:pathLst>
            </a:custGeom>
            <a:solidFill>
              <a:srgbClr val="99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4735513" y="2671763"/>
              <a:ext cx="1071562" cy="1214437"/>
            </a:xfrm>
            <a:custGeom>
              <a:avLst/>
              <a:gdLst>
                <a:gd name="T0" fmla="*/ 219 w 219"/>
                <a:gd name="T1" fmla="*/ 0 h 249"/>
                <a:gd name="T2" fmla="*/ 208 w 219"/>
                <a:gd name="T3" fmla="*/ 1 h 249"/>
                <a:gd name="T4" fmla="*/ 0 w 219"/>
                <a:gd name="T5" fmla="*/ 243 h 249"/>
                <a:gd name="T6" fmla="*/ 6 w 219"/>
                <a:gd name="T7" fmla="*/ 249 h 249"/>
                <a:gd name="T8" fmla="*/ 219 w 219"/>
                <a:gd name="T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249">
                  <a:moveTo>
                    <a:pt x="219" y="0"/>
                  </a:moveTo>
                  <a:cubicBezTo>
                    <a:pt x="215" y="1"/>
                    <a:pt x="211" y="1"/>
                    <a:pt x="208" y="1"/>
                  </a:cubicBezTo>
                  <a:cubicBezTo>
                    <a:pt x="147" y="83"/>
                    <a:pt x="76" y="166"/>
                    <a:pt x="0" y="243"/>
                  </a:cubicBezTo>
                  <a:cubicBezTo>
                    <a:pt x="2" y="245"/>
                    <a:pt x="4" y="247"/>
                    <a:pt x="6" y="249"/>
                  </a:cubicBezTo>
                  <a:cubicBezTo>
                    <a:pt x="84" y="170"/>
                    <a:pt x="157" y="85"/>
                    <a:pt x="219" y="0"/>
                  </a:cubicBezTo>
                </a:path>
              </a:pathLst>
            </a:custGeom>
            <a:solidFill>
              <a:srgbClr val="00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4406900" y="3959225"/>
              <a:ext cx="249237" cy="249237"/>
            </a:xfrm>
            <a:custGeom>
              <a:avLst/>
              <a:gdLst>
                <a:gd name="T0" fmla="*/ 45 w 51"/>
                <a:gd name="T1" fmla="*/ 0 h 51"/>
                <a:gd name="T2" fmla="*/ 0 w 51"/>
                <a:gd name="T3" fmla="*/ 43 h 51"/>
                <a:gd name="T4" fmla="*/ 5 w 51"/>
                <a:gd name="T5" fmla="*/ 51 h 51"/>
                <a:gd name="T6" fmla="*/ 51 w 51"/>
                <a:gd name="T7" fmla="*/ 7 h 51"/>
                <a:gd name="T8" fmla="*/ 45 w 5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45" y="0"/>
                  </a:moveTo>
                  <a:cubicBezTo>
                    <a:pt x="30" y="15"/>
                    <a:pt x="15" y="29"/>
                    <a:pt x="0" y="43"/>
                  </a:cubicBezTo>
                  <a:cubicBezTo>
                    <a:pt x="1" y="46"/>
                    <a:pt x="3" y="48"/>
                    <a:pt x="5" y="51"/>
                  </a:cubicBezTo>
                  <a:cubicBezTo>
                    <a:pt x="20" y="37"/>
                    <a:pt x="36" y="22"/>
                    <a:pt x="51" y="7"/>
                  </a:cubicBezTo>
                  <a:cubicBezTo>
                    <a:pt x="49" y="4"/>
                    <a:pt x="47" y="2"/>
                    <a:pt x="45" y="0"/>
                  </a:cubicBezTo>
                </a:path>
              </a:pathLst>
            </a:custGeom>
            <a:solidFill>
              <a:srgbClr val="00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4592638" y="2852738"/>
              <a:ext cx="866775" cy="760412"/>
            </a:xfrm>
            <a:custGeom>
              <a:avLst/>
              <a:gdLst>
                <a:gd name="T0" fmla="*/ 110 w 177"/>
                <a:gd name="T1" fmla="*/ 0 h 156"/>
                <a:gd name="T2" fmla="*/ 0 w 177"/>
                <a:gd name="T3" fmla="*/ 127 h 156"/>
                <a:gd name="T4" fmla="*/ 45 w 177"/>
                <a:gd name="T5" fmla="*/ 156 h 156"/>
                <a:gd name="T6" fmla="*/ 177 w 177"/>
                <a:gd name="T7" fmla="*/ 3 h 156"/>
                <a:gd name="T8" fmla="*/ 110 w 177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56">
                  <a:moveTo>
                    <a:pt x="110" y="0"/>
                  </a:moveTo>
                  <a:cubicBezTo>
                    <a:pt x="76" y="43"/>
                    <a:pt x="39" y="86"/>
                    <a:pt x="0" y="127"/>
                  </a:cubicBezTo>
                  <a:cubicBezTo>
                    <a:pt x="15" y="136"/>
                    <a:pt x="30" y="146"/>
                    <a:pt x="45" y="156"/>
                  </a:cubicBezTo>
                  <a:cubicBezTo>
                    <a:pt x="93" y="106"/>
                    <a:pt x="137" y="55"/>
                    <a:pt x="177" y="3"/>
                  </a:cubicBezTo>
                  <a:cubicBezTo>
                    <a:pt x="154" y="2"/>
                    <a:pt x="131" y="1"/>
                    <a:pt x="110" y="0"/>
                  </a:cubicBezTo>
                </a:path>
              </a:pathLst>
            </a:custGeom>
            <a:solidFill>
              <a:srgbClr val="30B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9"/>
            <p:cNvSpPr/>
            <p:nvPr/>
          </p:nvSpPr>
          <p:spPr bwMode="auto">
            <a:xfrm>
              <a:off x="4211638" y="3852863"/>
              <a:ext cx="152400" cy="219075"/>
            </a:xfrm>
            <a:custGeom>
              <a:avLst/>
              <a:gdLst>
                <a:gd name="T0" fmla="*/ 3 w 31"/>
                <a:gd name="T1" fmla="*/ 0 h 45"/>
                <a:gd name="T2" fmla="*/ 0 w 31"/>
                <a:gd name="T3" fmla="*/ 3 h 45"/>
                <a:gd name="T4" fmla="*/ 27 w 31"/>
                <a:gd name="T5" fmla="*/ 45 h 45"/>
                <a:gd name="T6" fmla="*/ 31 w 31"/>
                <a:gd name="T7" fmla="*/ 42 h 45"/>
                <a:gd name="T8" fmla="*/ 3 w 3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5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9" y="16"/>
                    <a:pt x="18" y="30"/>
                    <a:pt x="27" y="45"/>
                  </a:cubicBezTo>
                  <a:cubicBezTo>
                    <a:pt x="28" y="44"/>
                    <a:pt x="30" y="43"/>
                    <a:pt x="31" y="42"/>
                  </a:cubicBezTo>
                  <a:cubicBezTo>
                    <a:pt x="21" y="27"/>
                    <a:pt x="12" y="13"/>
                    <a:pt x="3" y="0"/>
                  </a:cubicBezTo>
                </a:path>
              </a:pathLst>
            </a:custGeom>
            <a:solidFill>
              <a:srgbClr val="3AB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5356225" y="1433513"/>
              <a:ext cx="519112" cy="931862"/>
            </a:xfrm>
            <a:custGeom>
              <a:avLst/>
              <a:gdLst>
                <a:gd name="T0" fmla="*/ 106 w 106"/>
                <a:gd name="T1" fmla="*/ 0 h 191"/>
                <a:gd name="T2" fmla="*/ 101 w 106"/>
                <a:gd name="T3" fmla="*/ 3 h 191"/>
                <a:gd name="T4" fmla="*/ 0 w 106"/>
                <a:gd name="T5" fmla="*/ 191 h 191"/>
                <a:gd name="T6" fmla="*/ 24 w 106"/>
                <a:gd name="T7" fmla="*/ 186 h 191"/>
                <a:gd name="T8" fmla="*/ 85 w 106"/>
                <a:gd name="T9" fmla="*/ 85 h 191"/>
                <a:gd name="T10" fmla="*/ 106 w 106"/>
                <a:gd name="T11" fmla="*/ 75 h 191"/>
                <a:gd name="T12" fmla="*/ 106 w 106"/>
                <a:gd name="T13" fmla="*/ 166 h 191"/>
                <a:gd name="T14" fmla="*/ 106 w 106"/>
                <a:gd name="T15" fmla="*/ 166 h 191"/>
                <a:gd name="T16" fmla="*/ 106 w 106"/>
                <a:gd name="T1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91">
                  <a:moveTo>
                    <a:pt x="106" y="0"/>
                  </a:moveTo>
                  <a:cubicBezTo>
                    <a:pt x="104" y="1"/>
                    <a:pt x="102" y="2"/>
                    <a:pt x="101" y="3"/>
                  </a:cubicBezTo>
                  <a:cubicBezTo>
                    <a:pt x="82" y="56"/>
                    <a:pt x="48" y="120"/>
                    <a:pt x="0" y="191"/>
                  </a:cubicBezTo>
                  <a:cubicBezTo>
                    <a:pt x="8" y="189"/>
                    <a:pt x="16" y="188"/>
                    <a:pt x="24" y="186"/>
                  </a:cubicBezTo>
                  <a:cubicBezTo>
                    <a:pt x="48" y="150"/>
                    <a:pt x="68" y="116"/>
                    <a:pt x="85" y="85"/>
                  </a:cubicBezTo>
                  <a:cubicBezTo>
                    <a:pt x="92" y="82"/>
                    <a:pt x="99" y="78"/>
                    <a:pt x="106" y="75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rgbClr val="99D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1"/>
            <p:cNvSpPr/>
            <p:nvPr/>
          </p:nvSpPr>
          <p:spPr bwMode="auto">
            <a:xfrm>
              <a:off x="5473700" y="1800225"/>
              <a:ext cx="401637" cy="541337"/>
            </a:xfrm>
            <a:custGeom>
              <a:avLst/>
              <a:gdLst>
                <a:gd name="T0" fmla="*/ 82 w 82"/>
                <a:gd name="T1" fmla="*/ 0 h 111"/>
                <a:gd name="T2" fmla="*/ 61 w 82"/>
                <a:gd name="T3" fmla="*/ 10 h 111"/>
                <a:gd name="T4" fmla="*/ 0 w 82"/>
                <a:gd name="T5" fmla="*/ 111 h 111"/>
                <a:gd name="T6" fmla="*/ 82 w 82"/>
                <a:gd name="T7" fmla="*/ 91 h 111"/>
                <a:gd name="T8" fmla="*/ 82 w 82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1">
                  <a:moveTo>
                    <a:pt x="82" y="0"/>
                  </a:moveTo>
                  <a:cubicBezTo>
                    <a:pt x="75" y="3"/>
                    <a:pt x="68" y="7"/>
                    <a:pt x="61" y="10"/>
                  </a:cubicBezTo>
                  <a:cubicBezTo>
                    <a:pt x="44" y="41"/>
                    <a:pt x="24" y="75"/>
                    <a:pt x="0" y="111"/>
                  </a:cubicBezTo>
                  <a:cubicBezTo>
                    <a:pt x="26" y="104"/>
                    <a:pt x="53" y="98"/>
                    <a:pt x="82" y="91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00B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2"/>
            <p:cNvSpPr>
              <a:spLocks noEditPoints="1"/>
            </p:cNvSpPr>
            <p:nvPr/>
          </p:nvSpPr>
          <p:spPr bwMode="auto">
            <a:xfrm>
              <a:off x="4979988" y="882651"/>
              <a:ext cx="136525" cy="77787"/>
            </a:xfrm>
            <a:custGeom>
              <a:avLst/>
              <a:gdLst>
                <a:gd name="T0" fmla="*/ 23 w 28"/>
                <a:gd name="T1" fmla="*/ 0 h 16"/>
                <a:gd name="T2" fmla="*/ 23 w 28"/>
                <a:gd name="T3" fmla="*/ 0 h 16"/>
                <a:gd name="T4" fmla="*/ 8 w 28"/>
                <a:gd name="T5" fmla="*/ 9 h 16"/>
                <a:gd name="T6" fmla="*/ 13 w 28"/>
                <a:gd name="T7" fmla="*/ 0 h 16"/>
                <a:gd name="T8" fmla="*/ 23 w 28"/>
                <a:gd name="T9" fmla="*/ 0 h 16"/>
                <a:gd name="T10" fmla="*/ 28 w 28"/>
                <a:gd name="T11" fmla="*/ 0 h 16"/>
                <a:gd name="T12" fmla="*/ 9 w 28"/>
                <a:gd name="T13" fmla="*/ 0 h 16"/>
                <a:gd name="T14" fmla="*/ 0 w 28"/>
                <a:gd name="T15" fmla="*/ 16 h 16"/>
                <a:gd name="T16" fmla="*/ 28 w 28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6"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8" y="3"/>
                    <a:pt x="13" y="6"/>
                    <a:pt x="8" y="9"/>
                  </a:cubicBezTo>
                  <a:cubicBezTo>
                    <a:pt x="9" y="6"/>
                    <a:pt x="11" y="3"/>
                    <a:pt x="1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8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5"/>
                    <a:pt x="3" y="11"/>
                    <a:pt x="0" y="16"/>
                  </a:cubicBezTo>
                  <a:cubicBezTo>
                    <a:pt x="9" y="10"/>
                    <a:pt x="19" y="5"/>
                    <a:pt x="28" y="0"/>
                  </a:cubicBezTo>
                </a:path>
              </a:pathLst>
            </a:custGeom>
            <a:solidFill>
              <a:srgbClr val="C0E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3"/>
            <p:cNvSpPr/>
            <p:nvPr/>
          </p:nvSpPr>
          <p:spPr bwMode="auto">
            <a:xfrm>
              <a:off x="5019675" y="882651"/>
              <a:ext cx="73025" cy="44450"/>
            </a:xfrm>
            <a:custGeom>
              <a:avLst/>
              <a:gdLst>
                <a:gd name="T0" fmla="*/ 15 w 15"/>
                <a:gd name="T1" fmla="*/ 0 h 9"/>
                <a:gd name="T2" fmla="*/ 5 w 15"/>
                <a:gd name="T3" fmla="*/ 0 h 9"/>
                <a:gd name="T4" fmla="*/ 0 w 15"/>
                <a:gd name="T5" fmla="*/ 9 h 9"/>
                <a:gd name="T6" fmla="*/ 15 w 1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1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3"/>
                    <a:pt x="1" y="6"/>
                    <a:pt x="0" y="9"/>
                  </a:cubicBezTo>
                  <a:cubicBezTo>
                    <a:pt x="5" y="6"/>
                    <a:pt x="10" y="3"/>
                    <a:pt x="15" y="0"/>
                  </a:cubicBezTo>
                </a:path>
              </a:pathLst>
            </a:custGeom>
            <a:solidFill>
              <a:srgbClr val="32C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4416425" y="960438"/>
              <a:ext cx="392112" cy="423862"/>
            </a:xfrm>
            <a:custGeom>
              <a:avLst/>
              <a:gdLst>
                <a:gd name="T0" fmla="*/ 80 w 80"/>
                <a:gd name="T1" fmla="*/ 0 h 87"/>
                <a:gd name="T2" fmla="*/ 1 w 80"/>
                <a:gd name="T3" fmla="*/ 65 h 87"/>
                <a:gd name="T4" fmla="*/ 1 w 80"/>
                <a:gd name="T5" fmla="*/ 66 h 87"/>
                <a:gd name="T6" fmla="*/ 33 w 80"/>
                <a:gd name="T7" fmla="*/ 39 h 87"/>
                <a:gd name="T8" fmla="*/ 33 w 80"/>
                <a:gd name="T9" fmla="*/ 39 h 87"/>
                <a:gd name="T10" fmla="*/ 33 w 80"/>
                <a:gd name="T11" fmla="*/ 39 h 87"/>
                <a:gd name="T12" fmla="*/ 27 w 80"/>
                <a:gd name="T13" fmla="*/ 63 h 87"/>
                <a:gd name="T14" fmla="*/ 0 w 80"/>
                <a:gd name="T15" fmla="*/ 86 h 87"/>
                <a:gd name="T16" fmla="*/ 0 w 80"/>
                <a:gd name="T17" fmla="*/ 87 h 87"/>
                <a:gd name="T18" fmla="*/ 67 w 80"/>
                <a:gd name="T19" fmla="*/ 33 h 87"/>
                <a:gd name="T20" fmla="*/ 69 w 80"/>
                <a:gd name="T21" fmla="*/ 27 h 87"/>
                <a:gd name="T22" fmla="*/ 52 w 80"/>
                <a:gd name="T23" fmla="*/ 40 h 87"/>
                <a:gd name="T24" fmla="*/ 58 w 80"/>
                <a:gd name="T25" fmla="*/ 21 h 87"/>
                <a:gd name="T26" fmla="*/ 77 w 80"/>
                <a:gd name="T27" fmla="*/ 6 h 87"/>
                <a:gd name="T28" fmla="*/ 80 w 80"/>
                <a:gd name="T2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87">
                  <a:moveTo>
                    <a:pt x="80" y="0"/>
                  </a:moveTo>
                  <a:cubicBezTo>
                    <a:pt x="53" y="20"/>
                    <a:pt x="27" y="42"/>
                    <a:pt x="1" y="65"/>
                  </a:cubicBezTo>
                  <a:cubicBezTo>
                    <a:pt x="1" y="65"/>
                    <a:pt x="1" y="66"/>
                    <a:pt x="1" y="66"/>
                  </a:cubicBezTo>
                  <a:cubicBezTo>
                    <a:pt x="12" y="57"/>
                    <a:pt x="22" y="48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1" y="47"/>
                    <a:pt x="29" y="55"/>
                    <a:pt x="27" y="63"/>
                  </a:cubicBezTo>
                  <a:cubicBezTo>
                    <a:pt x="18" y="70"/>
                    <a:pt x="9" y="78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22" y="67"/>
                    <a:pt x="45" y="49"/>
                    <a:pt x="67" y="33"/>
                  </a:cubicBezTo>
                  <a:cubicBezTo>
                    <a:pt x="67" y="31"/>
                    <a:pt x="68" y="29"/>
                    <a:pt x="69" y="27"/>
                  </a:cubicBezTo>
                  <a:cubicBezTo>
                    <a:pt x="63" y="31"/>
                    <a:pt x="57" y="36"/>
                    <a:pt x="52" y="40"/>
                  </a:cubicBezTo>
                  <a:cubicBezTo>
                    <a:pt x="54" y="34"/>
                    <a:pt x="56" y="27"/>
                    <a:pt x="58" y="21"/>
                  </a:cubicBezTo>
                  <a:cubicBezTo>
                    <a:pt x="64" y="16"/>
                    <a:pt x="71" y="11"/>
                    <a:pt x="77" y="6"/>
                  </a:cubicBezTo>
                  <a:cubicBezTo>
                    <a:pt x="78" y="4"/>
                    <a:pt x="79" y="2"/>
                    <a:pt x="80" y="0"/>
                  </a:cubicBezTo>
                </a:path>
              </a:pathLst>
            </a:custGeom>
            <a:solidFill>
              <a:srgbClr val="BAE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4416425" y="1150938"/>
              <a:ext cx="161925" cy="228600"/>
            </a:xfrm>
            <a:custGeom>
              <a:avLst/>
              <a:gdLst>
                <a:gd name="T0" fmla="*/ 33 w 33"/>
                <a:gd name="T1" fmla="*/ 0 h 47"/>
                <a:gd name="T2" fmla="*/ 1 w 33"/>
                <a:gd name="T3" fmla="*/ 27 h 47"/>
                <a:gd name="T4" fmla="*/ 0 w 33"/>
                <a:gd name="T5" fmla="*/ 47 h 47"/>
                <a:gd name="T6" fmla="*/ 27 w 33"/>
                <a:gd name="T7" fmla="*/ 24 h 47"/>
                <a:gd name="T8" fmla="*/ 33 w 33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7">
                  <a:moveTo>
                    <a:pt x="33" y="0"/>
                  </a:moveTo>
                  <a:cubicBezTo>
                    <a:pt x="22" y="9"/>
                    <a:pt x="12" y="18"/>
                    <a:pt x="1" y="27"/>
                  </a:cubicBezTo>
                  <a:cubicBezTo>
                    <a:pt x="1" y="33"/>
                    <a:pt x="1" y="40"/>
                    <a:pt x="0" y="47"/>
                  </a:cubicBezTo>
                  <a:cubicBezTo>
                    <a:pt x="9" y="39"/>
                    <a:pt x="18" y="31"/>
                    <a:pt x="27" y="24"/>
                  </a:cubicBezTo>
                  <a:cubicBezTo>
                    <a:pt x="29" y="16"/>
                    <a:pt x="31" y="8"/>
                    <a:pt x="33" y="0"/>
                  </a:cubicBezTo>
                </a:path>
              </a:pathLst>
            </a:custGeom>
            <a:solidFill>
              <a:srgbClr val="21AC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4672013" y="990600"/>
              <a:ext cx="122237" cy="165100"/>
            </a:xfrm>
            <a:custGeom>
              <a:avLst/>
              <a:gdLst>
                <a:gd name="T0" fmla="*/ 25 w 25"/>
                <a:gd name="T1" fmla="*/ 0 h 34"/>
                <a:gd name="T2" fmla="*/ 6 w 25"/>
                <a:gd name="T3" fmla="*/ 15 h 34"/>
                <a:gd name="T4" fmla="*/ 0 w 25"/>
                <a:gd name="T5" fmla="*/ 34 h 34"/>
                <a:gd name="T6" fmla="*/ 17 w 25"/>
                <a:gd name="T7" fmla="*/ 21 h 34"/>
                <a:gd name="T8" fmla="*/ 25 w 2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4">
                  <a:moveTo>
                    <a:pt x="25" y="0"/>
                  </a:moveTo>
                  <a:cubicBezTo>
                    <a:pt x="19" y="5"/>
                    <a:pt x="12" y="10"/>
                    <a:pt x="6" y="15"/>
                  </a:cubicBezTo>
                  <a:cubicBezTo>
                    <a:pt x="4" y="21"/>
                    <a:pt x="2" y="28"/>
                    <a:pt x="0" y="34"/>
                  </a:cubicBezTo>
                  <a:cubicBezTo>
                    <a:pt x="5" y="30"/>
                    <a:pt x="11" y="25"/>
                    <a:pt x="17" y="21"/>
                  </a:cubicBezTo>
                  <a:cubicBezTo>
                    <a:pt x="20" y="14"/>
                    <a:pt x="23" y="7"/>
                    <a:pt x="25" y="0"/>
                  </a:cubicBezTo>
                </a:path>
              </a:pathLst>
            </a:custGeom>
            <a:solidFill>
              <a:srgbClr val="60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17"/>
            <p:cNvSpPr>
              <a:spLocks noEditPoints="1"/>
            </p:cNvSpPr>
            <p:nvPr/>
          </p:nvSpPr>
          <p:spPr bwMode="auto">
            <a:xfrm>
              <a:off x="3795713" y="1443038"/>
              <a:ext cx="465137" cy="477837"/>
            </a:xfrm>
            <a:custGeom>
              <a:avLst/>
              <a:gdLst>
                <a:gd name="T0" fmla="*/ 30 w 95"/>
                <a:gd name="T1" fmla="*/ 85 h 98"/>
                <a:gd name="T2" fmla="*/ 15 w 95"/>
                <a:gd name="T3" fmla="*/ 80 h 98"/>
                <a:gd name="T4" fmla="*/ 79 w 95"/>
                <a:gd name="T5" fmla="*/ 13 h 98"/>
                <a:gd name="T6" fmla="*/ 85 w 95"/>
                <a:gd name="T7" fmla="*/ 27 h 98"/>
                <a:gd name="T8" fmla="*/ 30 w 95"/>
                <a:gd name="T9" fmla="*/ 85 h 98"/>
                <a:gd name="T10" fmla="*/ 89 w 95"/>
                <a:gd name="T11" fmla="*/ 0 h 98"/>
                <a:gd name="T12" fmla="*/ 79 w 95"/>
                <a:gd name="T13" fmla="*/ 10 h 98"/>
                <a:gd name="T14" fmla="*/ 79 w 95"/>
                <a:gd name="T15" fmla="*/ 10 h 98"/>
                <a:gd name="T16" fmla="*/ 12 w 95"/>
                <a:gd name="T17" fmla="*/ 81 h 98"/>
                <a:gd name="T18" fmla="*/ 11 w 95"/>
                <a:gd name="T19" fmla="*/ 81 h 98"/>
                <a:gd name="T20" fmla="*/ 2 w 95"/>
                <a:gd name="T21" fmla="*/ 92 h 98"/>
                <a:gd name="T22" fmla="*/ 2 w 95"/>
                <a:gd name="T23" fmla="*/ 92 h 98"/>
                <a:gd name="T24" fmla="*/ 0 w 95"/>
                <a:gd name="T25" fmla="*/ 95 h 98"/>
                <a:gd name="T26" fmla="*/ 3 w 95"/>
                <a:gd name="T27" fmla="*/ 95 h 98"/>
                <a:gd name="T28" fmla="*/ 4 w 95"/>
                <a:gd name="T29" fmla="*/ 94 h 98"/>
                <a:gd name="T30" fmla="*/ 18 w 95"/>
                <a:gd name="T31" fmla="*/ 97 h 98"/>
                <a:gd name="T32" fmla="*/ 18 w 95"/>
                <a:gd name="T33" fmla="*/ 97 h 98"/>
                <a:gd name="T34" fmla="*/ 22 w 95"/>
                <a:gd name="T35" fmla="*/ 98 h 98"/>
                <a:gd name="T36" fmla="*/ 24 w 95"/>
                <a:gd name="T37" fmla="*/ 95 h 98"/>
                <a:gd name="T38" fmla="*/ 24 w 95"/>
                <a:gd name="T39" fmla="*/ 95 h 98"/>
                <a:gd name="T40" fmla="*/ 95 w 95"/>
                <a:gd name="T41" fmla="*/ 21 h 98"/>
                <a:gd name="T42" fmla="*/ 89 w 95"/>
                <a:gd name="T4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5" h="98">
                  <a:moveTo>
                    <a:pt x="30" y="85"/>
                  </a:moveTo>
                  <a:cubicBezTo>
                    <a:pt x="24" y="83"/>
                    <a:pt x="20" y="82"/>
                    <a:pt x="15" y="80"/>
                  </a:cubicBezTo>
                  <a:cubicBezTo>
                    <a:pt x="35" y="58"/>
                    <a:pt x="57" y="35"/>
                    <a:pt x="79" y="13"/>
                  </a:cubicBezTo>
                  <a:cubicBezTo>
                    <a:pt x="81" y="18"/>
                    <a:pt x="83" y="22"/>
                    <a:pt x="85" y="27"/>
                  </a:cubicBezTo>
                  <a:cubicBezTo>
                    <a:pt x="65" y="46"/>
                    <a:pt x="47" y="65"/>
                    <a:pt x="30" y="85"/>
                  </a:cubicBezTo>
                  <a:moveTo>
                    <a:pt x="89" y="0"/>
                  </a:moveTo>
                  <a:cubicBezTo>
                    <a:pt x="85" y="3"/>
                    <a:pt x="82" y="7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56" y="33"/>
                    <a:pt x="33" y="57"/>
                    <a:pt x="12" y="81"/>
                  </a:cubicBezTo>
                  <a:cubicBezTo>
                    <a:pt x="12" y="81"/>
                    <a:pt x="12" y="81"/>
                    <a:pt x="11" y="81"/>
                  </a:cubicBezTo>
                  <a:cubicBezTo>
                    <a:pt x="8" y="84"/>
                    <a:pt x="5" y="88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93"/>
                    <a:pt x="0" y="94"/>
                    <a:pt x="0" y="95"/>
                  </a:cubicBezTo>
                  <a:cubicBezTo>
                    <a:pt x="1" y="95"/>
                    <a:pt x="2" y="95"/>
                    <a:pt x="3" y="95"/>
                  </a:cubicBezTo>
                  <a:cubicBezTo>
                    <a:pt x="3" y="95"/>
                    <a:pt x="3" y="95"/>
                    <a:pt x="4" y="94"/>
                  </a:cubicBezTo>
                  <a:cubicBezTo>
                    <a:pt x="8" y="95"/>
                    <a:pt x="13" y="96"/>
                    <a:pt x="18" y="97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9" y="97"/>
                    <a:pt x="20" y="98"/>
                    <a:pt x="22" y="98"/>
                  </a:cubicBezTo>
                  <a:cubicBezTo>
                    <a:pt x="22" y="97"/>
                    <a:pt x="23" y="96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45" y="70"/>
                    <a:pt x="70" y="45"/>
                    <a:pt x="95" y="21"/>
                  </a:cubicBezTo>
                  <a:cubicBezTo>
                    <a:pt x="93" y="14"/>
                    <a:pt x="91" y="7"/>
                    <a:pt x="89" y="0"/>
                  </a:cubicBezTo>
                </a:path>
              </a:pathLst>
            </a:custGeom>
            <a:solidFill>
              <a:srgbClr val="99DE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18"/>
            <p:cNvSpPr/>
            <p:nvPr/>
          </p:nvSpPr>
          <p:spPr bwMode="auto">
            <a:xfrm>
              <a:off x="3790950" y="1892300"/>
              <a:ext cx="14287" cy="14287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2 h 3"/>
                <a:gd name="T4" fmla="*/ 1 w 3"/>
                <a:gd name="T5" fmla="*/ 3 h 3"/>
                <a:gd name="T6" fmla="*/ 3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009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19"/>
            <p:cNvSpPr/>
            <p:nvPr/>
          </p:nvSpPr>
          <p:spPr bwMode="auto">
            <a:xfrm>
              <a:off x="3849688" y="1492250"/>
              <a:ext cx="333375" cy="346075"/>
            </a:xfrm>
            <a:custGeom>
              <a:avLst/>
              <a:gdLst>
                <a:gd name="T0" fmla="*/ 68 w 68"/>
                <a:gd name="T1" fmla="*/ 0 h 71"/>
                <a:gd name="T2" fmla="*/ 0 w 68"/>
                <a:gd name="T3" fmla="*/ 71 h 71"/>
                <a:gd name="T4" fmla="*/ 1 w 68"/>
                <a:gd name="T5" fmla="*/ 71 h 71"/>
                <a:gd name="T6" fmla="*/ 68 w 68"/>
                <a:gd name="T7" fmla="*/ 0 h 71"/>
                <a:gd name="T8" fmla="*/ 68 w 68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1">
                  <a:moveTo>
                    <a:pt x="68" y="0"/>
                  </a:moveTo>
                  <a:cubicBezTo>
                    <a:pt x="44" y="23"/>
                    <a:pt x="21" y="47"/>
                    <a:pt x="0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2" y="47"/>
                    <a:pt x="45" y="23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20"/>
            <p:cNvSpPr/>
            <p:nvPr/>
          </p:nvSpPr>
          <p:spPr bwMode="auto">
            <a:xfrm>
              <a:off x="3810000" y="1901825"/>
              <a:ext cx="74612" cy="14287"/>
            </a:xfrm>
            <a:custGeom>
              <a:avLst/>
              <a:gdLst>
                <a:gd name="T0" fmla="*/ 1 w 15"/>
                <a:gd name="T1" fmla="*/ 0 h 3"/>
                <a:gd name="T2" fmla="*/ 0 w 15"/>
                <a:gd name="T3" fmla="*/ 1 h 3"/>
                <a:gd name="T4" fmla="*/ 15 w 15"/>
                <a:gd name="T5" fmla="*/ 3 h 3"/>
                <a:gd name="T6" fmla="*/ 15 w 15"/>
                <a:gd name="T7" fmla="*/ 3 h 3"/>
                <a:gd name="T8" fmla="*/ 1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2"/>
                    <a:pt x="10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0" y="2"/>
                    <a:pt x="5" y="1"/>
                    <a:pt x="1" y="0"/>
                  </a:cubicBezTo>
                </a:path>
              </a:pathLst>
            </a:custGeom>
            <a:solidFill>
              <a:srgbClr val="00A8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1"/>
            <p:cNvSpPr/>
            <p:nvPr/>
          </p:nvSpPr>
          <p:spPr bwMode="auto">
            <a:xfrm>
              <a:off x="3868738" y="1506538"/>
              <a:ext cx="342900" cy="350837"/>
            </a:xfrm>
            <a:custGeom>
              <a:avLst/>
              <a:gdLst>
                <a:gd name="T0" fmla="*/ 64 w 70"/>
                <a:gd name="T1" fmla="*/ 0 h 72"/>
                <a:gd name="T2" fmla="*/ 0 w 70"/>
                <a:gd name="T3" fmla="*/ 67 h 72"/>
                <a:gd name="T4" fmla="*/ 15 w 70"/>
                <a:gd name="T5" fmla="*/ 72 h 72"/>
                <a:gd name="T6" fmla="*/ 70 w 70"/>
                <a:gd name="T7" fmla="*/ 14 h 72"/>
                <a:gd name="T8" fmla="*/ 64 w 70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2">
                  <a:moveTo>
                    <a:pt x="64" y="0"/>
                  </a:moveTo>
                  <a:cubicBezTo>
                    <a:pt x="42" y="22"/>
                    <a:pt x="20" y="45"/>
                    <a:pt x="0" y="67"/>
                  </a:cubicBezTo>
                  <a:cubicBezTo>
                    <a:pt x="5" y="69"/>
                    <a:pt x="9" y="70"/>
                    <a:pt x="15" y="72"/>
                  </a:cubicBezTo>
                  <a:cubicBezTo>
                    <a:pt x="32" y="52"/>
                    <a:pt x="50" y="33"/>
                    <a:pt x="70" y="14"/>
                  </a:cubicBezTo>
                  <a:cubicBezTo>
                    <a:pt x="68" y="9"/>
                    <a:pt x="66" y="5"/>
                    <a:pt x="64" y="0"/>
                  </a:cubicBezTo>
                </a:path>
              </a:pathLst>
            </a:custGeom>
            <a:solidFill>
              <a:srgbClr val="009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2"/>
            <p:cNvSpPr/>
            <p:nvPr/>
          </p:nvSpPr>
          <p:spPr bwMode="auto">
            <a:xfrm>
              <a:off x="3903663" y="1906588"/>
              <a:ext cx="9525" cy="14287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3 h 3"/>
                <a:gd name="T4" fmla="*/ 0 w 2"/>
                <a:gd name="T5" fmla="*/ 3 h 3"/>
                <a:gd name="T6" fmla="*/ 2 w 2"/>
                <a:gd name="T7" fmla="*/ 0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009C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3"/>
            <p:cNvSpPr/>
            <p:nvPr/>
          </p:nvSpPr>
          <p:spPr bwMode="auto">
            <a:xfrm>
              <a:off x="3325813" y="1998663"/>
              <a:ext cx="509587" cy="531812"/>
            </a:xfrm>
            <a:custGeom>
              <a:avLst/>
              <a:gdLst>
                <a:gd name="T0" fmla="*/ 104 w 104"/>
                <a:gd name="T1" fmla="*/ 0 h 109"/>
                <a:gd name="T2" fmla="*/ 99 w 104"/>
                <a:gd name="T3" fmla="*/ 1 h 109"/>
                <a:gd name="T4" fmla="*/ 71 w 104"/>
                <a:gd name="T5" fmla="*/ 36 h 109"/>
                <a:gd name="T6" fmla="*/ 50 w 104"/>
                <a:gd name="T7" fmla="*/ 42 h 109"/>
                <a:gd name="T8" fmla="*/ 82 w 104"/>
                <a:gd name="T9" fmla="*/ 1 h 109"/>
                <a:gd name="T10" fmla="*/ 78 w 104"/>
                <a:gd name="T11" fmla="*/ 1 h 109"/>
                <a:gd name="T12" fmla="*/ 44 w 104"/>
                <a:gd name="T13" fmla="*/ 45 h 109"/>
                <a:gd name="T14" fmla="*/ 42 w 104"/>
                <a:gd name="T15" fmla="*/ 45 h 109"/>
                <a:gd name="T16" fmla="*/ 32 w 104"/>
                <a:gd name="T17" fmla="*/ 59 h 109"/>
                <a:gd name="T18" fmla="*/ 34 w 104"/>
                <a:gd name="T19" fmla="*/ 58 h 109"/>
                <a:gd name="T20" fmla="*/ 34 w 104"/>
                <a:gd name="T21" fmla="*/ 58 h 109"/>
                <a:gd name="T22" fmla="*/ 34 w 104"/>
                <a:gd name="T23" fmla="*/ 58 h 109"/>
                <a:gd name="T24" fmla="*/ 0 w 104"/>
                <a:gd name="T25" fmla="*/ 109 h 109"/>
                <a:gd name="T26" fmla="*/ 6 w 104"/>
                <a:gd name="T27" fmla="*/ 106 h 109"/>
                <a:gd name="T28" fmla="*/ 38 w 104"/>
                <a:gd name="T29" fmla="*/ 58 h 109"/>
                <a:gd name="T30" fmla="*/ 61 w 104"/>
                <a:gd name="T31" fmla="*/ 51 h 109"/>
                <a:gd name="T32" fmla="*/ 61 w 104"/>
                <a:gd name="T33" fmla="*/ 51 h 109"/>
                <a:gd name="T34" fmla="*/ 61 w 104"/>
                <a:gd name="T35" fmla="*/ 51 h 109"/>
                <a:gd name="T36" fmla="*/ 34 w 104"/>
                <a:gd name="T37" fmla="*/ 92 h 109"/>
                <a:gd name="T38" fmla="*/ 41 w 104"/>
                <a:gd name="T39" fmla="*/ 89 h 109"/>
                <a:gd name="T40" fmla="*/ 68 w 104"/>
                <a:gd name="T41" fmla="*/ 47 h 109"/>
                <a:gd name="T42" fmla="*/ 71 w 104"/>
                <a:gd name="T43" fmla="*/ 47 h 109"/>
                <a:gd name="T44" fmla="*/ 78 w 104"/>
                <a:gd name="T45" fmla="*/ 36 h 109"/>
                <a:gd name="T46" fmla="*/ 76 w 104"/>
                <a:gd name="T47" fmla="*/ 37 h 109"/>
                <a:gd name="T48" fmla="*/ 104 w 104"/>
                <a:gd name="T4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" h="109">
                  <a:moveTo>
                    <a:pt x="104" y="0"/>
                  </a:moveTo>
                  <a:cubicBezTo>
                    <a:pt x="102" y="0"/>
                    <a:pt x="101" y="0"/>
                    <a:pt x="99" y="1"/>
                  </a:cubicBezTo>
                  <a:cubicBezTo>
                    <a:pt x="89" y="13"/>
                    <a:pt x="80" y="25"/>
                    <a:pt x="71" y="36"/>
                  </a:cubicBezTo>
                  <a:cubicBezTo>
                    <a:pt x="64" y="38"/>
                    <a:pt x="57" y="40"/>
                    <a:pt x="50" y="42"/>
                  </a:cubicBezTo>
                  <a:cubicBezTo>
                    <a:pt x="60" y="28"/>
                    <a:pt x="71" y="14"/>
                    <a:pt x="82" y="1"/>
                  </a:cubicBezTo>
                  <a:cubicBezTo>
                    <a:pt x="81" y="1"/>
                    <a:pt x="80" y="1"/>
                    <a:pt x="78" y="1"/>
                  </a:cubicBezTo>
                  <a:cubicBezTo>
                    <a:pt x="66" y="16"/>
                    <a:pt x="55" y="30"/>
                    <a:pt x="44" y="45"/>
                  </a:cubicBezTo>
                  <a:cubicBezTo>
                    <a:pt x="43" y="45"/>
                    <a:pt x="42" y="45"/>
                    <a:pt x="42" y="45"/>
                  </a:cubicBezTo>
                  <a:cubicBezTo>
                    <a:pt x="38" y="50"/>
                    <a:pt x="35" y="54"/>
                    <a:pt x="32" y="59"/>
                  </a:cubicBezTo>
                  <a:cubicBezTo>
                    <a:pt x="32" y="59"/>
                    <a:pt x="33" y="58"/>
                    <a:pt x="34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22" y="75"/>
                    <a:pt x="10" y="92"/>
                    <a:pt x="0" y="109"/>
                  </a:cubicBezTo>
                  <a:cubicBezTo>
                    <a:pt x="2" y="108"/>
                    <a:pt x="4" y="107"/>
                    <a:pt x="6" y="106"/>
                  </a:cubicBezTo>
                  <a:cubicBezTo>
                    <a:pt x="16" y="90"/>
                    <a:pt x="26" y="74"/>
                    <a:pt x="38" y="58"/>
                  </a:cubicBezTo>
                  <a:cubicBezTo>
                    <a:pt x="45" y="56"/>
                    <a:pt x="53" y="54"/>
                    <a:pt x="61" y="51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51" y="65"/>
                    <a:pt x="42" y="79"/>
                    <a:pt x="34" y="92"/>
                  </a:cubicBezTo>
                  <a:cubicBezTo>
                    <a:pt x="36" y="91"/>
                    <a:pt x="39" y="90"/>
                    <a:pt x="41" y="89"/>
                  </a:cubicBezTo>
                  <a:cubicBezTo>
                    <a:pt x="49" y="76"/>
                    <a:pt x="58" y="62"/>
                    <a:pt x="68" y="47"/>
                  </a:cubicBezTo>
                  <a:cubicBezTo>
                    <a:pt x="69" y="47"/>
                    <a:pt x="70" y="47"/>
                    <a:pt x="71" y="47"/>
                  </a:cubicBezTo>
                  <a:cubicBezTo>
                    <a:pt x="73" y="43"/>
                    <a:pt x="76" y="40"/>
                    <a:pt x="78" y="36"/>
                  </a:cubicBezTo>
                  <a:cubicBezTo>
                    <a:pt x="77" y="36"/>
                    <a:pt x="76" y="37"/>
                    <a:pt x="76" y="37"/>
                  </a:cubicBezTo>
                  <a:cubicBezTo>
                    <a:pt x="84" y="25"/>
                    <a:pt x="94" y="13"/>
                    <a:pt x="104" y="0"/>
                  </a:cubicBezTo>
                </a:path>
              </a:pathLst>
            </a:custGeom>
            <a:solidFill>
              <a:srgbClr val="99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3311525" y="2282825"/>
              <a:ext cx="180975" cy="252412"/>
            </a:xfrm>
            <a:custGeom>
              <a:avLst/>
              <a:gdLst>
                <a:gd name="T0" fmla="*/ 37 w 37"/>
                <a:gd name="T1" fmla="*/ 0 h 52"/>
                <a:gd name="T2" fmla="*/ 35 w 37"/>
                <a:gd name="T3" fmla="*/ 1 h 52"/>
                <a:gd name="T4" fmla="*/ 0 w 37"/>
                <a:gd name="T5" fmla="*/ 52 h 52"/>
                <a:gd name="T6" fmla="*/ 3 w 37"/>
                <a:gd name="T7" fmla="*/ 51 h 52"/>
                <a:gd name="T8" fmla="*/ 37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37" y="0"/>
                  </a:moveTo>
                  <a:cubicBezTo>
                    <a:pt x="36" y="0"/>
                    <a:pt x="35" y="1"/>
                    <a:pt x="35" y="1"/>
                  </a:cubicBezTo>
                  <a:cubicBezTo>
                    <a:pt x="22" y="18"/>
                    <a:pt x="10" y="36"/>
                    <a:pt x="0" y="52"/>
                  </a:cubicBezTo>
                  <a:cubicBezTo>
                    <a:pt x="1" y="52"/>
                    <a:pt x="2" y="51"/>
                    <a:pt x="3" y="51"/>
                  </a:cubicBezTo>
                  <a:cubicBezTo>
                    <a:pt x="13" y="34"/>
                    <a:pt x="25" y="17"/>
                    <a:pt x="37" y="0"/>
                  </a:cubicBezTo>
                </a:path>
              </a:pathLst>
            </a:custGeom>
            <a:solidFill>
              <a:srgbClr val="008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5"/>
            <p:cNvSpPr/>
            <p:nvPr/>
          </p:nvSpPr>
          <p:spPr bwMode="auto">
            <a:xfrm>
              <a:off x="3532188" y="2005013"/>
              <a:ext cx="176212" cy="214312"/>
            </a:xfrm>
            <a:custGeom>
              <a:avLst/>
              <a:gdLst>
                <a:gd name="T0" fmla="*/ 36 w 36"/>
                <a:gd name="T1" fmla="*/ 0 h 44"/>
                <a:gd name="T2" fmla="*/ 35 w 36"/>
                <a:gd name="T3" fmla="*/ 0 h 44"/>
                <a:gd name="T4" fmla="*/ 0 w 36"/>
                <a:gd name="T5" fmla="*/ 44 h 44"/>
                <a:gd name="T6" fmla="*/ 2 w 36"/>
                <a:gd name="T7" fmla="*/ 44 h 44"/>
                <a:gd name="T8" fmla="*/ 36 w 36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4">
                  <a:moveTo>
                    <a:pt x="36" y="0"/>
                  </a:moveTo>
                  <a:cubicBezTo>
                    <a:pt x="36" y="0"/>
                    <a:pt x="35" y="0"/>
                    <a:pt x="35" y="0"/>
                  </a:cubicBezTo>
                  <a:cubicBezTo>
                    <a:pt x="22" y="15"/>
                    <a:pt x="11" y="30"/>
                    <a:pt x="0" y="44"/>
                  </a:cubicBezTo>
                  <a:cubicBezTo>
                    <a:pt x="0" y="44"/>
                    <a:pt x="1" y="44"/>
                    <a:pt x="2" y="44"/>
                  </a:cubicBezTo>
                  <a:cubicBezTo>
                    <a:pt x="13" y="29"/>
                    <a:pt x="24" y="15"/>
                    <a:pt x="36" y="0"/>
                  </a:cubicBezTo>
                </a:path>
              </a:pathLst>
            </a:custGeom>
            <a:solidFill>
              <a:srgbClr val="008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3355975" y="2247900"/>
              <a:ext cx="268287" cy="268287"/>
            </a:xfrm>
            <a:custGeom>
              <a:avLst/>
              <a:gdLst>
                <a:gd name="T0" fmla="*/ 55 w 55"/>
                <a:gd name="T1" fmla="*/ 0 h 55"/>
                <a:gd name="T2" fmla="*/ 32 w 55"/>
                <a:gd name="T3" fmla="*/ 7 h 55"/>
                <a:gd name="T4" fmla="*/ 0 w 55"/>
                <a:gd name="T5" fmla="*/ 55 h 55"/>
                <a:gd name="T6" fmla="*/ 28 w 55"/>
                <a:gd name="T7" fmla="*/ 41 h 55"/>
                <a:gd name="T8" fmla="*/ 55 w 55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55" y="0"/>
                  </a:moveTo>
                  <a:cubicBezTo>
                    <a:pt x="47" y="3"/>
                    <a:pt x="39" y="5"/>
                    <a:pt x="32" y="7"/>
                  </a:cubicBezTo>
                  <a:cubicBezTo>
                    <a:pt x="20" y="23"/>
                    <a:pt x="10" y="39"/>
                    <a:pt x="0" y="55"/>
                  </a:cubicBezTo>
                  <a:cubicBezTo>
                    <a:pt x="9" y="51"/>
                    <a:pt x="18" y="46"/>
                    <a:pt x="28" y="41"/>
                  </a:cubicBezTo>
                  <a:cubicBezTo>
                    <a:pt x="36" y="28"/>
                    <a:pt x="45" y="14"/>
                    <a:pt x="55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27"/>
            <p:cNvSpPr/>
            <p:nvPr/>
          </p:nvSpPr>
          <p:spPr bwMode="auto">
            <a:xfrm>
              <a:off x="3570288" y="2005013"/>
              <a:ext cx="239712" cy="200025"/>
            </a:xfrm>
            <a:custGeom>
              <a:avLst/>
              <a:gdLst>
                <a:gd name="T0" fmla="*/ 49 w 49"/>
                <a:gd name="T1" fmla="*/ 0 h 41"/>
                <a:gd name="T2" fmla="*/ 32 w 49"/>
                <a:gd name="T3" fmla="*/ 0 h 41"/>
                <a:gd name="T4" fmla="*/ 0 w 49"/>
                <a:gd name="T5" fmla="*/ 41 h 41"/>
                <a:gd name="T6" fmla="*/ 21 w 49"/>
                <a:gd name="T7" fmla="*/ 35 h 41"/>
                <a:gd name="T8" fmla="*/ 49 w 4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1">
                  <a:moveTo>
                    <a:pt x="49" y="0"/>
                  </a:moveTo>
                  <a:cubicBezTo>
                    <a:pt x="43" y="0"/>
                    <a:pt x="38" y="0"/>
                    <a:pt x="32" y="0"/>
                  </a:cubicBezTo>
                  <a:cubicBezTo>
                    <a:pt x="21" y="13"/>
                    <a:pt x="10" y="27"/>
                    <a:pt x="0" y="41"/>
                  </a:cubicBezTo>
                  <a:cubicBezTo>
                    <a:pt x="7" y="39"/>
                    <a:pt x="14" y="37"/>
                    <a:pt x="21" y="35"/>
                  </a:cubicBezTo>
                  <a:cubicBezTo>
                    <a:pt x="30" y="24"/>
                    <a:pt x="39" y="12"/>
                    <a:pt x="49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28"/>
            <p:cNvSpPr/>
            <p:nvPr/>
          </p:nvSpPr>
          <p:spPr bwMode="auto">
            <a:xfrm>
              <a:off x="3527425" y="2228850"/>
              <a:ext cx="146050" cy="204787"/>
            </a:xfrm>
            <a:custGeom>
              <a:avLst/>
              <a:gdLst>
                <a:gd name="T0" fmla="*/ 30 w 30"/>
                <a:gd name="T1" fmla="*/ 0 h 42"/>
                <a:gd name="T2" fmla="*/ 27 w 30"/>
                <a:gd name="T3" fmla="*/ 0 h 42"/>
                <a:gd name="T4" fmla="*/ 0 w 30"/>
                <a:gd name="T5" fmla="*/ 42 h 42"/>
                <a:gd name="T6" fmla="*/ 3 w 30"/>
                <a:gd name="T7" fmla="*/ 40 h 42"/>
                <a:gd name="T8" fmla="*/ 30 w 30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2">
                  <a:moveTo>
                    <a:pt x="30" y="0"/>
                  </a:moveTo>
                  <a:cubicBezTo>
                    <a:pt x="29" y="0"/>
                    <a:pt x="28" y="0"/>
                    <a:pt x="27" y="0"/>
                  </a:cubicBezTo>
                  <a:cubicBezTo>
                    <a:pt x="17" y="15"/>
                    <a:pt x="8" y="29"/>
                    <a:pt x="0" y="42"/>
                  </a:cubicBezTo>
                  <a:cubicBezTo>
                    <a:pt x="1" y="42"/>
                    <a:pt x="2" y="41"/>
                    <a:pt x="3" y="40"/>
                  </a:cubicBezTo>
                  <a:cubicBezTo>
                    <a:pt x="11" y="27"/>
                    <a:pt x="20" y="14"/>
                    <a:pt x="30" y="0"/>
                  </a:cubicBezTo>
                </a:path>
              </a:pathLst>
            </a:custGeom>
            <a:solidFill>
              <a:srgbClr val="008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29"/>
            <p:cNvSpPr/>
            <p:nvPr/>
          </p:nvSpPr>
          <p:spPr bwMode="auto">
            <a:xfrm>
              <a:off x="3697288" y="1998663"/>
              <a:ext cx="147637" cy="180975"/>
            </a:xfrm>
            <a:custGeom>
              <a:avLst/>
              <a:gdLst>
                <a:gd name="T0" fmla="*/ 30 w 30"/>
                <a:gd name="T1" fmla="*/ 0 h 37"/>
                <a:gd name="T2" fmla="*/ 28 w 30"/>
                <a:gd name="T3" fmla="*/ 0 h 37"/>
                <a:gd name="T4" fmla="*/ 0 w 30"/>
                <a:gd name="T5" fmla="*/ 37 h 37"/>
                <a:gd name="T6" fmla="*/ 2 w 30"/>
                <a:gd name="T7" fmla="*/ 36 h 37"/>
                <a:gd name="T8" fmla="*/ 30 w 30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30" y="0"/>
                  </a:moveTo>
                  <a:cubicBezTo>
                    <a:pt x="29" y="0"/>
                    <a:pt x="28" y="0"/>
                    <a:pt x="28" y="0"/>
                  </a:cubicBezTo>
                  <a:cubicBezTo>
                    <a:pt x="18" y="13"/>
                    <a:pt x="8" y="25"/>
                    <a:pt x="0" y="37"/>
                  </a:cubicBezTo>
                  <a:cubicBezTo>
                    <a:pt x="0" y="37"/>
                    <a:pt x="1" y="36"/>
                    <a:pt x="2" y="36"/>
                  </a:cubicBezTo>
                  <a:cubicBezTo>
                    <a:pt x="11" y="24"/>
                    <a:pt x="20" y="12"/>
                    <a:pt x="30" y="0"/>
                  </a:cubicBezTo>
                </a:path>
              </a:pathLst>
            </a:custGeom>
            <a:solidFill>
              <a:srgbClr val="008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30"/>
            <p:cNvSpPr/>
            <p:nvPr/>
          </p:nvSpPr>
          <p:spPr bwMode="auto">
            <a:xfrm>
              <a:off x="3346450" y="5027613"/>
              <a:ext cx="884237" cy="585787"/>
            </a:xfrm>
            <a:custGeom>
              <a:avLst/>
              <a:gdLst>
                <a:gd name="T0" fmla="*/ 171 w 181"/>
                <a:gd name="T1" fmla="*/ 0 h 120"/>
                <a:gd name="T2" fmla="*/ 37 w 181"/>
                <a:gd name="T3" fmla="*/ 98 h 120"/>
                <a:gd name="T4" fmla="*/ 37 w 181"/>
                <a:gd name="T5" fmla="*/ 23 h 120"/>
                <a:gd name="T6" fmla="*/ 15 w 181"/>
                <a:gd name="T7" fmla="*/ 38 h 120"/>
                <a:gd name="T8" fmla="*/ 11 w 181"/>
                <a:gd name="T9" fmla="*/ 112 h 120"/>
                <a:gd name="T10" fmla="*/ 0 w 181"/>
                <a:gd name="T11" fmla="*/ 120 h 120"/>
                <a:gd name="T12" fmla="*/ 94 w 181"/>
                <a:gd name="T13" fmla="*/ 120 h 120"/>
                <a:gd name="T14" fmla="*/ 93 w 181"/>
                <a:gd name="T15" fmla="*/ 101 h 120"/>
                <a:gd name="T16" fmla="*/ 181 w 181"/>
                <a:gd name="T17" fmla="*/ 36 h 120"/>
                <a:gd name="T18" fmla="*/ 171 w 181"/>
                <a:gd name="T1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1" h="120">
                  <a:moveTo>
                    <a:pt x="171" y="0"/>
                  </a:moveTo>
                  <a:cubicBezTo>
                    <a:pt x="125" y="37"/>
                    <a:pt x="80" y="69"/>
                    <a:pt x="37" y="98"/>
                  </a:cubicBezTo>
                  <a:cubicBezTo>
                    <a:pt x="37" y="72"/>
                    <a:pt x="37" y="47"/>
                    <a:pt x="37" y="23"/>
                  </a:cubicBezTo>
                  <a:cubicBezTo>
                    <a:pt x="29" y="28"/>
                    <a:pt x="22" y="33"/>
                    <a:pt x="15" y="38"/>
                  </a:cubicBezTo>
                  <a:cubicBezTo>
                    <a:pt x="14" y="62"/>
                    <a:pt x="13" y="86"/>
                    <a:pt x="11" y="112"/>
                  </a:cubicBezTo>
                  <a:cubicBezTo>
                    <a:pt x="7" y="115"/>
                    <a:pt x="3" y="117"/>
                    <a:pt x="0" y="120"/>
                  </a:cubicBezTo>
                  <a:cubicBezTo>
                    <a:pt x="94" y="120"/>
                    <a:pt x="94" y="120"/>
                    <a:pt x="94" y="120"/>
                  </a:cubicBezTo>
                  <a:cubicBezTo>
                    <a:pt x="94" y="113"/>
                    <a:pt x="93" y="107"/>
                    <a:pt x="93" y="101"/>
                  </a:cubicBezTo>
                  <a:cubicBezTo>
                    <a:pt x="122" y="81"/>
                    <a:pt x="151" y="59"/>
                    <a:pt x="181" y="36"/>
                  </a:cubicBezTo>
                  <a:cubicBezTo>
                    <a:pt x="178" y="23"/>
                    <a:pt x="174" y="12"/>
                    <a:pt x="171" y="0"/>
                  </a:cubicBezTo>
                </a:path>
              </a:pathLst>
            </a:custGeom>
            <a:solidFill>
              <a:srgbClr val="99E2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31"/>
            <p:cNvSpPr/>
            <p:nvPr/>
          </p:nvSpPr>
          <p:spPr bwMode="auto">
            <a:xfrm>
              <a:off x="3800475" y="5203825"/>
              <a:ext cx="519112" cy="409575"/>
            </a:xfrm>
            <a:custGeom>
              <a:avLst/>
              <a:gdLst>
                <a:gd name="T0" fmla="*/ 88 w 106"/>
                <a:gd name="T1" fmla="*/ 0 h 84"/>
                <a:gd name="T2" fmla="*/ 0 w 106"/>
                <a:gd name="T3" fmla="*/ 65 h 84"/>
                <a:gd name="T4" fmla="*/ 1 w 106"/>
                <a:gd name="T5" fmla="*/ 84 h 84"/>
                <a:gd name="T6" fmla="*/ 74 w 106"/>
                <a:gd name="T7" fmla="*/ 84 h 84"/>
                <a:gd name="T8" fmla="*/ 106 w 106"/>
                <a:gd name="T9" fmla="*/ 60 h 84"/>
                <a:gd name="T10" fmla="*/ 88 w 106"/>
                <a:gd name="T1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84">
                  <a:moveTo>
                    <a:pt x="88" y="0"/>
                  </a:moveTo>
                  <a:cubicBezTo>
                    <a:pt x="58" y="23"/>
                    <a:pt x="29" y="45"/>
                    <a:pt x="0" y="65"/>
                  </a:cubicBezTo>
                  <a:cubicBezTo>
                    <a:pt x="0" y="71"/>
                    <a:pt x="1" y="77"/>
                    <a:pt x="1" y="84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85" y="76"/>
                    <a:pt x="95" y="68"/>
                    <a:pt x="106" y="60"/>
                  </a:cubicBezTo>
                  <a:cubicBezTo>
                    <a:pt x="100" y="39"/>
                    <a:pt x="94" y="19"/>
                    <a:pt x="88" y="0"/>
                  </a:cubicBezTo>
                </a:path>
              </a:pathLst>
            </a:custGeom>
            <a:solidFill>
              <a:srgbClr val="3BC9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32"/>
            <p:cNvSpPr/>
            <p:nvPr/>
          </p:nvSpPr>
          <p:spPr bwMode="auto">
            <a:xfrm>
              <a:off x="3527425" y="4716463"/>
              <a:ext cx="655637" cy="788987"/>
            </a:xfrm>
            <a:custGeom>
              <a:avLst/>
              <a:gdLst>
                <a:gd name="T0" fmla="*/ 115 w 134"/>
                <a:gd name="T1" fmla="*/ 0 h 162"/>
                <a:gd name="T2" fmla="*/ 0 w 134"/>
                <a:gd name="T3" fmla="*/ 87 h 162"/>
                <a:gd name="T4" fmla="*/ 0 w 134"/>
                <a:gd name="T5" fmla="*/ 162 h 162"/>
                <a:gd name="T6" fmla="*/ 134 w 134"/>
                <a:gd name="T7" fmla="*/ 64 h 162"/>
                <a:gd name="T8" fmla="*/ 115 w 134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62">
                  <a:moveTo>
                    <a:pt x="115" y="0"/>
                  </a:moveTo>
                  <a:cubicBezTo>
                    <a:pt x="75" y="32"/>
                    <a:pt x="37" y="61"/>
                    <a:pt x="0" y="87"/>
                  </a:cubicBezTo>
                  <a:cubicBezTo>
                    <a:pt x="0" y="111"/>
                    <a:pt x="0" y="136"/>
                    <a:pt x="0" y="162"/>
                  </a:cubicBezTo>
                  <a:cubicBezTo>
                    <a:pt x="43" y="133"/>
                    <a:pt x="88" y="101"/>
                    <a:pt x="134" y="64"/>
                  </a:cubicBezTo>
                  <a:cubicBezTo>
                    <a:pt x="127" y="42"/>
                    <a:pt x="121" y="20"/>
                    <a:pt x="115" y="0"/>
                  </a:cubicBezTo>
                </a:path>
              </a:pathLst>
            </a:custGeom>
            <a:solidFill>
              <a:srgbClr val="009B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33"/>
            <p:cNvSpPr/>
            <p:nvPr/>
          </p:nvSpPr>
          <p:spPr bwMode="auto">
            <a:xfrm>
              <a:off x="2709863" y="5213350"/>
              <a:ext cx="709612" cy="400050"/>
            </a:xfrm>
            <a:custGeom>
              <a:avLst/>
              <a:gdLst>
                <a:gd name="T0" fmla="*/ 145 w 145"/>
                <a:gd name="T1" fmla="*/ 0 h 82"/>
                <a:gd name="T2" fmla="*/ 0 w 145"/>
                <a:gd name="T3" fmla="*/ 81 h 82"/>
                <a:gd name="T4" fmla="*/ 0 w 145"/>
                <a:gd name="T5" fmla="*/ 82 h 82"/>
                <a:gd name="T6" fmla="*/ 130 w 145"/>
                <a:gd name="T7" fmla="*/ 82 h 82"/>
                <a:gd name="T8" fmla="*/ 141 w 145"/>
                <a:gd name="T9" fmla="*/ 74 h 82"/>
                <a:gd name="T10" fmla="*/ 145 w 145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82">
                  <a:moveTo>
                    <a:pt x="145" y="0"/>
                  </a:moveTo>
                  <a:cubicBezTo>
                    <a:pt x="93" y="34"/>
                    <a:pt x="44" y="61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30" y="82"/>
                    <a:pt x="130" y="82"/>
                    <a:pt x="130" y="82"/>
                  </a:cubicBezTo>
                  <a:cubicBezTo>
                    <a:pt x="133" y="79"/>
                    <a:pt x="137" y="77"/>
                    <a:pt x="141" y="74"/>
                  </a:cubicBezTo>
                  <a:cubicBezTo>
                    <a:pt x="143" y="48"/>
                    <a:pt x="144" y="24"/>
                    <a:pt x="145" y="0"/>
                  </a:cubicBezTo>
                </a:path>
              </a:pathLst>
            </a:custGeom>
            <a:solidFill>
              <a:srgbClr val="009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34"/>
            <p:cNvSpPr/>
            <p:nvPr/>
          </p:nvSpPr>
          <p:spPr bwMode="auto">
            <a:xfrm>
              <a:off x="4545013" y="882651"/>
              <a:ext cx="209550" cy="200025"/>
            </a:xfrm>
            <a:custGeom>
              <a:avLst/>
              <a:gdLst>
                <a:gd name="T0" fmla="*/ 43 w 43"/>
                <a:gd name="T1" fmla="*/ 0 h 41"/>
                <a:gd name="T2" fmla="*/ 38 w 43"/>
                <a:gd name="T3" fmla="*/ 0 h 41"/>
                <a:gd name="T4" fmla="*/ 1 w 43"/>
                <a:gd name="T5" fmla="*/ 32 h 41"/>
                <a:gd name="T6" fmla="*/ 0 w 43"/>
                <a:gd name="T7" fmla="*/ 41 h 41"/>
                <a:gd name="T8" fmla="*/ 41 w 43"/>
                <a:gd name="T9" fmla="*/ 6 h 41"/>
                <a:gd name="T10" fmla="*/ 43 w 43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1">
                  <a:moveTo>
                    <a:pt x="43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26" y="10"/>
                    <a:pt x="13" y="21"/>
                    <a:pt x="1" y="32"/>
                  </a:cubicBezTo>
                  <a:cubicBezTo>
                    <a:pt x="1" y="35"/>
                    <a:pt x="0" y="38"/>
                    <a:pt x="0" y="41"/>
                  </a:cubicBezTo>
                  <a:cubicBezTo>
                    <a:pt x="13" y="29"/>
                    <a:pt x="27" y="18"/>
                    <a:pt x="41" y="6"/>
                  </a:cubicBezTo>
                  <a:cubicBezTo>
                    <a:pt x="41" y="4"/>
                    <a:pt x="42" y="2"/>
                    <a:pt x="4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35"/>
            <p:cNvSpPr/>
            <p:nvPr/>
          </p:nvSpPr>
          <p:spPr bwMode="auto">
            <a:xfrm>
              <a:off x="3863975" y="1541463"/>
              <a:ext cx="171450" cy="174625"/>
            </a:xfrm>
            <a:custGeom>
              <a:avLst/>
              <a:gdLst>
                <a:gd name="T0" fmla="*/ 32 w 35"/>
                <a:gd name="T1" fmla="*/ 0 h 36"/>
                <a:gd name="T2" fmla="*/ 0 w 35"/>
                <a:gd name="T3" fmla="*/ 34 h 36"/>
                <a:gd name="T4" fmla="*/ 4 w 35"/>
                <a:gd name="T5" fmla="*/ 36 h 36"/>
                <a:gd name="T6" fmla="*/ 35 w 35"/>
                <a:gd name="T7" fmla="*/ 3 h 36"/>
                <a:gd name="T8" fmla="*/ 32 w 35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6">
                  <a:moveTo>
                    <a:pt x="32" y="0"/>
                  </a:moveTo>
                  <a:cubicBezTo>
                    <a:pt x="22" y="12"/>
                    <a:pt x="11" y="23"/>
                    <a:pt x="0" y="34"/>
                  </a:cubicBezTo>
                  <a:cubicBezTo>
                    <a:pt x="2" y="35"/>
                    <a:pt x="3" y="35"/>
                    <a:pt x="4" y="36"/>
                  </a:cubicBezTo>
                  <a:cubicBezTo>
                    <a:pt x="14" y="25"/>
                    <a:pt x="24" y="14"/>
                    <a:pt x="35" y="3"/>
                  </a:cubicBezTo>
                  <a:cubicBezTo>
                    <a:pt x="34" y="2"/>
                    <a:pt x="33" y="1"/>
                    <a:pt x="32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36"/>
            <p:cNvSpPr/>
            <p:nvPr/>
          </p:nvSpPr>
          <p:spPr bwMode="auto">
            <a:xfrm>
              <a:off x="3884613" y="1555750"/>
              <a:ext cx="155575" cy="165100"/>
            </a:xfrm>
            <a:custGeom>
              <a:avLst/>
              <a:gdLst>
                <a:gd name="T0" fmla="*/ 31 w 32"/>
                <a:gd name="T1" fmla="*/ 0 h 34"/>
                <a:gd name="T2" fmla="*/ 0 w 32"/>
                <a:gd name="T3" fmla="*/ 33 h 34"/>
                <a:gd name="T4" fmla="*/ 1 w 32"/>
                <a:gd name="T5" fmla="*/ 34 h 34"/>
                <a:gd name="T6" fmla="*/ 32 w 32"/>
                <a:gd name="T7" fmla="*/ 1 h 34"/>
                <a:gd name="T8" fmla="*/ 31 w 32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4">
                  <a:moveTo>
                    <a:pt x="31" y="0"/>
                  </a:moveTo>
                  <a:cubicBezTo>
                    <a:pt x="20" y="11"/>
                    <a:pt x="10" y="22"/>
                    <a:pt x="0" y="33"/>
                  </a:cubicBezTo>
                  <a:cubicBezTo>
                    <a:pt x="0" y="33"/>
                    <a:pt x="1" y="33"/>
                    <a:pt x="1" y="34"/>
                  </a:cubicBezTo>
                  <a:cubicBezTo>
                    <a:pt x="11" y="23"/>
                    <a:pt x="21" y="12"/>
                    <a:pt x="32" y="1"/>
                  </a:cubicBezTo>
                  <a:cubicBezTo>
                    <a:pt x="31" y="1"/>
                    <a:pt x="31" y="0"/>
                    <a:pt x="31" y="0"/>
                  </a:cubicBezTo>
                </a:path>
              </a:pathLst>
            </a:custGeom>
            <a:solidFill>
              <a:srgbClr val="2EA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37"/>
            <p:cNvSpPr/>
            <p:nvPr/>
          </p:nvSpPr>
          <p:spPr bwMode="auto">
            <a:xfrm>
              <a:off x="3365500" y="2278063"/>
              <a:ext cx="49212" cy="47625"/>
            </a:xfrm>
            <a:custGeom>
              <a:avLst/>
              <a:gdLst>
                <a:gd name="T0" fmla="*/ 10 w 10"/>
                <a:gd name="T1" fmla="*/ 0 h 10"/>
                <a:gd name="T2" fmla="*/ 7 w 10"/>
                <a:gd name="T3" fmla="*/ 1 h 10"/>
                <a:gd name="T4" fmla="*/ 0 w 10"/>
                <a:gd name="T5" fmla="*/ 10 h 10"/>
                <a:gd name="T6" fmla="*/ 2 w 10"/>
                <a:gd name="T7" fmla="*/ 9 h 10"/>
                <a:gd name="T8" fmla="*/ 10 w 10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cubicBezTo>
                    <a:pt x="9" y="0"/>
                    <a:pt x="8" y="0"/>
                    <a:pt x="7" y="1"/>
                  </a:cubicBezTo>
                  <a:cubicBezTo>
                    <a:pt x="5" y="4"/>
                    <a:pt x="2" y="7"/>
                    <a:pt x="0" y="10"/>
                  </a:cubicBezTo>
                  <a:cubicBezTo>
                    <a:pt x="1" y="10"/>
                    <a:pt x="2" y="10"/>
                    <a:pt x="2" y="9"/>
                  </a:cubicBezTo>
                  <a:cubicBezTo>
                    <a:pt x="5" y="6"/>
                    <a:pt x="7" y="3"/>
                    <a:pt x="10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4" name="出自【趣你的PPT】(微信:qunideppt)：最优质的PPT资源库"/>
          <p:cNvSpPr/>
          <p:nvPr/>
        </p:nvSpPr>
        <p:spPr>
          <a:xfrm>
            <a:off x="3865833" y="2226300"/>
            <a:ext cx="2453640" cy="2453640"/>
          </a:xfrm>
          <a:prstGeom prst="ellipse">
            <a:avLst/>
          </a:prstGeom>
          <a:solidFill>
            <a:srgbClr val="00AFF1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45" name="出自【趣你的PPT】(微信:qunideppt)：最优质的PPT资源库"/>
          <p:cNvSpPr/>
          <p:nvPr/>
        </p:nvSpPr>
        <p:spPr>
          <a:xfrm>
            <a:off x="5526888" y="3887355"/>
            <a:ext cx="792585" cy="792585"/>
          </a:xfrm>
          <a:prstGeom prst="ellipse">
            <a:avLst/>
          </a:prstGeom>
          <a:solidFill>
            <a:srgbClr val="0099D1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46" name="出自【趣你的PPT】(微信:qunideppt)：最优质的PPT资源库"/>
          <p:cNvSpPr txBox="1"/>
          <p:nvPr>
            <p:custDataLst>
              <p:tags r:id="rId1"/>
            </p:custDataLst>
          </p:nvPr>
        </p:nvSpPr>
        <p:spPr>
          <a:xfrm>
            <a:off x="4070766" y="3029151"/>
            <a:ext cx="2221574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4400" b="1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  <a:cs typeface="Arial" panose="020B0604020202020204" pitchFamily="34" charset="0"/>
              </a:rPr>
              <a:t>PART 1</a:t>
            </a:r>
            <a:endParaRPr lang="zh-CN" altLang="en-US" sz="4400" b="1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7" name="出自【趣你的PPT】(微信:qunideppt)：最优质的PPT资源库"/>
          <p:cNvSpPr txBox="1"/>
          <p:nvPr/>
        </p:nvSpPr>
        <p:spPr>
          <a:xfrm>
            <a:off x="6636825" y="289088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40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sp>
        <p:nvSpPr>
          <p:cNvPr id="148" name="出自【趣你的PPT】(微信:qunideppt)：最优质的PPT资源库"/>
          <p:cNvSpPr/>
          <p:nvPr/>
        </p:nvSpPr>
        <p:spPr>
          <a:xfrm>
            <a:off x="6664208" y="3615479"/>
            <a:ext cx="4134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单击此处添加您要的内容单击此处添加您要的内容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  <a:p>
            <a:pPr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单击此处添加您要的内容单击此处添加您要的内容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 rot="5400000">
            <a:off x="22" y="391911"/>
            <a:ext cx="645841" cy="645885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5400000">
            <a:off x="489879" y="620511"/>
            <a:ext cx="645841" cy="188686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出自【趣你的PPT】(微信:qunideppt)：最优质的PPT资源库"/>
          <p:cNvSpPr txBox="1"/>
          <p:nvPr/>
        </p:nvSpPr>
        <p:spPr>
          <a:xfrm>
            <a:off x="907143" y="48402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sp>
        <p:nvSpPr>
          <p:cNvPr id="5" name="任意多边形 1"/>
          <p:cNvSpPr/>
          <p:nvPr/>
        </p:nvSpPr>
        <p:spPr>
          <a:xfrm rot="1544974">
            <a:off x="4757167" y="1507977"/>
            <a:ext cx="2930573" cy="2930573"/>
          </a:xfrm>
          <a:custGeom>
            <a:avLst/>
            <a:gdLst>
              <a:gd name="connsiteX0" fmla="*/ 542723 w 2567281"/>
              <a:gd name="connsiteY0" fmla="*/ 237362 h 2567281"/>
              <a:gd name="connsiteX1" fmla="*/ 899550 w 2567281"/>
              <a:gd name="connsiteY1" fmla="*/ 291655 h 2567281"/>
              <a:gd name="connsiteX2" fmla="*/ 1104648 w 2567281"/>
              <a:gd name="connsiteY2" fmla="*/ 12940 h 2567281"/>
              <a:gd name="connsiteX3" fmla="*/ 1219853 w 2567281"/>
              <a:gd name="connsiteY3" fmla="*/ 1549 h 2567281"/>
              <a:gd name="connsiteX4" fmla="*/ 1467606 w 2567281"/>
              <a:gd name="connsiteY4" fmla="*/ 13418 h 2567281"/>
              <a:gd name="connsiteX5" fmla="*/ 1496875 w 2567281"/>
              <a:gd name="connsiteY5" fmla="*/ 19128 h 2567281"/>
              <a:gd name="connsiteX6" fmla="*/ 1697419 w 2567281"/>
              <a:gd name="connsiteY6" fmla="*/ 291655 h 2567281"/>
              <a:gd name="connsiteX7" fmla="*/ 2031761 w 2567281"/>
              <a:gd name="connsiteY7" fmla="*/ 240783 h 2567281"/>
              <a:gd name="connsiteX8" fmla="*/ 2034286 w 2567281"/>
              <a:gd name="connsiteY8" fmla="*/ 242421 h 2567281"/>
              <a:gd name="connsiteX9" fmla="*/ 2303706 w 2567281"/>
              <a:gd name="connsiteY9" fmla="*/ 504477 h 2567281"/>
              <a:gd name="connsiteX10" fmla="*/ 2313004 w 2567281"/>
              <a:gd name="connsiteY10" fmla="*/ 518043 h 2567281"/>
              <a:gd name="connsiteX11" fmla="*/ 2261606 w 2567281"/>
              <a:gd name="connsiteY11" fmla="*/ 855842 h 2567281"/>
              <a:gd name="connsiteX12" fmla="*/ 2547655 w 2567281"/>
              <a:gd name="connsiteY12" fmla="*/ 1066337 h 2567281"/>
              <a:gd name="connsiteX13" fmla="*/ 2553379 w 2567281"/>
              <a:gd name="connsiteY13" fmla="*/ 1094904 h 2567281"/>
              <a:gd name="connsiteX14" fmla="*/ 2565794 w 2567281"/>
              <a:gd name="connsiteY14" fmla="*/ 1344373 h 2567281"/>
              <a:gd name="connsiteX15" fmla="*/ 2556882 w 2567281"/>
              <a:gd name="connsiteY15" fmla="*/ 1436427 h 2567281"/>
              <a:gd name="connsiteX16" fmla="*/ 2261606 w 2567281"/>
              <a:gd name="connsiteY16" fmla="*/ 1653711 h 2567281"/>
              <a:gd name="connsiteX17" fmla="*/ 2320371 w 2567281"/>
              <a:gd name="connsiteY17" fmla="*/ 2039924 h 2567281"/>
              <a:gd name="connsiteX18" fmla="*/ 2247295 w 2567281"/>
              <a:gd name="connsiteY18" fmla="*/ 2131698 h 2567281"/>
              <a:gd name="connsiteX19" fmla="*/ 2159843 w 2567281"/>
              <a:gd name="connsiteY19" fmla="*/ 2221792 h 2567281"/>
              <a:gd name="connsiteX20" fmla="*/ 2093129 w 2567281"/>
              <a:gd name="connsiteY20" fmla="*/ 2278108 h 2567281"/>
              <a:gd name="connsiteX21" fmla="*/ 1697419 w 2567281"/>
              <a:gd name="connsiteY21" fmla="*/ 2217898 h 2567281"/>
              <a:gd name="connsiteX22" fmla="*/ 1448837 w 2567281"/>
              <a:gd name="connsiteY22" fmla="*/ 2555706 h 2567281"/>
              <a:gd name="connsiteX23" fmla="*/ 1347429 w 2567281"/>
              <a:gd name="connsiteY23" fmla="*/ 2565733 h 2567281"/>
              <a:gd name="connsiteX24" fmla="*/ 1222908 w 2567281"/>
              <a:gd name="connsiteY24" fmla="*/ 2565794 h 2567281"/>
              <a:gd name="connsiteX25" fmla="*/ 1150390 w 2567281"/>
              <a:gd name="connsiteY25" fmla="*/ 2558774 h 2567281"/>
              <a:gd name="connsiteX26" fmla="*/ 899550 w 2567281"/>
              <a:gd name="connsiteY26" fmla="*/ 2217898 h 2567281"/>
              <a:gd name="connsiteX27" fmla="*/ 479023 w 2567281"/>
              <a:gd name="connsiteY27" fmla="*/ 2281883 h 2567281"/>
              <a:gd name="connsiteX28" fmla="*/ 435584 w 2567281"/>
              <a:gd name="connsiteY28" fmla="*/ 2247295 h 2567281"/>
              <a:gd name="connsiteX29" fmla="*/ 345490 w 2567281"/>
              <a:gd name="connsiteY29" fmla="*/ 2159843 h 2567281"/>
              <a:gd name="connsiteX30" fmla="*/ 271660 w 2567281"/>
              <a:gd name="connsiteY30" fmla="*/ 2072382 h 2567281"/>
              <a:gd name="connsiteX31" fmla="*/ 335363 w 2567281"/>
              <a:gd name="connsiteY31" fmla="*/ 1653711 h 2567281"/>
              <a:gd name="connsiteX32" fmla="*/ 8015 w 2567281"/>
              <a:gd name="connsiteY32" fmla="*/ 1412826 h 2567281"/>
              <a:gd name="connsiteX33" fmla="*/ 1549 w 2567281"/>
              <a:gd name="connsiteY33" fmla="*/ 1347429 h 2567281"/>
              <a:gd name="connsiteX34" fmla="*/ 13418 w 2567281"/>
              <a:gd name="connsiteY34" fmla="*/ 1099676 h 2567281"/>
              <a:gd name="connsiteX35" fmla="*/ 14995 w 2567281"/>
              <a:gd name="connsiteY35" fmla="*/ 1091591 h 2567281"/>
              <a:gd name="connsiteX36" fmla="*/ 335363 w 2567281"/>
              <a:gd name="connsiteY36" fmla="*/ 855842 h 2567281"/>
              <a:gd name="connsiteX37" fmla="*/ 279210 w 2567281"/>
              <a:gd name="connsiteY37" fmla="*/ 486794 h 2567281"/>
              <a:gd name="connsiteX38" fmla="*/ 319987 w 2567281"/>
              <a:gd name="connsiteY38" fmla="*/ 435584 h 2567281"/>
              <a:gd name="connsiteX39" fmla="*/ 504477 w 2567281"/>
              <a:gd name="connsiteY39" fmla="*/ 263576 h 2567281"/>
              <a:gd name="connsiteX0-1" fmla="*/ 542723 w 2567281"/>
              <a:gd name="connsiteY0-2" fmla="*/ 237362 h 2567281"/>
              <a:gd name="connsiteX1-3" fmla="*/ 899550 w 2567281"/>
              <a:gd name="connsiteY1-4" fmla="*/ 291655 h 2567281"/>
              <a:gd name="connsiteX2-5" fmla="*/ 1104648 w 2567281"/>
              <a:gd name="connsiteY2-6" fmla="*/ 12940 h 2567281"/>
              <a:gd name="connsiteX3-7" fmla="*/ 1219853 w 2567281"/>
              <a:gd name="connsiteY3-8" fmla="*/ 1549 h 2567281"/>
              <a:gd name="connsiteX4-9" fmla="*/ 1467606 w 2567281"/>
              <a:gd name="connsiteY4-10" fmla="*/ 13418 h 2567281"/>
              <a:gd name="connsiteX5-11" fmla="*/ 1496875 w 2567281"/>
              <a:gd name="connsiteY5-12" fmla="*/ 19128 h 2567281"/>
              <a:gd name="connsiteX6-13" fmla="*/ 1697419 w 2567281"/>
              <a:gd name="connsiteY6-14" fmla="*/ 291655 h 2567281"/>
              <a:gd name="connsiteX7-15" fmla="*/ 2031761 w 2567281"/>
              <a:gd name="connsiteY7-16" fmla="*/ 240783 h 2567281"/>
              <a:gd name="connsiteX8-17" fmla="*/ 2034286 w 2567281"/>
              <a:gd name="connsiteY8-18" fmla="*/ 242421 h 2567281"/>
              <a:gd name="connsiteX9-19" fmla="*/ 2303706 w 2567281"/>
              <a:gd name="connsiteY9-20" fmla="*/ 504477 h 2567281"/>
              <a:gd name="connsiteX10-21" fmla="*/ 2313004 w 2567281"/>
              <a:gd name="connsiteY10-22" fmla="*/ 518043 h 2567281"/>
              <a:gd name="connsiteX11-23" fmla="*/ 2261606 w 2567281"/>
              <a:gd name="connsiteY11-24" fmla="*/ 855842 h 2567281"/>
              <a:gd name="connsiteX12-25" fmla="*/ 2547655 w 2567281"/>
              <a:gd name="connsiteY12-26" fmla="*/ 1066337 h 2567281"/>
              <a:gd name="connsiteX13-27" fmla="*/ 2553379 w 2567281"/>
              <a:gd name="connsiteY13-28" fmla="*/ 1094904 h 2567281"/>
              <a:gd name="connsiteX14-29" fmla="*/ 2565794 w 2567281"/>
              <a:gd name="connsiteY14-30" fmla="*/ 1344373 h 2567281"/>
              <a:gd name="connsiteX15-31" fmla="*/ 2556882 w 2567281"/>
              <a:gd name="connsiteY15-32" fmla="*/ 1436427 h 2567281"/>
              <a:gd name="connsiteX16-33" fmla="*/ 2261606 w 2567281"/>
              <a:gd name="connsiteY16-34" fmla="*/ 1653711 h 2567281"/>
              <a:gd name="connsiteX17-35" fmla="*/ 2320371 w 2567281"/>
              <a:gd name="connsiteY17-36" fmla="*/ 2039924 h 2567281"/>
              <a:gd name="connsiteX18-37" fmla="*/ 2247295 w 2567281"/>
              <a:gd name="connsiteY18-38" fmla="*/ 2131698 h 2567281"/>
              <a:gd name="connsiteX19-39" fmla="*/ 2159843 w 2567281"/>
              <a:gd name="connsiteY19-40" fmla="*/ 2221792 h 2567281"/>
              <a:gd name="connsiteX20-41" fmla="*/ 2093129 w 2567281"/>
              <a:gd name="connsiteY20-42" fmla="*/ 2278108 h 2567281"/>
              <a:gd name="connsiteX21-43" fmla="*/ 1697419 w 2567281"/>
              <a:gd name="connsiteY21-44" fmla="*/ 2217898 h 2567281"/>
              <a:gd name="connsiteX22-45" fmla="*/ 1448837 w 2567281"/>
              <a:gd name="connsiteY22-46" fmla="*/ 2555706 h 2567281"/>
              <a:gd name="connsiteX23-47" fmla="*/ 1347429 w 2567281"/>
              <a:gd name="connsiteY23-48" fmla="*/ 2565733 h 2567281"/>
              <a:gd name="connsiteX24-49" fmla="*/ 1222908 w 2567281"/>
              <a:gd name="connsiteY24-50" fmla="*/ 2565794 h 2567281"/>
              <a:gd name="connsiteX25-51" fmla="*/ 1150390 w 2567281"/>
              <a:gd name="connsiteY25-52" fmla="*/ 2558774 h 2567281"/>
              <a:gd name="connsiteX26-53" fmla="*/ 899550 w 2567281"/>
              <a:gd name="connsiteY26-54" fmla="*/ 2217898 h 2567281"/>
              <a:gd name="connsiteX27-55" fmla="*/ 479023 w 2567281"/>
              <a:gd name="connsiteY27-56" fmla="*/ 2281883 h 2567281"/>
              <a:gd name="connsiteX28-57" fmla="*/ 435584 w 2567281"/>
              <a:gd name="connsiteY28-58" fmla="*/ 2247295 h 2567281"/>
              <a:gd name="connsiteX29-59" fmla="*/ 345490 w 2567281"/>
              <a:gd name="connsiteY29-60" fmla="*/ 2159843 h 2567281"/>
              <a:gd name="connsiteX30-61" fmla="*/ 271660 w 2567281"/>
              <a:gd name="connsiteY30-62" fmla="*/ 2072382 h 2567281"/>
              <a:gd name="connsiteX31-63" fmla="*/ 335363 w 2567281"/>
              <a:gd name="connsiteY31-64" fmla="*/ 1653711 h 2567281"/>
              <a:gd name="connsiteX32-65" fmla="*/ 8015 w 2567281"/>
              <a:gd name="connsiteY32-66" fmla="*/ 1412826 h 2567281"/>
              <a:gd name="connsiteX33-67" fmla="*/ 1549 w 2567281"/>
              <a:gd name="connsiteY33-68" fmla="*/ 1347429 h 2567281"/>
              <a:gd name="connsiteX34-69" fmla="*/ 13418 w 2567281"/>
              <a:gd name="connsiteY34-70" fmla="*/ 1099676 h 2567281"/>
              <a:gd name="connsiteX35-71" fmla="*/ 14995 w 2567281"/>
              <a:gd name="connsiteY35-72" fmla="*/ 1091591 h 2567281"/>
              <a:gd name="connsiteX36-73" fmla="*/ 335363 w 2567281"/>
              <a:gd name="connsiteY36-74" fmla="*/ 855842 h 2567281"/>
              <a:gd name="connsiteX37-75" fmla="*/ 279210 w 2567281"/>
              <a:gd name="connsiteY37-76" fmla="*/ 486794 h 2567281"/>
              <a:gd name="connsiteX38-77" fmla="*/ 319987 w 2567281"/>
              <a:gd name="connsiteY38-78" fmla="*/ 435584 h 2567281"/>
              <a:gd name="connsiteX39-79" fmla="*/ 504477 w 2567281"/>
              <a:gd name="connsiteY39-80" fmla="*/ 263576 h 2567281"/>
              <a:gd name="connsiteX40" fmla="*/ 542723 w 2567281"/>
              <a:gd name="connsiteY40" fmla="*/ 237362 h 2567281"/>
              <a:gd name="connsiteX0-81" fmla="*/ 542723 w 2567281"/>
              <a:gd name="connsiteY0-82" fmla="*/ 237362 h 2567281"/>
              <a:gd name="connsiteX1-83" fmla="*/ 899550 w 2567281"/>
              <a:gd name="connsiteY1-84" fmla="*/ 291655 h 2567281"/>
              <a:gd name="connsiteX2-85" fmla="*/ 1104648 w 2567281"/>
              <a:gd name="connsiteY2-86" fmla="*/ 12940 h 2567281"/>
              <a:gd name="connsiteX3-87" fmla="*/ 1219853 w 2567281"/>
              <a:gd name="connsiteY3-88" fmla="*/ 1549 h 2567281"/>
              <a:gd name="connsiteX4-89" fmla="*/ 1467606 w 2567281"/>
              <a:gd name="connsiteY4-90" fmla="*/ 13418 h 2567281"/>
              <a:gd name="connsiteX5-91" fmla="*/ 1496875 w 2567281"/>
              <a:gd name="connsiteY5-92" fmla="*/ 19128 h 2567281"/>
              <a:gd name="connsiteX6-93" fmla="*/ 1697419 w 2567281"/>
              <a:gd name="connsiteY6-94" fmla="*/ 291655 h 2567281"/>
              <a:gd name="connsiteX7-95" fmla="*/ 2031761 w 2567281"/>
              <a:gd name="connsiteY7-96" fmla="*/ 240783 h 2567281"/>
              <a:gd name="connsiteX8-97" fmla="*/ 2034286 w 2567281"/>
              <a:gd name="connsiteY8-98" fmla="*/ 242421 h 2567281"/>
              <a:gd name="connsiteX9-99" fmla="*/ 2303706 w 2567281"/>
              <a:gd name="connsiteY9-100" fmla="*/ 504477 h 2567281"/>
              <a:gd name="connsiteX10-101" fmla="*/ 2313004 w 2567281"/>
              <a:gd name="connsiteY10-102" fmla="*/ 518043 h 2567281"/>
              <a:gd name="connsiteX11-103" fmla="*/ 2261606 w 2567281"/>
              <a:gd name="connsiteY11-104" fmla="*/ 855842 h 2567281"/>
              <a:gd name="connsiteX12-105" fmla="*/ 2547655 w 2567281"/>
              <a:gd name="connsiteY12-106" fmla="*/ 1066337 h 2567281"/>
              <a:gd name="connsiteX13-107" fmla="*/ 2553379 w 2567281"/>
              <a:gd name="connsiteY13-108" fmla="*/ 1094904 h 2567281"/>
              <a:gd name="connsiteX14-109" fmla="*/ 2565794 w 2567281"/>
              <a:gd name="connsiteY14-110" fmla="*/ 1344373 h 2567281"/>
              <a:gd name="connsiteX15-111" fmla="*/ 2556882 w 2567281"/>
              <a:gd name="connsiteY15-112" fmla="*/ 1436427 h 2567281"/>
              <a:gd name="connsiteX16-113" fmla="*/ 2261606 w 2567281"/>
              <a:gd name="connsiteY16-114" fmla="*/ 1653711 h 2567281"/>
              <a:gd name="connsiteX17-115" fmla="*/ 2320371 w 2567281"/>
              <a:gd name="connsiteY17-116" fmla="*/ 2039924 h 2567281"/>
              <a:gd name="connsiteX18-117" fmla="*/ 2247295 w 2567281"/>
              <a:gd name="connsiteY18-118" fmla="*/ 2131698 h 2567281"/>
              <a:gd name="connsiteX19-119" fmla="*/ 2159843 w 2567281"/>
              <a:gd name="connsiteY19-120" fmla="*/ 2221792 h 2567281"/>
              <a:gd name="connsiteX20-121" fmla="*/ 2093129 w 2567281"/>
              <a:gd name="connsiteY20-122" fmla="*/ 2278108 h 2567281"/>
              <a:gd name="connsiteX21-123" fmla="*/ 1697419 w 2567281"/>
              <a:gd name="connsiteY21-124" fmla="*/ 2217898 h 2567281"/>
              <a:gd name="connsiteX22-125" fmla="*/ 1448837 w 2567281"/>
              <a:gd name="connsiteY22-126" fmla="*/ 2555706 h 2567281"/>
              <a:gd name="connsiteX23-127" fmla="*/ 1347429 w 2567281"/>
              <a:gd name="connsiteY23-128" fmla="*/ 2565733 h 2567281"/>
              <a:gd name="connsiteX24-129" fmla="*/ 1222908 w 2567281"/>
              <a:gd name="connsiteY24-130" fmla="*/ 2565794 h 2567281"/>
              <a:gd name="connsiteX25-131" fmla="*/ 1150390 w 2567281"/>
              <a:gd name="connsiteY25-132" fmla="*/ 2558774 h 2567281"/>
              <a:gd name="connsiteX26-133" fmla="*/ 899550 w 2567281"/>
              <a:gd name="connsiteY26-134" fmla="*/ 2217898 h 2567281"/>
              <a:gd name="connsiteX27-135" fmla="*/ 479023 w 2567281"/>
              <a:gd name="connsiteY27-136" fmla="*/ 2281883 h 2567281"/>
              <a:gd name="connsiteX28-137" fmla="*/ 435584 w 2567281"/>
              <a:gd name="connsiteY28-138" fmla="*/ 2247295 h 2567281"/>
              <a:gd name="connsiteX29-139" fmla="*/ 345490 w 2567281"/>
              <a:gd name="connsiteY29-140" fmla="*/ 2159843 h 2567281"/>
              <a:gd name="connsiteX30-141" fmla="*/ 271660 w 2567281"/>
              <a:gd name="connsiteY30-142" fmla="*/ 2072382 h 2567281"/>
              <a:gd name="connsiteX31-143" fmla="*/ 335363 w 2567281"/>
              <a:gd name="connsiteY31-144" fmla="*/ 1653711 h 2567281"/>
              <a:gd name="connsiteX32-145" fmla="*/ 8015 w 2567281"/>
              <a:gd name="connsiteY32-146" fmla="*/ 1412826 h 2567281"/>
              <a:gd name="connsiteX33-147" fmla="*/ 1549 w 2567281"/>
              <a:gd name="connsiteY33-148" fmla="*/ 1347429 h 2567281"/>
              <a:gd name="connsiteX34-149" fmla="*/ 13418 w 2567281"/>
              <a:gd name="connsiteY34-150" fmla="*/ 1099676 h 2567281"/>
              <a:gd name="connsiteX35-151" fmla="*/ 14995 w 2567281"/>
              <a:gd name="connsiteY35-152" fmla="*/ 1091591 h 2567281"/>
              <a:gd name="connsiteX36-153" fmla="*/ 335363 w 2567281"/>
              <a:gd name="connsiteY36-154" fmla="*/ 855842 h 2567281"/>
              <a:gd name="connsiteX37-155" fmla="*/ 279210 w 2567281"/>
              <a:gd name="connsiteY37-156" fmla="*/ 486794 h 2567281"/>
              <a:gd name="connsiteX38-157" fmla="*/ 319987 w 2567281"/>
              <a:gd name="connsiteY38-158" fmla="*/ 435584 h 2567281"/>
              <a:gd name="connsiteX39-159" fmla="*/ 504477 w 2567281"/>
              <a:gd name="connsiteY39-160" fmla="*/ 263576 h 2567281"/>
              <a:gd name="connsiteX40-161" fmla="*/ 542723 w 2567281"/>
              <a:gd name="connsiteY40-162" fmla="*/ 237362 h 2567281"/>
              <a:gd name="connsiteX0-163" fmla="*/ 542723 w 2567281"/>
              <a:gd name="connsiteY0-164" fmla="*/ 237362 h 2567281"/>
              <a:gd name="connsiteX1-165" fmla="*/ 899550 w 2567281"/>
              <a:gd name="connsiteY1-166" fmla="*/ 291655 h 2567281"/>
              <a:gd name="connsiteX2-167" fmla="*/ 1104648 w 2567281"/>
              <a:gd name="connsiteY2-168" fmla="*/ 12940 h 2567281"/>
              <a:gd name="connsiteX3-169" fmla="*/ 1219853 w 2567281"/>
              <a:gd name="connsiteY3-170" fmla="*/ 1549 h 2567281"/>
              <a:gd name="connsiteX4-171" fmla="*/ 1467606 w 2567281"/>
              <a:gd name="connsiteY4-172" fmla="*/ 13418 h 2567281"/>
              <a:gd name="connsiteX5-173" fmla="*/ 1496875 w 2567281"/>
              <a:gd name="connsiteY5-174" fmla="*/ 19128 h 2567281"/>
              <a:gd name="connsiteX6-175" fmla="*/ 1697419 w 2567281"/>
              <a:gd name="connsiteY6-176" fmla="*/ 291655 h 2567281"/>
              <a:gd name="connsiteX7-177" fmla="*/ 2031761 w 2567281"/>
              <a:gd name="connsiteY7-178" fmla="*/ 240783 h 2567281"/>
              <a:gd name="connsiteX8-179" fmla="*/ 2034286 w 2567281"/>
              <a:gd name="connsiteY8-180" fmla="*/ 242421 h 2567281"/>
              <a:gd name="connsiteX9-181" fmla="*/ 2303706 w 2567281"/>
              <a:gd name="connsiteY9-182" fmla="*/ 504477 h 2567281"/>
              <a:gd name="connsiteX10-183" fmla="*/ 2313004 w 2567281"/>
              <a:gd name="connsiteY10-184" fmla="*/ 518043 h 2567281"/>
              <a:gd name="connsiteX11-185" fmla="*/ 2261606 w 2567281"/>
              <a:gd name="connsiteY11-186" fmla="*/ 855842 h 2567281"/>
              <a:gd name="connsiteX12-187" fmla="*/ 2547655 w 2567281"/>
              <a:gd name="connsiteY12-188" fmla="*/ 1066337 h 2567281"/>
              <a:gd name="connsiteX13-189" fmla="*/ 2553379 w 2567281"/>
              <a:gd name="connsiteY13-190" fmla="*/ 1094904 h 2567281"/>
              <a:gd name="connsiteX14-191" fmla="*/ 2565794 w 2567281"/>
              <a:gd name="connsiteY14-192" fmla="*/ 1344373 h 2567281"/>
              <a:gd name="connsiteX15-193" fmla="*/ 2556882 w 2567281"/>
              <a:gd name="connsiteY15-194" fmla="*/ 1436427 h 2567281"/>
              <a:gd name="connsiteX16-195" fmla="*/ 2261606 w 2567281"/>
              <a:gd name="connsiteY16-196" fmla="*/ 1653711 h 2567281"/>
              <a:gd name="connsiteX17-197" fmla="*/ 2320371 w 2567281"/>
              <a:gd name="connsiteY17-198" fmla="*/ 2039924 h 2567281"/>
              <a:gd name="connsiteX18-199" fmla="*/ 2247295 w 2567281"/>
              <a:gd name="connsiteY18-200" fmla="*/ 2131698 h 2567281"/>
              <a:gd name="connsiteX19-201" fmla="*/ 2159843 w 2567281"/>
              <a:gd name="connsiteY19-202" fmla="*/ 2221792 h 2567281"/>
              <a:gd name="connsiteX20-203" fmla="*/ 2093129 w 2567281"/>
              <a:gd name="connsiteY20-204" fmla="*/ 2278108 h 2567281"/>
              <a:gd name="connsiteX21-205" fmla="*/ 1697419 w 2567281"/>
              <a:gd name="connsiteY21-206" fmla="*/ 2217898 h 2567281"/>
              <a:gd name="connsiteX22-207" fmla="*/ 1448837 w 2567281"/>
              <a:gd name="connsiteY22-208" fmla="*/ 2555706 h 2567281"/>
              <a:gd name="connsiteX23-209" fmla="*/ 1347429 w 2567281"/>
              <a:gd name="connsiteY23-210" fmla="*/ 2565733 h 2567281"/>
              <a:gd name="connsiteX24-211" fmla="*/ 1222908 w 2567281"/>
              <a:gd name="connsiteY24-212" fmla="*/ 2565794 h 2567281"/>
              <a:gd name="connsiteX25-213" fmla="*/ 1150390 w 2567281"/>
              <a:gd name="connsiteY25-214" fmla="*/ 2558774 h 2567281"/>
              <a:gd name="connsiteX26-215" fmla="*/ 899550 w 2567281"/>
              <a:gd name="connsiteY26-216" fmla="*/ 2217898 h 2567281"/>
              <a:gd name="connsiteX27-217" fmla="*/ 479023 w 2567281"/>
              <a:gd name="connsiteY27-218" fmla="*/ 2281883 h 2567281"/>
              <a:gd name="connsiteX28-219" fmla="*/ 435584 w 2567281"/>
              <a:gd name="connsiteY28-220" fmla="*/ 2247295 h 2567281"/>
              <a:gd name="connsiteX29-221" fmla="*/ 345490 w 2567281"/>
              <a:gd name="connsiteY29-222" fmla="*/ 2159843 h 2567281"/>
              <a:gd name="connsiteX30-223" fmla="*/ 271660 w 2567281"/>
              <a:gd name="connsiteY30-224" fmla="*/ 2072382 h 2567281"/>
              <a:gd name="connsiteX31-225" fmla="*/ 335363 w 2567281"/>
              <a:gd name="connsiteY31-226" fmla="*/ 1653711 h 2567281"/>
              <a:gd name="connsiteX32-227" fmla="*/ 8015 w 2567281"/>
              <a:gd name="connsiteY32-228" fmla="*/ 1412826 h 2567281"/>
              <a:gd name="connsiteX33-229" fmla="*/ 1549 w 2567281"/>
              <a:gd name="connsiteY33-230" fmla="*/ 1347429 h 2567281"/>
              <a:gd name="connsiteX34-231" fmla="*/ 13418 w 2567281"/>
              <a:gd name="connsiteY34-232" fmla="*/ 1099676 h 2567281"/>
              <a:gd name="connsiteX35-233" fmla="*/ 14995 w 2567281"/>
              <a:gd name="connsiteY35-234" fmla="*/ 1091591 h 2567281"/>
              <a:gd name="connsiteX36-235" fmla="*/ 383955 w 2567281"/>
              <a:gd name="connsiteY36-236" fmla="*/ 924696 h 2567281"/>
              <a:gd name="connsiteX37-237" fmla="*/ 279210 w 2567281"/>
              <a:gd name="connsiteY37-238" fmla="*/ 486794 h 2567281"/>
              <a:gd name="connsiteX38-239" fmla="*/ 319987 w 2567281"/>
              <a:gd name="connsiteY38-240" fmla="*/ 435584 h 2567281"/>
              <a:gd name="connsiteX39-241" fmla="*/ 504477 w 2567281"/>
              <a:gd name="connsiteY39-242" fmla="*/ 263576 h 2567281"/>
              <a:gd name="connsiteX40-243" fmla="*/ 542723 w 2567281"/>
              <a:gd name="connsiteY40-244" fmla="*/ 237362 h 2567281"/>
              <a:gd name="connsiteX0-245" fmla="*/ 542723 w 2567281"/>
              <a:gd name="connsiteY0-246" fmla="*/ 237362 h 2567281"/>
              <a:gd name="connsiteX1-247" fmla="*/ 899550 w 2567281"/>
              <a:gd name="connsiteY1-248" fmla="*/ 291655 h 2567281"/>
              <a:gd name="connsiteX2-249" fmla="*/ 1104648 w 2567281"/>
              <a:gd name="connsiteY2-250" fmla="*/ 12940 h 2567281"/>
              <a:gd name="connsiteX3-251" fmla="*/ 1219853 w 2567281"/>
              <a:gd name="connsiteY3-252" fmla="*/ 1549 h 2567281"/>
              <a:gd name="connsiteX4-253" fmla="*/ 1467606 w 2567281"/>
              <a:gd name="connsiteY4-254" fmla="*/ 13418 h 2567281"/>
              <a:gd name="connsiteX5-255" fmla="*/ 1496875 w 2567281"/>
              <a:gd name="connsiteY5-256" fmla="*/ 19128 h 2567281"/>
              <a:gd name="connsiteX6-257" fmla="*/ 1697419 w 2567281"/>
              <a:gd name="connsiteY6-258" fmla="*/ 291655 h 2567281"/>
              <a:gd name="connsiteX7-259" fmla="*/ 2031761 w 2567281"/>
              <a:gd name="connsiteY7-260" fmla="*/ 240783 h 2567281"/>
              <a:gd name="connsiteX8-261" fmla="*/ 2034286 w 2567281"/>
              <a:gd name="connsiteY8-262" fmla="*/ 242421 h 2567281"/>
              <a:gd name="connsiteX9-263" fmla="*/ 2303706 w 2567281"/>
              <a:gd name="connsiteY9-264" fmla="*/ 504477 h 2567281"/>
              <a:gd name="connsiteX10-265" fmla="*/ 2313004 w 2567281"/>
              <a:gd name="connsiteY10-266" fmla="*/ 518043 h 2567281"/>
              <a:gd name="connsiteX11-267" fmla="*/ 2261606 w 2567281"/>
              <a:gd name="connsiteY11-268" fmla="*/ 855842 h 2567281"/>
              <a:gd name="connsiteX12-269" fmla="*/ 2547655 w 2567281"/>
              <a:gd name="connsiteY12-270" fmla="*/ 1066337 h 2567281"/>
              <a:gd name="connsiteX13-271" fmla="*/ 2553379 w 2567281"/>
              <a:gd name="connsiteY13-272" fmla="*/ 1094904 h 2567281"/>
              <a:gd name="connsiteX14-273" fmla="*/ 2565794 w 2567281"/>
              <a:gd name="connsiteY14-274" fmla="*/ 1344373 h 2567281"/>
              <a:gd name="connsiteX15-275" fmla="*/ 2556882 w 2567281"/>
              <a:gd name="connsiteY15-276" fmla="*/ 1436427 h 2567281"/>
              <a:gd name="connsiteX16-277" fmla="*/ 2261606 w 2567281"/>
              <a:gd name="connsiteY16-278" fmla="*/ 1653711 h 2567281"/>
              <a:gd name="connsiteX17-279" fmla="*/ 2320371 w 2567281"/>
              <a:gd name="connsiteY17-280" fmla="*/ 2039924 h 2567281"/>
              <a:gd name="connsiteX18-281" fmla="*/ 2247295 w 2567281"/>
              <a:gd name="connsiteY18-282" fmla="*/ 2131698 h 2567281"/>
              <a:gd name="connsiteX19-283" fmla="*/ 2159843 w 2567281"/>
              <a:gd name="connsiteY19-284" fmla="*/ 2221792 h 2567281"/>
              <a:gd name="connsiteX20-285" fmla="*/ 2093129 w 2567281"/>
              <a:gd name="connsiteY20-286" fmla="*/ 2278108 h 2567281"/>
              <a:gd name="connsiteX21-287" fmla="*/ 1697419 w 2567281"/>
              <a:gd name="connsiteY21-288" fmla="*/ 2217898 h 2567281"/>
              <a:gd name="connsiteX22-289" fmla="*/ 1448837 w 2567281"/>
              <a:gd name="connsiteY22-290" fmla="*/ 2555706 h 2567281"/>
              <a:gd name="connsiteX23-291" fmla="*/ 1347429 w 2567281"/>
              <a:gd name="connsiteY23-292" fmla="*/ 2565733 h 2567281"/>
              <a:gd name="connsiteX24-293" fmla="*/ 1222908 w 2567281"/>
              <a:gd name="connsiteY24-294" fmla="*/ 2565794 h 2567281"/>
              <a:gd name="connsiteX25-295" fmla="*/ 1150390 w 2567281"/>
              <a:gd name="connsiteY25-296" fmla="*/ 2558774 h 2567281"/>
              <a:gd name="connsiteX26-297" fmla="*/ 899550 w 2567281"/>
              <a:gd name="connsiteY26-298" fmla="*/ 2217898 h 2567281"/>
              <a:gd name="connsiteX27-299" fmla="*/ 479023 w 2567281"/>
              <a:gd name="connsiteY27-300" fmla="*/ 2281883 h 2567281"/>
              <a:gd name="connsiteX28-301" fmla="*/ 435584 w 2567281"/>
              <a:gd name="connsiteY28-302" fmla="*/ 2247295 h 2567281"/>
              <a:gd name="connsiteX29-303" fmla="*/ 345490 w 2567281"/>
              <a:gd name="connsiteY29-304" fmla="*/ 2159843 h 2567281"/>
              <a:gd name="connsiteX30-305" fmla="*/ 271660 w 2567281"/>
              <a:gd name="connsiteY30-306" fmla="*/ 2072382 h 2567281"/>
              <a:gd name="connsiteX31-307" fmla="*/ 335363 w 2567281"/>
              <a:gd name="connsiteY31-308" fmla="*/ 1653711 h 2567281"/>
              <a:gd name="connsiteX32-309" fmla="*/ 8015 w 2567281"/>
              <a:gd name="connsiteY32-310" fmla="*/ 1412826 h 2567281"/>
              <a:gd name="connsiteX33-311" fmla="*/ 1549 w 2567281"/>
              <a:gd name="connsiteY33-312" fmla="*/ 1347429 h 2567281"/>
              <a:gd name="connsiteX34-313" fmla="*/ 13418 w 2567281"/>
              <a:gd name="connsiteY34-314" fmla="*/ 1099676 h 2567281"/>
              <a:gd name="connsiteX35-315" fmla="*/ 14995 w 2567281"/>
              <a:gd name="connsiteY35-316" fmla="*/ 1091591 h 2567281"/>
              <a:gd name="connsiteX36-317" fmla="*/ 397757 w 2567281"/>
              <a:gd name="connsiteY36-318" fmla="*/ 825747 h 2567281"/>
              <a:gd name="connsiteX37-319" fmla="*/ 279210 w 2567281"/>
              <a:gd name="connsiteY37-320" fmla="*/ 486794 h 2567281"/>
              <a:gd name="connsiteX38-321" fmla="*/ 319987 w 2567281"/>
              <a:gd name="connsiteY38-322" fmla="*/ 435584 h 2567281"/>
              <a:gd name="connsiteX39-323" fmla="*/ 504477 w 2567281"/>
              <a:gd name="connsiteY39-324" fmla="*/ 263576 h 2567281"/>
              <a:gd name="connsiteX40-325" fmla="*/ 542723 w 2567281"/>
              <a:gd name="connsiteY40-326" fmla="*/ 237362 h 2567281"/>
              <a:gd name="connsiteX0-327" fmla="*/ 542723 w 2567281"/>
              <a:gd name="connsiteY0-328" fmla="*/ 237362 h 2567281"/>
              <a:gd name="connsiteX1-329" fmla="*/ 899550 w 2567281"/>
              <a:gd name="connsiteY1-330" fmla="*/ 291655 h 2567281"/>
              <a:gd name="connsiteX2-331" fmla="*/ 1104648 w 2567281"/>
              <a:gd name="connsiteY2-332" fmla="*/ 12940 h 2567281"/>
              <a:gd name="connsiteX3-333" fmla="*/ 1219853 w 2567281"/>
              <a:gd name="connsiteY3-334" fmla="*/ 1549 h 2567281"/>
              <a:gd name="connsiteX4-335" fmla="*/ 1467606 w 2567281"/>
              <a:gd name="connsiteY4-336" fmla="*/ 13418 h 2567281"/>
              <a:gd name="connsiteX5-337" fmla="*/ 1496875 w 2567281"/>
              <a:gd name="connsiteY5-338" fmla="*/ 19128 h 2567281"/>
              <a:gd name="connsiteX6-339" fmla="*/ 1697419 w 2567281"/>
              <a:gd name="connsiteY6-340" fmla="*/ 291655 h 2567281"/>
              <a:gd name="connsiteX7-341" fmla="*/ 2031761 w 2567281"/>
              <a:gd name="connsiteY7-342" fmla="*/ 240783 h 2567281"/>
              <a:gd name="connsiteX8-343" fmla="*/ 2034286 w 2567281"/>
              <a:gd name="connsiteY8-344" fmla="*/ 242421 h 2567281"/>
              <a:gd name="connsiteX9-345" fmla="*/ 2303706 w 2567281"/>
              <a:gd name="connsiteY9-346" fmla="*/ 504477 h 2567281"/>
              <a:gd name="connsiteX10-347" fmla="*/ 2313004 w 2567281"/>
              <a:gd name="connsiteY10-348" fmla="*/ 518043 h 2567281"/>
              <a:gd name="connsiteX11-349" fmla="*/ 2261606 w 2567281"/>
              <a:gd name="connsiteY11-350" fmla="*/ 855842 h 2567281"/>
              <a:gd name="connsiteX12-351" fmla="*/ 2547655 w 2567281"/>
              <a:gd name="connsiteY12-352" fmla="*/ 1066337 h 2567281"/>
              <a:gd name="connsiteX13-353" fmla="*/ 2553379 w 2567281"/>
              <a:gd name="connsiteY13-354" fmla="*/ 1094904 h 2567281"/>
              <a:gd name="connsiteX14-355" fmla="*/ 2565794 w 2567281"/>
              <a:gd name="connsiteY14-356" fmla="*/ 1344373 h 2567281"/>
              <a:gd name="connsiteX15-357" fmla="*/ 2556882 w 2567281"/>
              <a:gd name="connsiteY15-358" fmla="*/ 1436427 h 2567281"/>
              <a:gd name="connsiteX16-359" fmla="*/ 2261606 w 2567281"/>
              <a:gd name="connsiteY16-360" fmla="*/ 1653711 h 2567281"/>
              <a:gd name="connsiteX17-361" fmla="*/ 2320371 w 2567281"/>
              <a:gd name="connsiteY17-362" fmla="*/ 2039924 h 2567281"/>
              <a:gd name="connsiteX18-363" fmla="*/ 2247295 w 2567281"/>
              <a:gd name="connsiteY18-364" fmla="*/ 2131698 h 2567281"/>
              <a:gd name="connsiteX19-365" fmla="*/ 2159843 w 2567281"/>
              <a:gd name="connsiteY19-366" fmla="*/ 2221792 h 2567281"/>
              <a:gd name="connsiteX20-367" fmla="*/ 2093129 w 2567281"/>
              <a:gd name="connsiteY20-368" fmla="*/ 2278108 h 2567281"/>
              <a:gd name="connsiteX21-369" fmla="*/ 1697419 w 2567281"/>
              <a:gd name="connsiteY21-370" fmla="*/ 2217898 h 2567281"/>
              <a:gd name="connsiteX22-371" fmla="*/ 1448837 w 2567281"/>
              <a:gd name="connsiteY22-372" fmla="*/ 2555706 h 2567281"/>
              <a:gd name="connsiteX23-373" fmla="*/ 1347429 w 2567281"/>
              <a:gd name="connsiteY23-374" fmla="*/ 2565733 h 2567281"/>
              <a:gd name="connsiteX24-375" fmla="*/ 1222908 w 2567281"/>
              <a:gd name="connsiteY24-376" fmla="*/ 2565794 h 2567281"/>
              <a:gd name="connsiteX25-377" fmla="*/ 1150390 w 2567281"/>
              <a:gd name="connsiteY25-378" fmla="*/ 2558774 h 2567281"/>
              <a:gd name="connsiteX26-379" fmla="*/ 899550 w 2567281"/>
              <a:gd name="connsiteY26-380" fmla="*/ 2217898 h 2567281"/>
              <a:gd name="connsiteX27-381" fmla="*/ 479023 w 2567281"/>
              <a:gd name="connsiteY27-382" fmla="*/ 2281883 h 2567281"/>
              <a:gd name="connsiteX28-383" fmla="*/ 435584 w 2567281"/>
              <a:gd name="connsiteY28-384" fmla="*/ 2247295 h 2567281"/>
              <a:gd name="connsiteX29-385" fmla="*/ 345490 w 2567281"/>
              <a:gd name="connsiteY29-386" fmla="*/ 2159843 h 2567281"/>
              <a:gd name="connsiteX30-387" fmla="*/ 271660 w 2567281"/>
              <a:gd name="connsiteY30-388" fmla="*/ 2072382 h 2567281"/>
              <a:gd name="connsiteX31-389" fmla="*/ 335363 w 2567281"/>
              <a:gd name="connsiteY31-390" fmla="*/ 1653711 h 2567281"/>
              <a:gd name="connsiteX32-391" fmla="*/ 8015 w 2567281"/>
              <a:gd name="connsiteY32-392" fmla="*/ 1412826 h 2567281"/>
              <a:gd name="connsiteX33-393" fmla="*/ 1549 w 2567281"/>
              <a:gd name="connsiteY33-394" fmla="*/ 1347429 h 2567281"/>
              <a:gd name="connsiteX34-395" fmla="*/ 13418 w 2567281"/>
              <a:gd name="connsiteY34-396" fmla="*/ 1099676 h 2567281"/>
              <a:gd name="connsiteX35-397" fmla="*/ 14995 w 2567281"/>
              <a:gd name="connsiteY35-398" fmla="*/ 1091591 h 2567281"/>
              <a:gd name="connsiteX36-399" fmla="*/ 396436 w 2567281"/>
              <a:gd name="connsiteY36-400" fmla="*/ 918677 h 2567281"/>
              <a:gd name="connsiteX37-401" fmla="*/ 279210 w 2567281"/>
              <a:gd name="connsiteY37-402" fmla="*/ 486794 h 2567281"/>
              <a:gd name="connsiteX38-403" fmla="*/ 319987 w 2567281"/>
              <a:gd name="connsiteY38-404" fmla="*/ 435584 h 2567281"/>
              <a:gd name="connsiteX39-405" fmla="*/ 504477 w 2567281"/>
              <a:gd name="connsiteY39-406" fmla="*/ 263576 h 2567281"/>
              <a:gd name="connsiteX40-407" fmla="*/ 542723 w 2567281"/>
              <a:gd name="connsiteY40-408" fmla="*/ 237362 h 2567281"/>
              <a:gd name="connsiteX0-409" fmla="*/ 542723 w 2567281"/>
              <a:gd name="connsiteY0-410" fmla="*/ 237362 h 2567281"/>
              <a:gd name="connsiteX1-411" fmla="*/ 899550 w 2567281"/>
              <a:gd name="connsiteY1-412" fmla="*/ 291655 h 2567281"/>
              <a:gd name="connsiteX2-413" fmla="*/ 1104648 w 2567281"/>
              <a:gd name="connsiteY2-414" fmla="*/ 12940 h 2567281"/>
              <a:gd name="connsiteX3-415" fmla="*/ 1219853 w 2567281"/>
              <a:gd name="connsiteY3-416" fmla="*/ 1549 h 2567281"/>
              <a:gd name="connsiteX4-417" fmla="*/ 1467606 w 2567281"/>
              <a:gd name="connsiteY4-418" fmla="*/ 13418 h 2567281"/>
              <a:gd name="connsiteX5-419" fmla="*/ 1496875 w 2567281"/>
              <a:gd name="connsiteY5-420" fmla="*/ 19128 h 2567281"/>
              <a:gd name="connsiteX6-421" fmla="*/ 1697419 w 2567281"/>
              <a:gd name="connsiteY6-422" fmla="*/ 291655 h 2567281"/>
              <a:gd name="connsiteX7-423" fmla="*/ 2031761 w 2567281"/>
              <a:gd name="connsiteY7-424" fmla="*/ 240783 h 2567281"/>
              <a:gd name="connsiteX8-425" fmla="*/ 2034286 w 2567281"/>
              <a:gd name="connsiteY8-426" fmla="*/ 242421 h 2567281"/>
              <a:gd name="connsiteX9-427" fmla="*/ 2303706 w 2567281"/>
              <a:gd name="connsiteY9-428" fmla="*/ 504477 h 2567281"/>
              <a:gd name="connsiteX10-429" fmla="*/ 2313004 w 2567281"/>
              <a:gd name="connsiteY10-430" fmla="*/ 518043 h 2567281"/>
              <a:gd name="connsiteX11-431" fmla="*/ 2261606 w 2567281"/>
              <a:gd name="connsiteY11-432" fmla="*/ 855842 h 2567281"/>
              <a:gd name="connsiteX12-433" fmla="*/ 2547655 w 2567281"/>
              <a:gd name="connsiteY12-434" fmla="*/ 1066337 h 2567281"/>
              <a:gd name="connsiteX13-435" fmla="*/ 2553379 w 2567281"/>
              <a:gd name="connsiteY13-436" fmla="*/ 1094904 h 2567281"/>
              <a:gd name="connsiteX14-437" fmla="*/ 2565794 w 2567281"/>
              <a:gd name="connsiteY14-438" fmla="*/ 1344373 h 2567281"/>
              <a:gd name="connsiteX15-439" fmla="*/ 2556882 w 2567281"/>
              <a:gd name="connsiteY15-440" fmla="*/ 1436427 h 2567281"/>
              <a:gd name="connsiteX16-441" fmla="*/ 2261606 w 2567281"/>
              <a:gd name="connsiteY16-442" fmla="*/ 1653711 h 2567281"/>
              <a:gd name="connsiteX17-443" fmla="*/ 2320371 w 2567281"/>
              <a:gd name="connsiteY17-444" fmla="*/ 2039924 h 2567281"/>
              <a:gd name="connsiteX18-445" fmla="*/ 2247295 w 2567281"/>
              <a:gd name="connsiteY18-446" fmla="*/ 2131698 h 2567281"/>
              <a:gd name="connsiteX19-447" fmla="*/ 2159843 w 2567281"/>
              <a:gd name="connsiteY19-448" fmla="*/ 2221792 h 2567281"/>
              <a:gd name="connsiteX20-449" fmla="*/ 2093129 w 2567281"/>
              <a:gd name="connsiteY20-450" fmla="*/ 2278108 h 2567281"/>
              <a:gd name="connsiteX21-451" fmla="*/ 1697419 w 2567281"/>
              <a:gd name="connsiteY21-452" fmla="*/ 2217898 h 2567281"/>
              <a:gd name="connsiteX22-453" fmla="*/ 1448837 w 2567281"/>
              <a:gd name="connsiteY22-454" fmla="*/ 2555706 h 2567281"/>
              <a:gd name="connsiteX23-455" fmla="*/ 1347429 w 2567281"/>
              <a:gd name="connsiteY23-456" fmla="*/ 2565733 h 2567281"/>
              <a:gd name="connsiteX24-457" fmla="*/ 1222908 w 2567281"/>
              <a:gd name="connsiteY24-458" fmla="*/ 2565794 h 2567281"/>
              <a:gd name="connsiteX25-459" fmla="*/ 1150390 w 2567281"/>
              <a:gd name="connsiteY25-460" fmla="*/ 2558774 h 2567281"/>
              <a:gd name="connsiteX26-461" fmla="*/ 899550 w 2567281"/>
              <a:gd name="connsiteY26-462" fmla="*/ 2217898 h 2567281"/>
              <a:gd name="connsiteX27-463" fmla="*/ 479023 w 2567281"/>
              <a:gd name="connsiteY27-464" fmla="*/ 2281883 h 2567281"/>
              <a:gd name="connsiteX28-465" fmla="*/ 435584 w 2567281"/>
              <a:gd name="connsiteY28-466" fmla="*/ 2247295 h 2567281"/>
              <a:gd name="connsiteX29-467" fmla="*/ 345490 w 2567281"/>
              <a:gd name="connsiteY29-468" fmla="*/ 2159843 h 2567281"/>
              <a:gd name="connsiteX30-469" fmla="*/ 271660 w 2567281"/>
              <a:gd name="connsiteY30-470" fmla="*/ 2072382 h 2567281"/>
              <a:gd name="connsiteX31-471" fmla="*/ 335363 w 2567281"/>
              <a:gd name="connsiteY31-472" fmla="*/ 1653711 h 2567281"/>
              <a:gd name="connsiteX32-473" fmla="*/ 8015 w 2567281"/>
              <a:gd name="connsiteY32-474" fmla="*/ 1412826 h 2567281"/>
              <a:gd name="connsiteX33-475" fmla="*/ 1549 w 2567281"/>
              <a:gd name="connsiteY33-476" fmla="*/ 1347429 h 2567281"/>
              <a:gd name="connsiteX34-477" fmla="*/ 13418 w 2567281"/>
              <a:gd name="connsiteY34-478" fmla="*/ 1099676 h 2567281"/>
              <a:gd name="connsiteX35-479" fmla="*/ 14995 w 2567281"/>
              <a:gd name="connsiteY35-480" fmla="*/ 1091591 h 2567281"/>
              <a:gd name="connsiteX36-481" fmla="*/ 446351 w 2567281"/>
              <a:gd name="connsiteY36-482" fmla="*/ 894601 h 2567281"/>
              <a:gd name="connsiteX37-483" fmla="*/ 279210 w 2567281"/>
              <a:gd name="connsiteY37-484" fmla="*/ 486794 h 2567281"/>
              <a:gd name="connsiteX38-485" fmla="*/ 319987 w 2567281"/>
              <a:gd name="connsiteY38-486" fmla="*/ 435584 h 2567281"/>
              <a:gd name="connsiteX39-487" fmla="*/ 504477 w 2567281"/>
              <a:gd name="connsiteY39-488" fmla="*/ 263576 h 2567281"/>
              <a:gd name="connsiteX40-489" fmla="*/ 542723 w 2567281"/>
              <a:gd name="connsiteY40-490" fmla="*/ 237362 h 2567281"/>
              <a:gd name="connsiteX0-491" fmla="*/ 542723 w 2567281"/>
              <a:gd name="connsiteY0-492" fmla="*/ 237362 h 2567281"/>
              <a:gd name="connsiteX1-493" fmla="*/ 899550 w 2567281"/>
              <a:gd name="connsiteY1-494" fmla="*/ 291655 h 2567281"/>
              <a:gd name="connsiteX2-495" fmla="*/ 1104648 w 2567281"/>
              <a:gd name="connsiteY2-496" fmla="*/ 12940 h 2567281"/>
              <a:gd name="connsiteX3-497" fmla="*/ 1219853 w 2567281"/>
              <a:gd name="connsiteY3-498" fmla="*/ 1549 h 2567281"/>
              <a:gd name="connsiteX4-499" fmla="*/ 1467606 w 2567281"/>
              <a:gd name="connsiteY4-500" fmla="*/ 13418 h 2567281"/>
              <a:gd name="connsiteX5-501" fmla="*/ 1496875 w 2567281"/>
              <a:gd name="connsiteY5-502" fmla="*/ 19128 h 2567281"/>
              <a:gd name="connsiteX6-503" fmla="*/ 1697419 w 2567281"/>
              <a:gd name="connsiteY6-504" fmla="*/ 291655 h 2567281"/>
              <a:gd name="connsiteX7-505" fmla="*/ 2031761 w 2567281"/>
              <a:gd name="connsiteY7-506" fmla="*/ 240783 h 2567281"/>
              <a:gd name="connsiteX8-507" fmla="*/ 2034286 w 2567281"/>
              <a:gd name="connsiteY8-508" fmla="*/ 242421 h 2567281"/>
              <a:gd name="connsiteX9-509" fmla="*/ 2303706 w 2567281"/>
              <a:gd name="connsiteY9-510" fmla="*/ 504477 h 2567281"/>
              <a:gd name="connsiteX10-511" fmla="*/ 2313004 w 2567281"/>
              <a:gd name="connsiteY10-512" fmla="*/ 518043 h 2567281"/>
              <a:gd name="connsiteX11-513" fmla="*/ 2261606 w 2567281"/>
              <a:gd name="connsiteY11-514" fmla="*/ 855842 h 2567281"/>
              <a:gd name="connsiteX12-515" fmla="*/ 2547655 w 2567281"/>
              <a:gd name="connsiteY12-516" fmla="*/ 1066337 h 2567281"/>
              <a:gd name="connsiteX13-517" fmla="*/ 2553379 w 2567281"/>
              <a:gd name="connsiteY13-518" fmla="*/ 1094904 h 2567281"/>
              <a:gd name="connsiteX14-519" fmla="*/ 2565794 w 2567281"/>
              <a:gd name="connsiteY14-520" fmla="*/ 1344373 h 2567281"/>
              <a:gd name="connsiteX15-521" fmla="*/ 2556882 w 2567281"/>
              <a:gd name="connsiteY15-522" fmla="*/ 1436427 h 2567281"/>
              <a:gd name="connsiteX16-523" fmla="*/ 2261606 w 2567281"/>
              <a:gd name="connsiteY16-524" fmla="*/ 1653711 h 2567281"/>
              <a:gd name="connsiteX17-525" fmla="*/ 2320371 w 2567281"/>
              <a:gd name="connsiteY17-526" fmla="*/ 2039924 h 2567281"/>
              <a:gd name="connsiteX18-527" fmla="*/ 2247295 w 2567281"/>
              <a:gd name="connsiteY18-528" fmla="*/ 2131698 h 2567281"/>
              <a:gd name="connsiteX19-529" fmla="*/ 2159843 w 2567281"/>
              <a:gd name="connsiteY19-530" fmla="*/ 2221792 h 2567281"/>
              <a:gd name="connsiteX20-531" fmla="*/ 2093129 w 2567281"/>
              <a:gd name="connsiteY20-532" fmla="*/ 2278108 h 2567281"/>
              <a:gd name="connsiteX21-533" fmla="*/ 1697419 w 2567281"/>
              <a:gd name="connsiteY21-534" fmla="*/ 2217898 h 2567281"/>
              <a:gd name="connsiteX22-535" fmla="*/ 1448837 w 2567281"/>
              <a:gd name="connsiteY22-536" fmla="*/ 2555706 h 2567281"/>
              <a:gd name="connsiteX23-537" fmla="*/ 1347429 w 2567281"/>
              <a:gd name="connsiteY23-538" fmla="*/ 2565733 h 2567281"/>
              <a:gd name="connsiteX24-539" fmla="*/ 1222908 w 2567281"/>
              <a:gd name="connsiteY24-540" fmla="*/ 2565794 h 2567281"/>
              <a:gd name="connsiteX25-541" fmla="*/ 1150390 w 2567281"/>
              <a:gd name="connsiteY25-542" fmla="*/ 2558774 h 2567281"/>
              <a:gd name="connsiteX26-543" fmla="*/ 899550 w 2567281"/>
              <a:gd name="connsiteY26-544" fmla="*/ 2217898 h 2567281"/>
              <a:gd name="connsiteX27-545" fmla="*/ 479023 w 2567281"/>
              <a:gd name="connsiteY27-546" fmla="*/ 2281883 h 2567281"/>
              <a:gd name="connsiteX28-547" fmla="*/ 435584 w 2567281"/>
              <a:gd name="connsiteY28-548" fmla="*/ 2247295 h 2567281"/>
              <a:gd name="connsiteX29-549" fmla="*/ 345490 w 2567281"/>
              <a:gd name="connsiteY29-550" fmla="*/ 2159843 h 2567281"/>
              <a:gd name="connsiteX30-551" fmla="*/ 271660 w 2567281"/>
              <a:gd name="connsiteY30-552" fmla="*/ 2072382 h 2567281"/>
              <a:gd name="connsiteX31-553" fmla="*/ 335363 w 2567281"/>
              <a:gd name="connsiteY31-554" fmla="*/ 1653711 h 2567281"/>
              <a:gd name="connsiteX32-555" fmla="*/ 8015 w 2567281"/>
              <a:gd name="connsiteY32-556" fmla="*/ 1412826 h 2567281"/>
              <a:gd name="connsiteX33-557" fmla="*/ 1549 w 2567281"/>
              <a:gd name="connsiteY33-558" fmla="*/ 1347429 h 2567281"/>
              <a:gd name="connsiteX34-559" fmla="*/ 13418 w 2567281"/>
              <a:gd name="connsiteY34-560" fmla="*/ 1099676 h 2567281"/>
              <a:gd name="connsiteX35-561" fmla="*/ 14995 w 2567281"/>
              <a:gd name="connsiteY35-562" fmla="*/ 1091591 h 2567281"/>
              <a:gd name="connsiteX36-563" fmla="*/ 422275 w 2567281"/>
              <a:gd name="connsiteY36-564" fmla="*/ 844686 h 2567281"/>
              <a:gd name="connsiteX37-565" fmla="*/ 279210 w 2567281"/>
              <a:gd name="connsiteY37-566" fmla="*/ 486794 h 2567281"/>
              <a:gd name="connsiteX38-567" fmla="*/ 319987 w 2567281"/>
              <a:gd name="connsiteY38-568" fmla="*/ 435584 h 2567281"/>
              <a:gd name="connsiteX39-569" fmla="*/ 504477 w 2567281"/>
              <a:gd name="connsiteY39-570" fmla="*/ 263576 h 2567281"/>
              <a:gd name="connsiteX40-571" fmla="*/ 542723 w 2567281"/>
              <a:gd name="connsiteY40-572" fmla="*/ 237362 h 2567281"/>
              <a:gd name="connsiteX0-573" fmla="*/ 542723 w 2567281"/>
              <a:gd name="connsiteY0-574" fmla="*/ 237362 h 2567281"/>
              <a:gd name="connsiteX1-575" fmla="*/ 899550 w 2567281"/>
              <a:gd name="connsiteY1-576" fmla="*/ 291655 h 2567281"/>
              <a:gd name="connsiteX2-577" fmla="*/ 1104648 w 2567281"/>
              <a:gd name="connsiteY2-578" fmla="*/ 12940 h 2567281"/>
              <a:gd name="connsiteX3-579" fmla="*/ 1219853 w 2567281"/>
              <a:gd name="connsiteY3-580" fmla="*/ 1549 h 2567281"/>
              <a:gd name="connsiteX4-581" fmla="*/ 1467606 w 2567281"/>
              <a:gd name="connsiteY4-582" fmla="*/ 13418 h 2567281"/>
              <a:gd name="connsiteX5-583" fmla="*/ 1496875 w 2567281"/>
              <a:gd name="connsiteY5-584" fmla="*/ 19128 h 2567281"/>
              <a:gd name="connsiteX6-585" fmla="*/ 1697419 w 2567281"/>
              <a:gd name="connsiteY6-586" fmla="*/ 291655 h 2567281"/>
              <a:gd name="connsiteX7-587" fmla="*/ 2031761 w 2567281"/>
              <a:gd name="connsiteY7-588" fmla="*/ 240783 h 2567281"/>
              <a:gd name="connsiteX8-589" fmla="*/ 2034286 w 2567281"/>
              <a:gd name="connsiteY8-590" fmla="*/ 242421 h 2567281"/>
              <a:gd name="connsiteX9-591" fmla="*/ 2303706 w 2567281"/>
              <a:gd name="connsiteY9-592" fmla="*/ 504477 h 2567281"/>
              <a:gd name="connsiteX10-593" fmla="*/ 2313004 w 2567281"/>
              <a:gd name="connsiteY10-594" fmla="*/ 518043 h 2567281"/>
              <a:gd name="connsiteX11-595" fmla="*/ 2261606 w 2567281"/>
              <a:gd name="connsiteY11-596" fmla="*/ 855842 h 2567281"/>
              <a:gd name="connsiteX12-597" fmla="*/ 2547655 w 2567281"/>
              <a:gd name="connsiteY12-598" fmla="*/ 1066337 h 2567281"/>
              <a:gd name="connsiteX13-599" fmla="*/ 2553379 w 2567281"/>
              <a:gd name="connsiteY13-600" fmla="*/ 1094904 h 2567281"/>
              <a:gd name="connsiteX14-601" fmla="*/ 2565794 w 2567281"/>
              <a:gd name="connsiteY14-602" fmla="*/ 1344373 h 2567281"/>
              <a:gd name="connsiteX15-603" fmla="*/ 2556882 w 2567281"/>
              <a:gd name="connsiteY15-604" fmla="*/ 1436427 h 2567281"/>
              <a:gd name="connsiteX16-605" fmla="*/ 2261606 w 2567281"/>
              <a:gd name="connsiteY16-606" fmla="*/ 1653711 h 2567281"/>
              <a:gd name="connsiteX17-607" fmla="*/ 2320371 w 2567281"/>
              <a:gd name="connsiteY17-608" fmla="*/ 2039924 h 2567281"/>
              <a:gd name="connsiteX18-609" fmla="*/ 2247295 w 2567281"/>
              <a:gd name="connsiteY18-610" fmla="*/ 2131698 h 2567281"/>
              <a:gd name="connsiteX19-611" fmla="*/ 2159843 w 2567281"/>
              <a:gd name="connsiteY19-612" fmla="*/ 2221792 h 2567281"/>
              <a:gd name="connsiteX20-613" fmla="*/ 2093129 w 2567281"/>
              <a:gd name="connsiteY20-614" fmla="*/ 2278108 h 2567281"/>
              <a:gd name="connsiteX21-615" fmla="*/ 1697419 w 2567281"/>
              <a:gd name="connsiteY21-616" fmla="*/ 2217898 h 2567281"/>
              <a:gd name="connsiteX22-617" fmla="*/ 1448837 w 2567281"/>
              <a:gd name="connsiteY22-618" fmla="*/ 2555706 h 2567281"/>
              <a:gd name="connsiteX23-619" fmla="*/ 1347429 w 2567281"/>
              <a:gd name="connsiteY23-620" fmla="*/ 2565733 h 2567281"/>
              <a:gd name="connsiteX24-621" fmla="*/ 1222908 w 2567281"/>
              <a:gd name="connsiteY24-622" fmla="*/ 2565794 h 2567281"/>
              <a:gd name="connsiteX25-623" fmla="*/ 1150390 w 2567281"/>
              <a:gd name="connsiteY25-624" fmla="*/ 2558774 h 2567281"/>
              <a:gd name="connsiteX26-625" fmla="*/ 899550 w 2567281"/>
              <a:gd name="connsiteY26-626" fmla="*/ 2217898 h 2567281"/>
              <a:gd name="connsiteX27-627" fmla="*/ 479023 w 2567281"/>
              <a:gd name="connsiteY27-628" fmla="*/ 2281883 h 2567281"/>
              <a:gd name="connsiteX28-629" fmla="*/ 435584 w 2567281"/>
              <a:gd name="connsiteY28-630" fmla="*/ 2247295 h 2567281"/>
              <a:gd name="connsiteX29-631" fmla="*/ 345490 w 2567281"/>
              <a:gd name="connsiteY29-632" fmla="*/ 2159843 h 2567281"/>
              <a:gd name="connsiteX30-633" fmla="*/ 271660 w 2567281"/>
              <a:gd name="connsiteY30-634" fmla="*/ 2072382 h 2567281"/>
              <a:gd name="connsiteX31-635" fmla="*/ 335363 w 2567281"/>
              <a:gd name="connsiteY31-636" fmla="*/ 1653711 h 2567281"/>
              <a:gd name="connsiteX32-637" fmla="*/ 8015 w 2567281"/>
              <a:gd name="connsiteY32-638" fmla="*/ 1412826 h 2567281"/>
              <a:gd name="connsiteX33-639" fmla="*/ 1549 w 2567281"/>
              <a:gd name="connsiteY33-640" fmla="*/ 1347429 h 2567281"/>
              <a:gd name="connsiteX34-641" fmla="*/ 13418 w 2567281"/>
              <a:gd name="connsiteY34-642" fmla="*/ 1099676 h 2567281"/>
              <a:gd name="connsiteX35-643" fmla="*/ 14995 w 2567281"/>
              <a:gd name="connsiteY35-644" fmla="*/ 1091591 h 2567281"/>
              <a:gd name="connsiteX36-645" fmla="*/ 397317 w 2567281"/>
              <a:gd name="connsiteY36-646" fmla="*/ 856724 h 2567281"/>
              <a:gd name="connsiteX37-647" fmla="*/ 279210 w 2567281"/>
              <a:gd name="connsiteY37-648" fmla="*/ 486794 h 2567281"/>
              <a:gd name="connsiteX38-649" fmla="*/ 319987 w 2567281"/>
              <a:gd name="connsiteY38-650" fmla="*/ 435584 h 2567281"/>
              <a:gd name="connsiteX39-651" fmla="*/ 504477 w 2567281"/>
              <a:gd name="connsiteY39-652" fmla="*/ 263576 h 2567281"/>
              <a:gd name="connsiteX40-653" fmla="*/ 542723 w 2567281"/>
              <a:gd name="connsiteY40-654" fmla="*/ 237362 h 2567281"/>
              <a:gd name="connsiteX0-655" fmla="*/ 542723 w 2567281"/>
              <a:gd name="connsiteY0-656" fmla="*/ 237362 h 2567281"/>
              <a:gd name="connsiteX1-657" fmla="*/ 899550 w 2567281"/>
              <a:gd name="connsiteY1-658" fmla="*/ 291655 h 2567281"/>
              <a:gd name="connsiteX2-659" fmla="*/ 1104648 w 2567281"/>
              <a:gd name="connsiteY2-660" fmla="*/ 12940 h 2567281"/>
              <a:gd name="connsiteX3-661" fmla="*/ 1219853 w 2567281"/>
              <a:gd name="connsiteY3-662" fmla="*/ 1549 h 2567281"/>
              <a:gd name="connsiteX4-663" fmla="*/ 1467606 w 2567281"/>
              <a:gd name="connsiteY4-664" fmla="*/ 13418 h 2567281"/>
              <a:gd name="connsiteX5-665" fmla="*/ 1496875 w 2567281"/>
              <a:gd name="connsiteY5-666" fmla="*/ 19128 h 2567281"/>
              <a:gd name="connsiteX6-667" fmla="*/ 1697419 w 2567281"/>
              <a:gd name="connsiteY6-668" fmla="*/ 291655 h 2567281"/>
              <a:gd name="connsiteX7-669" fmla="*/ 2031761 w 2567281"/>
              <a:gd name="connsiteY7-670" fmla="*/ 240783 h 2567281"/>
              <a:gd name="connsiteX8-671" fmla="*/ 2034286 w 2567281"/>
              <a:gd name="connsiteY8-672" fmla="*/ 242421 h 2567281"/>
              <a:gd name="connsiteX9-673" fmla="*/ 2303706 w 2567281"/>
              <a:gd name="connsiteY9-674" fmla="*/ 504477 h 2567281"/>
              <a:gd name="connsiteX10-675" fmla="*/ 2313004 w 2567281"/>
              <a:gd name="connsiteY10-676" fmla="*/ 518043 h 2567281"/>
              <a:gd name="connsiteX11-677" fmla="*/ 2261606 w 2567281"/>
              <a:gd name="connsiteY11-678" fmla="*/ 855842 h 2567281"/>
              <a:gd name="connsiteX12-679" fmla="*/ 2547655 w 2567281"/>
              <a:gd name="connsiteY12-680" fmla="*/ 1066337 h 2567281"/>
              <a:gd name="connsiteX13-681" fmla="*/ 2553379 w 2567281"/>
              <a:gd name="connsiteY13-682" fmla="*/ 1094904 h 2567281"/>
              <a:gd name="connsiteX14-683" fmla="*/ 2565794 w 2567281"/>
              <a:gd name="connsiteY14-684" fmla="*/ 1344373 h 2567281"/>
              <a:gd name="connsiteX15-685" fmla="*/ 2556882 w 2567281"/>
              <a:gd name="connsiteY15-686" fmla="*/ 1436427 h 2567281"/>
              <a:gd name="connsiteX16-687" fmla="*/ 2261606 w 2567281"/>
              <a:gd name="connsiteY16-688" fmla="*/ 1653711 h 2567281"/>
              <a:gd name="connsiteX17-689" fmla="*/ 2320371 w 2567281"/>
              <a:gd name="connsiteY17-690" fmla="*/ 2039924 h 2567281"/>
              <a:gd name="connsiteX18-691" fmla="*/ 2247295 w 2567281"/>
              <a:gd name="connsiteY18-692" fmla="*/ 2131698 h 2567281"/>
              <a:gd name="connsiteX19-693" fmla="*/ 2159843 w 2567281"/>
              <a:gd name="connsiteY19-694" fmla="*/ 2221792 h 2567281"/>
              <a:gd name="connsiteX20-695" fmla="*/ 2093129 w 2567281"/>
              <a:gd name="connsiteY20-696" fmla="*/ 2278108 h 2567281"/>
              <a:gd name="connsiteX21-697" fmla="*/ 1697419 w 2567281"/>
              <a:gd name="connsiteY21-698" fmla="*/ 2217898 h 2567281"/>
              <a:gd name="connsiteX22-699" fmla="*/ 1448837 w 2567281"/>
              <a:gd name="connsiteY22-700" fmla="*/ 2555706 h 2567281"/>
              <a:gd name="connsiteX23-701" fmla="*/ 1347429 w 2567281"/>
              <a:gd name="connsiteY23-702" fmla="*/ 2565733 h 2567281"/>
              <a:gd name="connsiteX24-703" fmla="*/ 1222908 w 2567281"/>
              <a:gd name="connsiteY24-704" fmla="*/ 2565794 h 2567281"/>
              <a:gd name="connsiteX25-705" fmla="*/ 1150390 w 2567281"/>
              <a:gd name="connsiteY25-706" fmla="*/ 2558774 h 2567281"/>
              <a:gd name="connsiteX26-707" fmla="*/ 899550 w 2567281"/>
              <a:gd name="connsiteY26-708" fmla="*/ 2217898 h 2567281"/>
              <a:gd name="connsiteX27-709" fmla="*/ 479023 w 2567281"/>
              <a:gd name="connsiteY27-710" fmla="*/ 2281883 h 2567281"/>
              <a:gd name="connsiteX28-711" fmla="*/ 435584 w 2567281"/>
              <a:gd name="connsiteY28-712" fmla="*/ 2247295 h 2567281"/>
              <a:gd name="connsiteX29-713" fmla="*/ 345490 w 2567281"/>
              <a:gd name="connsiteY29-714" fmla="*/ 2159843 h 2567281"/>
              <a:gd name="connsiteX30-715" fmla="*/ 271660 w 2567281"/>
              <a:gd name="connsiteY30-716" fmla="*/ 2072382 h 2567281"/>
              <a:gd name="connsiteX31-717" fmla="*/ 335363 w 2567281"/>
              <a:gd name="connsiteY31-718" fmla="*/ 1653711 h 2567281"/>
              <a:gd name="connsiteX32-719" fmla="*/ 8015 w 2567281"/>
              <a:gd name="connsiteY32-720" fmla="*/ 1412826 h 2567281"/>
              <a:gd name="connsiteX33-721" fmla="*/ 1549 w 2567281"/>
              <a:gd name="connsiteY33-722" fmla="*/ 1347429 h 2567281"/>
              <a:gd name="connsiteX34-723" fmla="*/ 13418 w 2567281"/>
              <a:gd name="connsiteY34-724" fmla="*/ 1099676 h 2567281"/>
              <a:gd name="connsiteX35-725" fmla="*/ 14995 w 2567281"/>
              <a:gd name="connsiteY35-726" fmla="*/ 1091591 h 2567281"/>
              <a:gd name="connsiteX36-727" fmla="*/ 397317 w 2567281"/>
              <a:gd name="connsiteY36-728" fmla="*/ 856724 h 2567281"/>
              <a:gd name="connsiteX37-729" fmla="*/ 279210 w 2567281"/>
              <a:gd name="connsiteY37-730" fmla="*/ 486794 h 2567281"/>
              <a:gd name="connsiteX38-731" fmla="*/ 319987 w 2567281"/>
              <a:gd name="connsiteY38-732" fmla="*/ 435584 h 2567281"/>
              <a:gd name="connsiteX39-733" fmla="*/ 504477 w 2567281"/>
              <a:gd name="connsiteY39-734" fmla="*/ 263576 h 2567281"/>
              <a:gd name="connsiteX40-735" fmla="*/ 542723 w 2567281"/>
              <a:gd name="connsiteY40-736" fmla="*/ 237362 h 2567281"/>
              <a:gd name="connsiteX0-737" fmla="*/ 542723 w 2567281"/>
              <a:gd name="connsiteY0-738" fmla="*/ 237362 h 2567281"/>
              <a:gd name="connsiteX1-739" fmla="*/ 899550 w 2567281"/>
              <a:gd name="connsiteY1-740" fmla="*/ 291655 h 2567281"/>
              <a:gd name="connsiteX2-741" fmla="*/ 1104648 w 2567281"/>
              <a:gd name="connsiteY2-742" fmla="*/ 12940 h 2567281"/>
              <a:gd name="connsiteX3-743" fmla="*/ 1219853 w 2567281"/>
              <a:gd name="connsiteY3-744" fmla="*/ 1549 h 2567281"/>
              <a:gd name="connsiteX4-745" fmla="*/ 1467606 w 2567281"/>
              <a:gd name="connsiteY4-746" fmla="*/ 13418 h 2567281"/>
              <a:gd name="connsiteX5-747" fmla="*/ 1496875 w 2567281"/>
              <a:gd name="connsiteY5-748" fmla="*/ 19128 h 2567281"/>
              <a:gd name="connsiteX6-749" fmla="*/ 1697419 w 2567281"/>
              <a:gd name="connsiteY6-750" fmla="*/ 291655 h 2567281"/>
              <a:gd name="connsiteX7-751" fmla="*/ 2031761 w 2567281"/>
              <a:gd name="connsiteY7-752" fmla="*/ 240783 h 2567281"/>
              <a:gd name="connsiteX8-753" fmla="*/ 2034286 w 2567281"/>
              <a:gd name="connsiteY8-754" fmla="*/ 242421 h 2567281"/>
              <a:gd name="connsiteX9-755" fmla="*/ 2303706 w 2567281"/>
              <a:gd name="connsiteY9-756" fmla="*/ 504477 h 2567281"/>
              <a:gd name="connsiteX10-757" fmla="*/ 2313004 w 2567281"/>
              <a:gd name="connsiteY10-758" fmla="*/ 518043 h 2567281"/>
              <a:gd name="connsiteX11-759" fmla="*/ 2261606 w 2567281"/>
              <a:gd name="connsiteY11-760" fmla="*/ 855842 h 2567281"/>
              <a:gd name="connsiteX12-761" fmla="*/ 2547655 w 2567281"/>
              <a:gd name="connsiteY12-762" fmla="*/ 1066337 h 2567281"/>
              <a:gd name="connsiteX13-763" fmla="*/ 2553379 w 2567281"/>
              <a:gd name="connsiteY13-764" fmla="*/ 1094904 h 2567281"/>
              <a:gd name="connsiteX14-765" fmla="*/ 2565794 w 2567281"/>
              <a:gd name="connsiteY14-766" fmla="*/ 1344373 h 2567281"/>
              <a:gd name="connsiteX15-767" fmla="*/ 2556882 w 2567281"/>
              <a:gd name="connsiteY15-768" fmla="*/ 1436427 h 2567281"/>
              <a:gd name="connsiteX16-769" fmla="*/ 2261606 w 2567281"/>
              <a:gd name="connsiteY16-770" fmla="*/ 1653711 h 2567281"/>
              <a:gd name="connsiteX17-771" fmla="*/ 2320371 w 2567281"/>
              <a:gd name="connsiteY17-772" fmla="*/ 2039924 h 2567281"/>
              <a:gd name="connsiteX18-773" fmla="*/ 2247295 w 2567281"/>
              <a:gd name="connsiteY18-774" fmla="*/ 2131698 h 2567281"/>
              <a:gd name="connsiteX19-775" fmla="*/ 2159843 w 2567281"/>
              <a:gd name="connsiteY19-776" fmla="*/ 2221792 h 2567281"/>
              <a:gd name="connsiteX20-777" fmla="*/ 2093129 w 2567281"/>
              <a:gd name="connsiteY20-778" fmla="*/ 2278108 h 2567281"/>
              <a:gd name="connsiteX21-779" fmla="*/ 1697419 w 2567281"/>
              <a:gd name="connsiteY21-780" fmla="*/ 2217898 h 2567281"/>
              <a:gd name="connsiteX22-781" fmla="*/ 1448837 w 2567281"/>
              <a:gd name="connsiteY22-782" fmla="*/ 2555706 h 2567281"/>
              <a:gd name="connsiteX23-783" fmla="*/ 1347429 w 2567281"/>
              <a:gd name="connsiteY23-784" fmla="*/ 2565733 h 2567281"/>
              <a:gd name="connsiteX24-785" fmla="*/ 1222908 w 2567281"/>
              <a:gd name="connsiteY24-786" fmla="*/ 2565794 h 2567281"/>
              <a:gd name="connsiteX25-787" fmla="*/ 1150390 w 2567281"/>
              <a:gd name="connsiteY25-788" fmla="*/ 2558774 h 2567281"/>
              <a:gd name="connsiteX26-789" fmla="*/ 899550 w 2567281"/>
              <a:gd name="connsiteY26-790" fmla="*/ 2217898 h 2567281"/>
              <a:gd name="connsiteX27-791" fmla="*/ 479023 w 2567281"/>
              <a:gd name="connsiteY27-792" fmla="*/ 2281883 h 2567281"/>
              <a:gd name="connsiteX28-793" fmla="*/ 435584 w 2567281"/>
              <a:gd name="connsiteY28-794" fmla="*/ 2247295 h 2567281"/>
              <a:gd name="connsiteX29-795" fmla="*/ 345490 w 2567281"/>
              <a:gd name="connsiteY29-796" fmla="*/ 2159843 h 2567281"/>
              <a:gd name="connsiteX30-797" fmla="*/ 271660 w 2567281"/>
              <a:gd name="connsiteY30-798" fmla="*/ 2072382 h 2567281"/>
              <a:gd name="connsiteX31-799" fmla="*/ 335363 w 2567281"/>
              <a:gd name="connsiteY31-800" fmla="*/ 1653711 h 2567281"/>
              <a:gd name="connsiteX32-801" fmla="*/ 8015 w 2567281"/>
              <a:gd name="connsiteY32-802" fmla="*/ 1412826 h 2567281"/>
              <a:gd name="connsiteX33-803" fmla="*/ 1549 w 2567281"/>
              <a:gd name="connsiteY33-804" fmla="*/ 1347429 h 2567281"/>
              <a:gd name="connsiteX34-805" fmla="*/ 13418 w 2567281"/>
              <a:gd name="connsiteY34-806" fmla="*/ 1099676 h 2567281"/>
              <a:gd name="connsiteX35-807" fmla="*/ 14995 w 2567281"/>
              <a:gd name="connsiteY35-808" fmla="*/ 1091591 h 2567281"/>
              <a:gd name="connsiteX36-809" fmla="*/ 397317 w 2567281"/>
              <a:gd name="connsiteY36-810" fmla="*/ 856724 h 2567281"/>
              <a:gd name="connsiteX37-811" fmla="*/ 279210 w 2567281"/>
              <a:gd name="connsiteY37-812" fmla="*/ 486794 h 2567281"/>
              <a:gd name="connsiteX38-813" fmla="*/ 319987 w 2567281"/>
              <a:gd name="connsiteY38-814" fmla="*/ 435584 h 2567281"/>
              <a:gd name="connsiteX39-815" fmla="*/ 504477 w 2567281"/>
              <a:gd name="connsiteY39-816" fmla="*/ 263576 h 2567281"/>
              <a:gd name="connsiteX40-817" fmla="*/ 542723 w 2567281"/>
              <a:gd name="connsiteY40-818" fmla="*/ 237362 h 2567281"/>
              <a:gd name="connsiteX0-819" fmla="*/ 542723 w 2567281"/>
              <a:gd name="connsiteY0-820" fmla="*/ 237362 h 2567281"/>
              <a:gd name="connsiteX1-821" fmla="*/ 899550 w 2567281"/>
              <a:gd name="connsiteY1-822" fmla="*/ 291655 h 2567281"/>
              <a:gd name="connsiteX2-823" fmla="*/ 1104648 w 2567281"/>
              <a:gd name="connsiteY2-824" fmla="*/ 12940 h 2567281"/>
              <a:gd name="connsiteX3-825" fmla="*/ 1219853 w 2567281"/>
              <a:gd name="connsiteY3-826" fmla="*/ 1549 h 2567281"/>
              <a:gd name="connsiteX4-827" fmla="*/ 1467606 w 2567281"/>
              <a:gd name="connsiteY4-828" fmla="*/ 13418 h 2567281"/>
              <a:gd name="connsiteX5-829" fmla="*/ 1496875 w 2567281"/>
              <a:gd name="connsiteY5-830" fmla="*/ 19128 h 2567281"/>
              <a:gd name="connsiteX6-831" fmla="*/ 1697419 w 2567281"/>
              <a:gd name="connsiteY6-832" fmla="*/ 291655 h 2567281"/>
              <a:gd name="connsiteX7-833" fmla="*/ 2031761 w 2567281"/>
              <a:gd name="connsiteY7-834" fmla="*/ 240783 h 2567281"/>
              <a:gd name="connsiteX8-835" fmla="*/ 2034286 w 2567281"/>
              <a:gd name="connsiteY8-836" fmla="*/ 242421 h 2567281"/>
              <a:gd name="connsiteX9-837" fmla="*/ 2303706 w 2567281"/>
              <a:gd name="connsiteY9-838" fmla="*/ 504477 h 2567281"/>
              <a:gd name="connsiteX10-839" fmla="*/ 2313004 w 2567281"/>
              <a:gd name="connsiteY10-840" fmla="*/ 518043 h 2567281"/>
              <a:gd name="connsiteX11-841" fmla="*/ 2261606 w 2567281"/>
              <a:gd name="connsiteY11-842" fmla="*/ 855842 h 2567281"/>
              <a:gd name="connsiteX12-843" fmla="*/ 2547655 w 2567281"/>
              <a:gd name="connsiteY12-844" fmla="*/ 1066337 h 2567281"/>
              <a:gd name="connsiteX13-845" fmla="*/ 2553379 w 2567281"/>
              <a:gd name="connsiteY13-846" fmla="*/ 1094904 h 2567281"/>
              <a:gd name="connsiteX14-847" fmla="*/ 2565794 w 2567281"/>
              <a:gd name="connsiteY14-848" fmla="*/ 1344373 h 2567281"/>
              <a:gd name="connsiteX15-849" fmla="*/ 2556882 w 2567281"/>
              <a:gd name="connsiteY15-850" fmla="*/ 1436427 h 2567281"/>
              <a:gd name="connsiteX16-851" fmla="*/ 2261606 w 2567281"/>
              <a:gd name="connsiteY16-852" fmla="*/ 1653711 h 2567281"/>
              <a:gd name="connsiteX17-853" fmla="*/ 2320371 w 2567281"/>
              <a:gd name="connsiteY17-854" fmla="*/ 2039924 h 2567281"/>
              <a:gd name="connsiteX18-855" fmla="*/ 2247295 w 2567281"/>
              <a:gd name="connsiteY18-856" fmla="*/ 2131698 h 2567281"/>
              <a:gd name="connsiteX19-857" fmla="*/ 2159843 w 2567281"/>
              <a:gd name="connsiteY19-858" fmla="*/ 2221792 h 2567281"/>
              <a:gd name="connsiteX20-859" fmla="*/ 2093129 w 2567281"/>
              <a:gd name="connsiteY20-860" fmla="*/ 2278108 h 2567281"/>
              <a:gd name="connsiteX21-861" fmla="*/ 1697419 w 2567281"/>
              <a:gd name="connsiteY21-862" fmla="*/ 2217898 h 2567281"/>
              <a:gd name="connsiteX22-863" fmla="*/ 1448837 w 2567281"/>
              <a:gd name="connsiteY22-864" fmla="*/ 2555706 h 2567281"/>
              <a:gd name="connsiteX23-865" fmla="*/ 1347429 w 2567281"/>
              <a:gd name="connsiteY23-866" fmla="*/ 2565733 h 2567281"/>
              <a:gd name="connsiteX24-867" fmla="*/ 1222908 w 2567281"/>
              <a:gd name="connsiteY24-868" fmla="*/ 2565794 h 2567281"/>
              <a:gd name="connsiteX25-869" fmla="*/ 1150390 w 2567281"/>
              <a:gd name="connsiteY25-870" fmla="*/ 2558774 h 2567281"/>
              <a:gd name="connsiteX26-871" fmla="*/ 899550 w 2567281"/>
              <a:gd name="connsiteY26-872" fmla="*/ 2217898 h 2567281"/>
              <a:gd name="connsiteX27-873" fmla="*/ 479023 w 2567281"/>
              <a:gd name="connsiteY27-874" fmla="*/ 2281883 h 2567281"/>
              <a:gd name="connsiteX28-875" fmla="*/ 435584 w 2567281"/>
              <a:gd name="connsiteY28-876" fmla="*/ 2247295 h 2567281"/>
              <a:gd name="connsiteX29-877" fmla="*/ 345490 w 2567281"/>
              <a:gd name="connsiteY29-878" fmla="*/ 2159843 h 2567281"/>
              <a:gd name="connsiteX30-879" fmla="*/ 271660 w 2567281"/>
              <a:gd name="connsiteY30-880" fmla="*/ 2072382 h 2567281"/>
              <a:gd name="connsiteX31-881" fmla="*/ 335363 w 2567281"/>
              <a:gd name="connsiteY31-882" fmla="*/ 1653711 h 2567281"/>
              <a:gd name="connsiteX32-883" fmla="*/ 8015 w 2567281"/>
              <a:gd name="connsiteY32-884" fmla="*/ 1412826 h 2567281"/>
              <a:gd name="connsiteX33-885" fmla="*/ 1549 w 2567281"/>
              <a:gd name="connsiteY33-886" fmla="*/ 1347429 h 2567281"/>
              <a:gd name="connsiteX34-887" fmla="*/ 13418 w 2567281"/>
              <a:gd name="connsiteY34-888" fmla="*/ 1099676 h 2567281"/>
              <a:gd name="connsiteX35-889" fmla="*/ 14995 w 2567281"/>
              <a:gd name="connsiteY35-890" fmla="*/ 1091591 h 2567281"/>
              <a:gd name="connsiteX36-891" fmla="*/ 397317 w 2567281"/>
              <a:gd name="connsiteY36-892" fmla="*/ 856724 h 2567281"/>
              <a:gd name="connsiteX37-893" fmla="*/ 279210 w 2567281"/>
              <a:gd name="connsiteY37-894" fmla="*/ 486794 h 2567281"/>
              <a:gd name="connsiteX38-895" fmla="*/ 319987 w 2567281"/>
              <a:gd name="connsiteY38-896" fmla="*/ 435584 h 2567281"/>
              <a:gd name="connsiteX39-897" fmla="*/ 504477 w 2567281"/>
              <a:gd name="connsiteY39-898" fmla="*/ 263576 h 2567281"/>
              <a:gd name="connsiteX40-899" fmla="*/ 542723 w 2567281"/>
              <a:gd name="connsiteY40-900" fmla="*/ 237362 h 2567281"/>
              <a:gd name="connsiteX0-901" fmla="*/ 542723 w 2567281"/>
              <a:gd name="connsiteY0-902" fmla="*/ 237362 h 2567281"/>
              <a:gd name="connsiteX1-903" fmla="*/ 899550 w 2567281"/>
              <a:gd name="connsiteY1-904" fmla="*/ 291655 h 2567281"/>
              <a:gd name="connsiteX2-905" fmla="*/ 1104648 w 2567281"/>
              <a:gd name="connsiteY2-906" fmla="*/ 12940 h 2567281"/>
              <a:gd name="connsiteX3-907" fmla="*/ 1219853 w 2567281"/>
              <a:gd name="connsiteY3-908" fmla="*/ 1549 h 2567281"/>
              <a:gd name="connsiteX4-909" fmla="*/ 1467606 w 2567281"/>
              <a:gd name="connsiteY4-910" fmla="*/ 13418 h 2567281"/>
              <a:gd name="connsiteX5-911" fmla="*/ 1496875 w 2567281"/>
              <a:gd name="connsiteY5-912" fmla="*/ 19128 h 2567281"/>
              <a:gd name="connsiteX6-913" fmla="*/ 1697419 w 2567281"/>
              <a:gd name="connsiteY6-914" fmla="*/ 291655 h 2567281"/>
              <a:gd name="connsiteX7-915" fmla="*/ 2031761 w 2567281"/>
              <a:gd name="connsiteY7-916" fmla="*/ 240783 h 2567281"/>
              <a:gd name="connsiteX8-917" fmla="*/ 2034286 w 2567281"/>
              <a:gd name="connsiteY8-918" fmla="*/ 242421 h 2567281"/>
              <a:gd name="connsiteX9-919" fmla="*/ 2303706 w 2567281"/>
              <a:gd name="connsiteY9-920" fmla="*/ 504477 h 2567281"/>
              <a:gd name="connsiteX10-921" fmla="*/ 2313004 w 2567281"/>
              <a:gd name="connsiteY10-922" fmla="*/ 518043 h 2567281"/>
              <a:gd name="connsiteX11-923" fmla="*/ 2261606 w 2567281"/>
              <a:gd name="connsiteY11-924" fmla="*/ 855842 h 2567281"/>
              <a:gd name="connsiteX12-925" fmla="*/ 2547655 w 2567281"/>
              <a:gd name="connsiteY12-926" fmla="*/ 1066337 h 2567281"/>
              <a:gd name="connsiteX13-927" fmla="*/ 2553379 w 2567281"/>
              <a:gd name="connsiteY13-928" fmla="*/ 1094904 h 2567281"/>
              <a:gd name="connsiteX14-929" fmla="*/ 2565794 w 2567281"/>
              <a:gd name="connsiteY14-930" fmla="*/ 1344373 h 2567281"/>
              <a:gd name="connsiteX15-931" fmla="*/ 2556882 w 2567281"/>
              <a:gd name="connsiteY15-932" fmla="*/ 1436427 h 2567281"/>
              <a:gd name="connsiteX16-933" fmla="*/ 2261606 w 2567281"/>
              <a:gd name="connsiteY16-934" fmla="*/ 1653711 h 2567281"/>
              <a:gd name="connsiteX17-935" fmla="*/ 2320371 w 2567281"/>
              <a:gd name="connsiteY17-936" fmla="*/ 2039924 h 2567281"/>
              <a:gd name="connsiteX18-937" fmla="*/ 2247295 w 2567281"/>
              <a:gd name="connsiteY18-938" fmla="*/ 2131698 h 2567281"/>
              <a:gd name="connsiteX19-939" fmla="*/ 2159843 w 2567281"/>
              <a:gd name="connsiteY19-940" fmla="*/ 2221792 h 2567281"/>
              <a:gd name="connsiteX20-941" fmla="*/ 2093129 w 2567281"/>
              <a:gd name="connsiteY20-942" fmla="*/ 2278108 h 2567281"/>
              <a:gd name="connsiteX21-943" fmla="*/ 1697419 w 2567281"/>
              <a:gd name="connsiteY21-944" fmla="*/ 2217898 h 2567281"/>
              <a:gd name="connsiteX22-945" fmla="*/ 1448837 w 2567281"/>
              <a:gd name="connsiteY22-946" fmla="*/ 2555706 h 2567281"/>
              <a:gd name="connsiteX23-947" fmla="*/ 1347429 w 2567281"/>
              <a:gd name="connsiteY23-948" fmla="*/ 2565733 h 2567281"/>
              <a:gd name="connsiteX24-949" fmla="*/ 1222908 w 2567281"/>
              <a:gd name="connsiteY24-950" fmla="*/ 2565794 h 2567281"/>
              <a:gd name="connsiteX25-951" fmla="*/ 1150390 w 2567281"/>
              <a:gd name="connsiteY25-952" fmla="*/ 2558774 h 2567281"/>
              <a:gd name="connsiteX26-953" fmla="*/ 899550 w 2567281"/>
              <a:gd name="connsiteY26-954" fmla="*/ 2217898 h 2567281"/>
              <a:gd name="connsiteX27-955" fmla="*/ 479023 w 2567281"/>
              <a:gd name="connsiteY27-956" fmla="*/ 2281883 h 2567281"/>
              <a:gd name="connsiteX28-957" fmla="*/ 435584 w 2567281"/>
              <a:gd name="connsiteY28-958" fmla="*/ 2247295 h 2567281"/>
              <a:gd name="connsiteX29-959" fmla="*/ 345490 w 2567281"/>
              <a:gd name="connsiteY29-960" fmla="*/ 2159843 h 2567281"/>
              <a:gd name="connsiteX30-961" fmla="*/ 271660 w 2567281"/>
              <a:gd name="connsiteY30-962" fmla="*/ 2072382 h 2567281"/>
              <a:gd name="connsiteX31-963" fmla="*/ 335363 w 2567281"/>
              <a:gd name="connsiteY31-964" fmla="*/ 1653711 h 2567281"/>
              <a:gd name="connsiteX32-965" fmla="*/ 8015 w 2567281"/>
              <a:gd name="connsiteY32-966" fmla="*/ 1412826 h 2567281"/>
              <a:gd name="connsiteX33-967" fmla="*/ 1549 w 2567281"/>
              <a:gd name="connsiteY33-968" fmla="*/ 1347429 h 2567281"/>
              <a:gd name="connsiteX34-969" fmla="*/ 13418 w 2567281"/>
              <a:gd name="connsiteY34-970" fmla="*/ 1099676 h 2567281"/>
              <a:gd name="connsiteX35-971" fmla="*/ 14995 w 2567281"/>
              <a:gd name="connsiteY35-972" fmla="*/ 1091591 h 2567281"/>
              <a:gd name="connsiteX36-973" fmla="*/ 397317 w 2567281"/>
              <a:gd name="connsiteY36-974" fmla="*/ 856724 h 2567281"/>
              <a:gd name="connsiteX37-975" fmla="*/ 279210 w 2567281"/>
              <a:gd name="connsiteY37-976" fmla="*/ 486794 h 2567281"/>
              <a:gd name="connsiteX38-977" fmla="*/ 319987 w 2567281"/>
              <a:gd name="connsiteY38-978" fmla="*/ 435584 h 2567281"/>
              <a:gd name="connsiteX39-979" fmla="*/ 504477 w 2567281"/>
              <a:gd name="connsiteY39-980" fmla="*/ 263576 h 2567281"/>
              <a:gd name="connsiteX40-981" fmla="*/ 542723 w 2567281"/>
              <a:gd name="connsiteY40-982" fmla="*/ 237362 h 2567281"/>
              <a:gd name="connsiteX0-983" fmla="*/ 542723 w 2567281"/>
              <a:gd name="connsiteY0-984" fmla="*/ 237362 h 2567281"/>
              <a:gd name="connsiteX1-985" fmla="*/ 923626 w 2567281"/>
              <a:gd name="connsiteY1-986" fmla="*/ 341570 h 2567281"/>
              <a:gd name="connsiteX2-987" fmla="*/ 1104648 w 2567281"/>
              <a:gd name="connsiteY2-988" fmla="*/ 12940 h 2567281"/>
              <a:gd name="connsiteX3-989" fmla="*/ 1219853 w 2567281"/>
              <a:gd name="connsiteY3-990" fmla="*/ 1549 h 2567281"/>
              <a:gd name="connsiteX4-991" fmla="*/ 1467606 w 2567281"/>
              <a:gd name="connsiteY4-992" fmla="*/ 13418 h 2567281"/>
              <a:gd name="connsiteX5-993" fmla="*/ 1496875 w 2567281"/>
              <a:gd name="connsiteY5-994" fmla="*/ 19128 h 2567281"/>
              <a:gd name="connsiteX6-995" fmla="*/ 1697419 w 2567281"/>
              <a:gd name="connsiteY6-996" fmla="*/ 291655 h 2567281"/>
              <a:gd name="connsiteX7-997" fmla="*/ 2031761 w 2567281"/>
              <a:gd name="connsiteY7-998" fmla="*/ 240783 h 2567281"/>
              <a:gd name="connsiteX8-999" fmla="*/ 2034286 w 2567281"/>
              <a:gd name="connsiteY8-1000" fmla="*/ 242421 h 2567281"/>
              <a:gd name="connsiteX9-1001" fmla="*/ 2303706 w 2567281"/>
              <a:gd name="connsiteY9-1002" fmla="*/ 504477 h 2567281"/>
              <a:gd name="connsiteX10-1003" fmla="*/ 2313004 w 2567281"/>
              <a:gd name="connsiteY10-1004" fmla="*/ 518043 h 2567281"/>
              <a:gd name="connsiteX11-1005" fmla="*/ 2261606 w 2567281"/>
              <a:gd name="connsiteY11-1006" fmla="*/ 855842 h 2567281"/>
              <a:gd name="connsiteX12-1007" fmla="*/ 2547655 w 2567281"/>
              <a:gd name="connsiteY12-1008" fmla="*/ 1066337 h 2567281"/>
              <a:gd name="connsiteX13-1009" fmla="*/ 2553379 w 2567281"/>
              <a:gd name="connsiteY13-1010" fmla="*/ 1094904 h 2567281"/>
              <a:gd name="connsiteX14-1011" fmla="*/ 2565794 w 2567281"/>
              <a:gd name="connsiteY14-1012" fmla="*/ 1344373 h 2567281"/>
              <a:gd name="connsiteX15-1013" fmla="*/ 2556882 w 2567281"/>
              <a:gd name="connsiteY15-1014" fmla="*/ 1436427 h 2567281"/>
              <a:gd name="connsiteX16-1015" fmla="*/ 2261606 w 2567281"/>
              <a:gd name="connsiteY16-1016" fmla="*/ 1653711 h 2567281"/>
              <a:gd name="connsiteX17-1017" fmla="*/ 2320371 w 2567281"/>
              <a:gd name="connsiteY17-1018" fmla="*/ 2039924 h 2567281"/>
              <a:gd name="connsiteX18-1019" fmla="*/ 2247295 w 2567281"/>
              <a:gd name="connsiteY18-1020" fmla="*/ 2131698 h 2567281"/>
              <a:gd name="connsiteX19-1021" fmla="*/ 2159843 w 2567281"/>
              <a:gd name="connsiteY19-1022" fmla="*/ 2221792 h 2567281"/>
              <a:gd name="connsiteX20-1023" fmla="*/ 2093129 w 2567281"/>
              <a:gd name="connsiteY20-1024" fmla="*/ 2278108 h 2567281"/>
              <a:gd name="connsiteX21-1025" fmla="*/ 1697419 w 2567281"/>
              <a:gd name="connsiteY21-1026" fmla="*/ 2217898 h 2567281"/>
              <a:gd name="connsiteX22-1027" fmla="*/ 1448837 w 2567281"/>
              <a:gd name="connsiteY22-1028" fmla="*/ 2555706 h 2567281"/>
              <a:gd name="connsiteX23-1029" fmla="*/ 1347429 w 2567281"/>
              <a:gd name="connsiteY23-1030" fmla="*/ 2565733 h 2567281"/>
              <a:gd name="connsiteX24-1031" fmla="*/ 1222908 w 2567281"/>
              <a:gd name="connsiteY24-1032" fmla="*/ 2565794 h 2567281"/>
              <a:gd name="connsiteX25-1033" fmla="*/ 1150390 w 2567281"/>
              <a:gd name="connsiteY25-1034" fmla="*/ 2558774 h 2567281"/>
              <a:gd name="connsiteX26-1035" fmla="*/ 899550 w 2567281"/>
              <a:gd name="connsiteY26-1036" fmla="*/ 2217898 h 2567281"/>
              <a:gd name="connsiteX27-1037" fmla="*/ 479023 w 2567281"/>
              <a:gd name="connsiteY27-1038" fmla="*/ 2281883 h 2567281"/>
              <a:gd name="connsiteX28-1039" fmla="*/ 435584 w 2567281"/>
              <a:gd name="connsiteY28-1040" fmla="*/ 2247295 h 2567281"/>
              <a:gd name="connsiteX29-1041" fmla="*/ 345490 w 2567281"/>
              <a:gd name="connsiteY29-1042" fmla="*/ 2159843 h 2567281"/>
              <a:gd name="connsiteX30-1043" fmla="*/ 271660 w 2567281"/>
              <a:gd name="connsiteY30-1044" fmla="*/ 2072382 h 2567281"/>
              <a:gd name="connsiteX31-1045" fmla="*/ 335363 w 2567281"/>
              <a:gd name="connsiteY31-1046" fmla="*/ 1653711 h 2567281"/>
              <a:gd name="connsiteX32-1047" fmla="*/ 8015 w 2567281"/>
              <a:gd name="connsiteY32-1048" fmla="*/ 1412826 h 2567281"/>
              <a:gd name="connsiteX33-1049" fmla="*/ 1549 w 2567281"/>
              <a:gd name="connsiteY33-1050" fmla="*/ 1347429 h 2567281"/>
              <a:gd name="connsiteX34-1051" fmla="*/ 13418 w 2567281"/>
              <a:gd name="connsiteY34-1052" fmla="*/ 1099676 h 2567281"/>
              <a:gd name="connsiteX35-1053" fmla="*/ 14995 w 2567281"/>
              <a:gd name="connsiteY35-1054" fmla="*/ 1091591 h 2567281"/>
              <a:gd name="connsiteX36-1055" fmla="*/ 397317 w 2567281"/>
              <a:gd name="connsiteY36-1056" fmla="*/ 856724 h 2567281"/>
              <a:gd name="connsiteX37-1057" fmla="*/ 279210 w 2567281"/>
              <a:gd name="connsiteY37-1058" fmla="*/ 486794 h 2567281"/>
              <a:gd name="connsiteX38-1059" fmla="*/ 319987 w 2567281"/>
              <a:gd name="connsiteY38-1060" fmla="*/ 435584 h 2567281"/>
              <a:gd name="connsiteX39-1061" fmla="*/ 504477 w 2567281"/>
              <a:gd name="connsiteY39-1062" fmla="*/ 263576 h 2567281"/>
              <a:gd name="connsiteX40-1063" fmla="*/ 542723 w 2567281"/>
              <a:gd name="connsiteY40-1064" fmla="*/ 237362 h 2567281"/>
              <a:gd name="connsiteX0-1065" fmla="*/ 542723 w 2567281"/>
              <a:gd name="connsiteY0-1066" fmla="*/ 237362 h 2567281"/>
              <a:gd name="connsiteX1-1067" fmla="*/ 923626 w 2567281"/>
              <a:gd name="connsiteY1-1068" fmla="*/ 341570 h 2567281"/>
              <a:gd name="connsiteX2-1069" fmla="*/ 1104648 w 2567281"/>
              <a:gd name="connsiteY2-1070" fmla="*/ 12940 h 2567281"/>
              <a:gd name="connsiteX3-1071" fmla="*/ 1219853 w 2567281"/>
              <a:gd name="connsiteY3-1072" fmla="*/ 1549 h 2567281"/>
              <a:gd name="connsiteX4-1073" fmla="*/ 1467606 w 2567281"/>
              <a:gd name="connsiteY4-1074" fmla="*/ 13418 h 2567281"/>
              <a:gd name="connsiteX5-1075" fmla="*/ 1496875 w 2567281"/>
              <a:gd name="connsiteY5-1076" fmla="*/ 19128 h 2567281"/>
              <a:gd name="connsiteX6-1077" fmla="*/ 1697419 w 2567281"/>
              <a:gd name="connsiteY6-1078" fmla="*/ 291655 h 2567281"/>
              <a:gd name="connsiteX7-1079" fmla="*/ 2031761 w 2567281"/>
              <a:gd name="connsiteY7-1080" fmla="*/ 240783 h 2567281"/>
              <a:gd name="connsiteX8-1081" fmla="*/ 2034286 w 2567281"/>
              <a:gd name="connsiteY8-1082" fmla="*/ 242421 h 2567281"/>
              <a:gd name="connsiteX9-1083" fmla="*/ 2303706 w 2567281"/>
              <a:gd name="connsiteY9-1084" fmla="*/ 504477 h 2567281"/>
              <a:gd name="connsiteX10-1085" fmla="*/ 2313004 w 2567281"/>
              <a:gd name="connsiteY10-1086" fmla="*/ 518043 h 2567281"/>
              <a:gd name="connsiteX11-1087" fmla="*/ 2261606 w 2567281"/>
              <a:gd name="connsiteY11-1088" fmla="*/ 855842 h 2567281"/>
              <a:gd name="connsiteX12-1089" fmla="*/ 2547655 w 2567281"/>
              <a:gd name="connsiteY12-1090" fmla="*/ 1066337 h 2567281"/>
              <a:gd name="connsiteX13-1091" fmla="*/ 2553379 w 2567281"/>
              <a:gd name="connsiteY13-1092" fmla="*/ 1094904 h 2567281"/>
              <a:gd name="connsiteX14-1093" fmla="*/ 2565794 w 2567281"/>
              <a:gd name="connsiteY14-1094" fmla="*/ 1344373 h 2567281"/>
              <a:gd name="connsiteX15-1095" fmla="*/ 2556882 w 2567281"/>
              <a:gd name="connsiteY15-1096" fmla="*/ 1436427 h 2567281"/>
              <a:gd name="connsiteX16-1097" fmla="*/ 2261606 w 2567281"/>
              <a:gd name="connsiteY16-1098" fmla="*/ 1653711 h 2567281"/>
              <a:gd name="connsiteX17-1099" fmla="*/ 2320371 w 2567281"/>
              <a:gd name="connsiteY17-1100" fmla="*/ 2039924 h 2567281"/>
              <a:gd name="connsiteX18-1101" fmla="*/ 2247295 w 2567281"/>
              <a:gd name="connsiteY18-1102" fmla="*/ 2131698 h 2567281"/>
              <a:gd name="connsiteX19-1103" fmla="*/ 2159843 w 2567281"/>
              <a:gd name="connsiteY19-1104" fmla="*/ 2221792 h 2567281"/>
              <a:gd name="connsiteX20-1105" fmla="*/ 2093129 w 2567281"/>
              <a:gd name="connsiteY20-1106" fmla="*/ 2278108 h 2567281"/>
              <a:gd name="connsiteX21-1107" fmla="*/ 1697419 w 2567281"/>
              <a:gd name="connsiteY21-1108" fmla="*/ 2217898 h 2567281"/>
              <a:gd name="connsiteX22-1109" fmla="*/ 1448837 w 2567281"/>
              <a:gd name="connsiteY22-1110" fmla="*/ 2555706 h 2567281"/>
              <a:gd name="connsiteX23-1111" fmla="*/ 1347429 w 2567281"/>
              <a:gd name="connsiteY23-1112" fmla="*/ 2565733 h 2567281"/>
              <a:gd name="connsiteX24-1113" fmla="*/ 1222908 w 2567281"/>
              <a:gd name="connsiteY24-1114" fmla="*/ 2565794 h 2567281"/>
              <a:gd name="connsiteX25-1115" fmla="*/ 1150390 w 2567281"/>
              <a:gd name="connsiteY25-1116" fmla="*/ 2558774 h 2567281"/>
              <a:gd name="connsiteX26-1117" fmla="*/ 899550 w 2567281"/>
              <a:gd name="connsiteY26-1118" fmla="*/ 2217898 h 2567281"/>
              <a:gd name="connsiteX27-1119" fmla="*/ 479023 w 2567281"/>
              <a:gd name="connsiteY27-1120" fmla="*/ 2281883 h 2567281"/>
              <a:gd name="connsiteX28-1121" fmla="*/ 435584 w 2567281"/>
              <a:gd name="connsiteY28-1122" fmla="*/ 2247295 h 2567281"/>
              <a:gd name="connsiteX29-1123" fmla="*/ 345490 w 2567281"/>
              <a:gd name="connsiteY29-1124" fmla="*/ 2159843 h 2567281"/>
              <a:gd name="connsiteX30-1125" fmla="*/ 271660 w 2567281"/>
              <a:gd name="connsiteY30-1126" fmla="*/ 2072382 h 2567281"/>
              <a:gd name="connsiteX31-1127" fmla="*/ 335363 w 2567281"/>
              <a:gd name="connsiteY31-1128" fmla="*/ 1653711 h 2567281"/>
              <a:gd name="connsiteX32-1129" fmla="*/ 8015 w 2567281"/>
              <a:gd name="connsiteY32-1130" fmla="*/ 1412826 h 2567281"/>
              <a:gd name="connsiteX33-1131" fmla="*/ 1549 w 2567281"/>
              <a:gd name="connsiteY33-1132" fmla="*/ 1347429 h 2567281"/>
              <a:gd name="connsiteX34-1133" fmla="*/ 13418 w 2567281"/>
              <a:gd name="connsiteY34-1134" fmla="*/ 1099676 h 2567281"/>
              <a:gd name="connsiteX35-1135" fmla="*/ 14995 w 2567281"/>
              <a:gd name="connsiteY35-1136" fmla="*/ 1091591 h 2567281"/>
              <a:gd name="connsiteX36-1137" fmla="*/ 397317 w 2567281"/>
              <a:gd name="connsiteY36-1138" fmla="*/ 856724 h 2567281"/>
              <a:gd name="connsiteX37-1139" fmla="*/ 279210 w 2567281"/>
              <a:gd name="connsiteY37-1140" fmla="*/ 486794 h 2567281"/>
              <a:gd name="connsiteX38-1141" fmla="*/ 319987 w 2567281"/>
              <a:gd name="connsiteY38-1142" fmla="*/ 435584 h 2567281"/>
              <a:gd name="connsiteX39-1143" fmla="*/ 504477 w 2567281"/>
              <a:gd name="connsiteY39-1144" fmla="*/ 263576 h 2567281"/>
              <a:gd name="connsiteX40-1145" fmla="*/ 542723 w 2567281"/>
              <a:gd name="connsiteY40-1146" fmla="*/ 237362 h 2567281"/>
              <a:gd name="connsiteX0-1147" fmla="*/ 542723 w 2567281"/>
              <a:gd name="connsiteY0-1148" fmla="*/ 237362 h 2567281"/>
              <a:gd name="connsiteX1-1149" fmla="*/ 923626 w 2567281"/>
              <a:gd name="connsiteY1-1150" fmla="*/ 341570 h 2567281"/>
              <a:gd name="connsiteX2-1151" fmla="*/ 1104648 w 2567281"/>
              <a:gd name="connsiteY2-1152" fmla="*/ 12940 h 2567281"/>
              <a:gd name="connsiteX3-1153" fmla="*/ 1219853 w 2567281"/>
              <a:gd name="connsiteY3-1154" fmla="*/ 1549 h 2567281"/>
              <a:gd name="connsiteX4-1155" fmla="*/ 1467606 w 2567281"/>
              <a:gd name="connsiteY4-1156" fmla="*/ 13418 h 2567281"/>
              <a:gd name="connsiteX5-1157" fmla="*/ 1496875 w 2567281"/>
              <a:gd name="connsiteY5-1158" fmla="*/ 19128 h 2567281"/>
              <a:gd name="connsiteX6-1159" fmla="*/ 1697419 w 2567281"/>
              <a:gd name="connsiteY6-1160" fmla="*/ 291655 h 2567281"/>
              <a:gd name="connsiteX7-1161" fmla="*/ 2031761 w 2567281"/>
              <a:gd name="connsiteY7-1162" fmla="*/ 240783 h 2567281"/>
              <a:gd name="connsiteX8-1163" fmla="*/ 2034286 w 2567281"/>
              <a:gd name="connsiteY8-1164" fmla="*/ 242421 h 2567281"/>
              <a:gd name="connsiteX9-1165" fmla="*/ 2303706 w 2567281"/>
              <a:gd name="connsiteY9-1166" fmla="*/ 504477 h 2567281"/>
              <a:gd name="connsiteX10-1167" fmla="*/ 2313004 w 2567281"/>
              <a:gd name="connsiteY10-1168" fmla="*/ 518043 h 2567281"/>
              <a:gd name="connsiteX11-1169" fmla="*/ 2261606 w 2567281"/>
              <a:gd name="connsiteY11-1170" fmla="*/ 855842 h 2567281"/>
              <a:gd name="connsiteX12-1171" fmla="*/ 2547655 w 2567281"/>
              <a:gd name="connsiteY12-1172" fmla="*/ 1066337 h 2567281"/>
              <a:gd name="connsiteX13-1173" fmla="*/ 2553379 w 2567281"/>
              <a:gd name="connsiteY13-1174" fmla="*/ 1094904 h 2567281"/>
              <a:gd name="connsiteX14-1175" fmla="*/ 2565794 w 2567281"/>
              <a:gd name="connsiteY14-1176" fmla="*/ 1344373 h 2567281"/>
              <a:gd name="connsiteX15-1177" fmla="*/ 2556882 w 2567281"/>
              <a:gd name="connsiteY15-1178" fmla="*/ 1436427 h 2567281"/>
              <a:gd name="connsiteX16-1179" fmla="*/ 2261606 w 2567281"/>
              <a:gd name="connsiteY16-1180" fmla="*/ 1653711 h 2567281"/>
              <a:gd name="connsiteX17-1181" fmla="*/ 2320371 w 2567281"/>
              <a:gd name="connsiteY17-1182" fmla="*/ 2039924 h 2567281"/>
              <a:gd name="connsiteX18-1183" fmla="*/ 2247295 w 2567281"/>
              <a:gd name="connsiteY18-1184" fmla="*/ 2131698 h 2567281"/>
              <a:gd name="connsiteX19-1185" fmla="*/ 2159843 w 2567281"/>
              <a:gd name="connsiteY19-1186" fmla="*/ 2221792 h 2567281"/>
              <a:gd name="connsiteX20-1187" fmla="*/ 2093129 w 2567281"/>
              <a:gd name="connsiteY20-1188" fmla="*/ 2278108 h 2567281"/>
              <a:gd name="connsiteX21-1189" fmla="*/ 1697419 w 2567281"/>
              <a:gd name="connsiteY21-1190" fmla="*/ 2217898 h 2567281"/>
              <a:gd name="connsiteX22-1191" fmla="*/ 1448837 w 2567281"/>
              <a:gd name="connsiteY22-1192" fmla="*/ 2555706 h 2567281"/>
              <a:gd name="connsiteX23-1193" fmla="*/ 1347429 w 2567281"/>
              <a:gd name="connsiteY23-1194" fmla="*/ 2565733 h 2567281"/>
              <a:gd name="connsiteX24-1195" fmla="*/ 1222908 w 2567281"/>
              <a:gd name="connsiteY24-1196" fmla="*/ 2565794 h 2567281"/>
              <a:gd name="connsiteX25-1197" fmla="*/ 1150390 w 2567281"/>
              <a:gd name="connsiteY25-1198" fmla="*/ 2558774 h 2567281"/>
              <a:gd name="connsiteX26-1199" fmla="*/ 899550 w 2567281"/>
              <a:gd name="connsiteY26-1200" fmla="*/ 2217898 h 2567281"/>
              <a:gd name="connsiteX27-1201" fmla="*/ 479023 w 2567281"/>
              <a:gd name="connsiteY27-1202" fmla="*/ 2281883 h 2567281"/>
              <a:gd name="connsiteX28-1203" fmla="*/ 435584 w 2567281"/>
              <a:gd name="connsiteY28-1204" fmla="*/ 2247295 h 2567281"/>
              <a:gd name="connsiteX29-1205" fmla="*/ 345490 w 2567281"/>
              <a:gd name="connsiteY29-1206" fmla="*/ 2159843 h 2567281"/>
              <a:gd name="connsiteX30-1207" fmla="*/ 271660 w 2567281"/>
              <a:gd name="connsiteY30-1208" fmla="*/ 2072382 h 2567281"/>
              <a:gd name="connsiteX31-1209" fmla="*/ 335363 w 2567281"/>
              <a:gd name="connsiteY31-1210" fmla="*/ 1653711 h 2567281"/>
              <a:gd name="connsiteX32-1211" fmla="*/ 8015 w 2567281"/>
              <a:gd name="connsiteY32-1212" fmla="*/ 1412826 h 2567281"/>
              <a:gd name="connsiteX33-1213" fmla="*/ 1549 w 2567281"/>
              <a:gd name="connsiteY33-1214" fmla="*/ 1347429 h 2567281"/>
              <a:gd name="connsiteX34-1215" fmla="*/ 13418 w 2567281"/>
              <a:gd name="connsiteY34-1216" fmla="*/ 1099676 h 2567281"/>
              <a:gd name="connsiteX35-1217" fmla="*/ 14995 w 2567281"/>
              <a:gd name="connsiteY35-1218" fmla="*/ 1091591 h 2567281"/>
              <a:gd name="connsiteX36-1219" fmla="*/ 397317 w 2567281"/>
              <a:gd name="connsiteY36-1220" fmla="*/ 856724 h 2567281"/>
              <a:gd name="connsiteX37-1221" fmla="*/ 279210 w 2567281"/>
              <a:gd name="connsiteY37-1222" fmla="*/ 486794 h 2567281"/>
              <a:gd name="connsiteX38-1223" fmla="*/ 319987 w 2567281"/>
              <a:gd name="connsiteY38-1224" fmla="*/ 435584 h 2567281"/>
              <a:gd name="connsiteX39-1225" fmla="*/ 504477 w 2567281"/>
              <a:gd name="connsiteY39-1226" fmla="*/ 263576 h 2567281"/>
              <a:gd name="connsiteX40-1227" fmla="*/ 542723 w 2567281"/>
              <a:gd name="connsiteY40-1228" fmla="*/ 237362 h 2567281"/>
              <a:gd name="connsiteX0-1229" fmla="*/ 542723 w 2567281"/>
              <a:gd name="connsiteY0-1230" fmla="*/ 237362 h 2567281"/>
              <a:gd name="connsiteX1-1231" fmla="*/ 923626 w 2567281"/>
              <a:gd name="connsiteY1-1232" fmla="*/ 341570 h 2567281"/>
              <a:gd name="connsiteX2-1233" fmla="*/ 1104648 w 2567281"/>
              <a:gd name="connsiteY2-1234" fmla="*/ 12940 h 2567281"/>
              <a:gd name="connsiteX3-1235" fmla="*/ 1219853 w 2567281"/>
              <a:gd name="connsiteY3-1236" fmla="*/ 1549 h 2567281"/>
              <a:gd name="connsiteX4-1237" fmla="*/ 1467606 w 2567281"/>
              <a:gd name="connsiteY4-1238" fmla="*/ 13418 h 2567281"/>
              <a:gd name="connsiteX5-1239" fmla="*/ 1496875 w 2567281"/>
              <a:gd name="connsiteY5-1240" fmla="*/ 19128 h 2567281"/>
              <a:gd name="connsiteX6-1241" fmla="*/ 1703438 w 2567281"/>
              <a:gd name="connsiteY6-1242" fmla="*/ 304134 h 2567281"/>
              <a:gd name="connsiteX7-1243" fmla="*/ 2031761 w 2567281"/>
              <a:gd name="connsiteY7-1244" fmla="*/ 240783 h 2567281"/>
              <a:gd name="connsiteX8-1245" fmla="*/ 2034286 w 2567281"/>
              <a:gd name="connsiteY8-1246" fmla="*/ 242421 h 2567281"/>
              <a:gd name="connsiteX9-1247" fmla="*/ 2303706 w 2567281"/>
              <a:gd name="connsiteY9-1248" fmla="*/ 504477 h 2567281"/>
              <a:gd name="connsiteX10-1249" fmla="*/ 2313004 w 2567281"/>
              <a:gd name="connsiteY10-1250" fmla="*/ 518043 h 2567281"/>
              <a:gd name="connsiteX11-1251" fmla="*/ 2261606 w 2567281"/>
              <a:gd name="connsiteY11-1252" fmla="*/ 855842 h 2567281"/>
              <a:gd name="connsiteX12-1253" fmla="*/ 2547655 w 2567281"/>
              <a:gd name="connsiteY12-1254" fmla="*/ 1066337 h 2567281"/>
              <a:gd name="connsiteX13-1255" fmla="*/ 2553379 w 2567281"/>
              <a:gd name="connsiteY13-1256" fmla="*/ 1094904 h 2567281"/>
              <a:gd name="connsiteX14-1257" fmla="*/ 2565794 w 2567281"/>
              <a:gd name="connsiteY14-1258" fmla="*/ 1344373 h 2567281"/>
              <a:gd name="connsiteX15-1259" fmla="*/ 2556882 w 2567281"/>
              <a:gd name="connsiteY15-1260" fmla="*/ 1436427 h 2567281"/>
              <a:gd name="connsiteX16-1261" fmla="*/ 2261606 w 2567281"/>
              <a:gd name="connsiteY16-1262" fmla="*/ 1653711 h 2567281"/>
              <a:gd name="connsiteX17-1263" fmla="*/ 2320371 w 2567281"/>
              <a:gd name="connsiteY17-1264" fmla="*/ 2039924 h 2567281"/>
              <a:gd name="connsiteX18-1265" fmla="*/ 2247295 w 2567281"/>
              <a:gd name="connsiteY18-1266" fmla="*/ 2131698 h 2567281"/>
              <a:gd name="connsiteX19-1267" fmla="*/ 2159843 w 2567281"/>
              <a:gd name="connsiteY19-1268" fmla="*/ 2221792 h 2567281"/>
              <a:gd name="connsiteX20-1269" fmla="*/ 2093129 w 2567281"/>
              <a:gd name="connsiteY20-1270" fmla="*/ 2278108 h 2567281"/>
              <a:gd name="connsiteX21-1271" fmla="*/ 1697419 w 2567281"/>
              <a:gd name="connsiteY21-1272" fmla="*/ 2217898 h 2567281"/>
              <a:gd name="connsiteX22-1273" fmla="*/ 1448837 w 2567281"/>
              <a:gd name="connsiteY22-1274" fmla="*/ 2555706 h 2567281"/>
              <a:gd name="connsiteX23-1275" fmla="*/ 1347429 w 2567281"/>
              <a:gd name="connsiteY23-1276" fmla="*/ 2565733 h 2567281"/>
              <a:gd name="connsiteX24-1277" fmla="*/ 1222908 w 2567281"/>
              <a:gd name="connsiteY24-1278" fmla="*/ 2565794 h 2567281"/>
              <a:gd name="connsiteX25-1279" fmla="*/ 1150390 w 2567281"/>
              <a:gd name="connsiteY25-1280" fmla="*/ 2558774 h 2567281"/>
              <a:gd name="connsiteX26-1281" fmla="*/ 899550 w 2567281"/>
              <a:gd name="connsiteY26-1282" fmla="*/ 2217898 h 2567281"/>
              <a:gd name="connsiteX27-1283" fmla="*/ 479023 w 2567281"/>
              <a:gd name="connsiteY27-1284" fmla="*/ 2281883 h 2567281"/>
              <a:gd name="connsiteX28-1285" fmla="*/ 435584 w 2567281"/>
              <a:gd name="connsiteY28-1286" fmla="*/ 2247295 h 2567281"/>
              <a:gd name="connsiteX29-1287" fmla="*/ 345490 w 2567281"/>
              <a:gd name="connsiteY29-1288" fmla="*/ 2159843 h 2567281"/>
              <a:gd name="connsiteX30-1289" fmla="*/ 271660 w 2567281"/>
              <a:gd name="connsiteY30-1290" fmla="*/ 2072382 h 2567281"/>
              <a:gd name="connsiteX31-1291" fmla="*/ 335363 w 2567281"/>
              <a:gd name="connsiteY31-1292" fmla="*/ 1653711 h 2567281"/>
              <a:gd name="connsiteX32-1293" fmla="*/ 8015 w 2567281"/>
              <a:gd name="connsiteY32-1294" fmla="*/ 1412826 h 2567281"/>
              <a:gd name="connsiteX33-1295" fmla="*/ 1549 w 2567281"/>
              <a:gd name="connsiteY33-1296" fmla="*/ 1347429 h 2567281"/>
              <a:gd name="connsiteX34-1297" fmla="*/ 13418 w 2567281"/>
              <a:gd name="connsiteY34-1298" fmla="*/ 1099676 h 2567281"/>
              <a:gd name="connsiteX35-1299" fmla="*/ 14995 w 2567281"/>
              <a:gd name="connsiteY35-1300" fmla="*/ 1091591 h 2567281"/>
              <a:gd name="connsiteX36-1301" fmla="*/ 397317 w 2567281"/>
              <a:gd name="connsiteY36-1302" fmla="*/ 856724 h 2567281"/>
              <a:gd name="connsiteX37-1303" fmla="*/ 279210 w 2567281"/>
              <a:gd name="connsiteY37-1304" fmla="*/ 486794 h 2567281"/>
              <a:gd name="connsiteX38-1305" fmla="*/ 319987 w 2567281"/>
              <a:gd name="connsiteY38-1306" fmla="*/ 435584 h 2567281"/>
              <a:gd name="connsiteX39-1307" fmla="*/ 504477 w 2567281"/>
              <a:gd name="connsiteY39-1308" fmla="*/ 263576 h 2567281"/>
              <a:gd name="connsiteX40-1309" fmla="*/ 542723 w 2567281"/>
              <a:gd name="connsiteY40-1310" fmla="*/ 237362 h 2567281"/>
              <a:gd name="connsiteX0-1311" fmla="*/ 542723 w 2567281"/>
              <a:gd name="connsiteY0-1312" fmla="*/ 237362 h 2567281"/>
              <a:gd name="connsiteX1-1313" fmla="*/ 923626 w 2567281"/>
              <a:gd name="connsiteY1-1314" fmla="*/ 341570 h 2567281"/>
              <a:gd name="connsiteX2-1315" fmla="*/ 1104648 w 2567281"/>
              <a:gd name="connsiteY2-1316" fmla="*/ 12940 h 2567281"/>
              <a:gd name="connsiteX3-1317" fmla="*/ 1219853 w 2567281"/>
              <a:gd name="connsiteY3-1318" fmla="*/ 1549 h 2567281"/>
              <a:gd name="connsiteX4-1319" fmla="*/ 1467606 w 2567281"/>
              <a:gd name="connsiteY4-1320" fmla="*/ 13418 h 2567281"/>
              <a:gd name="connsiteX5-1321" fmla="*/ 1496875 w 2567281"/>
              <a:gd name="connsiteY5-1322" fmla="*/ 19128 h 2567281"/>
              <a:gd name="connsiteX6-1323" fmla="*/ 1628565 w 2567281"/>
              <a:gd name="connsiteY6-1324" fmla="*/ 340248 h 2567281"/>
              <a:gd name="connsiteX7-1325" fmla="*/ 2031761 w 2567281"/>
              <a:gd name="connsiteY7-1326" fmla="*/ 240783 h 2567281"/>
              <a:gd name="connsiteX8-1327" fmla="*/ 2034286 w 2567281"/>
              <a:gd name="connsiteY8-1328" fmla="*/ 242421 h 2567281"/>
              <a:gd name="connsiteX9-1329" fmla="*/ 2303706 w 2567281"/>
              <a:gd name="connsiteY9-1330" fmla="*/ 504477 h 2567281"/>
              <a:gd name="connsiteX10-1331" fmla="*/ 2313004 w 2567281"/>
              <a:gd name="connsiteY10-1332" fmla="*/ 518043 h 2567281"/>
              <a:gd name="connsiteX11-1333" fmla="*/ 2261606 w 2567281"/>
              <a:gd name="connsiteY11-1334" fmla="*/ 855842 h 2567281"/>
              <a:gd name="connsiteX12-1335" fmla="*/ 2547655 w 2567281"/>
              <a:gd name="connsiteY12-1336" fmla="*/ 1066337 h 2567281"/>
              <a:gd name="connsiteX13-1337" fmla="*/ 2553379 w 2567281"/>
              <a:gd name="connsiteY13-1338" fmla="*/ 1094904 h 2567281"/>
              <a:gd name="connsiteX14-1339" fmla="*/ 2565794 w 2567281"/>
              <a:gd name="connsiteY14-1340" fmla="*/ 1344373 h 2567281"/>
              <a:gd name="connsiteX15-1341" fmla="*/ 2556882 w 2567281"/>
              <a:gd name="connsiteY15-1342" fmla="*/ 1436427 h 2567281"/>
              <a:gd name="connsiteX16-1343" fmla="*/ 2261606 w 2567281"/>
              <a:gd name="connsiteY16-1344" fmla="*/ 1653711 h 2567281"/>
              <a:gd name="connsiteX17-1345" fmla="*/ 2320371 w 2567281"/>
              <a:gd name="connsiteY17-1346" fmla="*/ 2039924 h 2567281"/>
              <a:gd name="connsiteX18-1347" fmla="*/ 2247295 w 2567281"/>
              <a:gd name="connsiteY18-1348" fmla="*/ 2131698 h 2567281"/>
              <a:gd name="connsiteX19-1349" fmla="*/ 2159843 w 2567281"/>
              <a:gd name="connsiteY19-1350" fmla="*/ 2221792 h 2567281"/>
              <a:gd name="connsiteX20-1351" fmla="*/ 2093129 w 2567281"/>
              <a:gd name="connsiteY20-1352" fmla="*/ 2278108 h 2567281"/>
              <a:gd name="connsiteX21-1353" fmla="*/ 1697419 w 2567281"/>
              <a:gd name="connsiteY21-1354" fmla="*/ 2217898 h 2567281"/>
              <a:gd name="connsiteX22-1355" fmla="*/ 1448837 w 2567281"/>
              <a:gd name="connsiteY22-1356" fmla="*/ 2555706 h 2567281"/>
              <a:gd name="connsiteX23-1357" fmla="*/ 1347429 w 2567281"/>
              <a:gd name="connsiteY23-1358" fmla="*/ 2565733 h 2567281"/>
              <a:gd name="connsiteX24-1359" fmla="*/ 1222908 w 2567281"/>
              <a:gd name="connsiteY24-1360" fmla="*/ 2565794 h 2567281"/>
              <a:gd name="connsiteX25-1361" fmla="*/ 1150390 w 2567281"/>
              <a:gd name="connsiteY25-1362" fmla="*/ 2558774 h 2567281"/>
              <a:gd name="connsiteX26-1363" fmla="*/ 899550 w 2567281"/>
              <a:gd name="connsiteY26-1364" fmla="*/ 2217898 h 2567281"/>
              <a:gd name="connsiteX27-1365" fmla="*/ 479023 w 2567281"/>
              <a:gd name="connsiteY27-1366" fmla="*/ 2281883 h 2567281"/>
              <a:gd name="connsiteX28-1367" fmla="*/ 435584 w 2567281"/>
              <a:gd name="connsiteY28-1368" fmla="*/ 2247295 h 2567281"/>
              <a:gd name="connsiteX29-1369" fmla="*/ 345490 w 2567281"/>
              <a:gd name="connsiteY29-1370" fmla="*/ 2159843 h 2567281"/>
              <a:gd name="connsiteX30-1371" fmla="*/ 271660 w 2567281"/>
              <a:gd name="connsiteY30-1372" fmla="*/ 2072382 h 2567281"/>
              <a:gd name="connsiteX31-1373" fmla="*/ 335363 w 2567281"/>
              <a:gd name="connsiteY31-1374" fmla="*/ 1653711 h 2567281"/>
              <a:gd name="connsiteX32-1375" fmla="*/ 8015 w 2567281"/>
              <a:gd name="connsiteY32-1376" fmla="*/ 1412826 h 2567281"/>
              <a:gd name="connsiteX33-1377" fmla="*/ 1549 w 2567281"/>
              <a:gd name="connsiteY33-1378" fmla="*/ 1347429 h 2567281"/>
              <a:gd name="connsiteX34-1379" fmla="*/ 13418 w 2567281"/>
              <a:gd name="connsiteY34-1380" fmla="*/ 1099676 h 2567281"/>
              <a:gd name="connsiteX35-1381" fmla="*/ 14995 w 2567281"/>
              <a:gd name="connsiteY35-1382" fmla="*/ 1091591 h 2567281"/>
              <a:gd name="connsiteX36-1383" fmla="*/ 397317 w 2567281"/>
              <a:gd name="connsiteY36-1384" fmla="*/ 856724 h 2567281"/>
              <a:gd name="connsiteX37-1385" fmla="*/ 279210 w 2567281"/>
              <a:gd name="connsiteY37-1386" fmla="*/ 486794 h 2567281"/>
              <a:gd name="connsiteX38-1387" fmla="*/ 319987 w 2567281"/>
              <a:gd name="connsiteY38-1388" fmla="*/ 435584 h 2567281"/>
              <a:gd name="connsiteX39-1389" fmla="*/ 504477 w 2567281"/>
              <a:gd name="connsiteY39-1390" fmla="*/ 263576 h 2567281"/>
              <a:gd name="connsiteX40-1391" fmla="*/ 542723 w 2567281"/>
              <a:gd name="connsiteY40-1392" fmla="*/ 237362 h 2567281"/>
              <a:gd name="connsiteX0-1393" fmla="*/ 542723 w 2567281"/>
              <a:gd name="connsiteY0-1394" fmla="*/ 237362 h 2567281"/>
              <a:gd name="connsiteX1-1395" fmla="*/ 923626 w 2567281"/>
              <a:gd name="connsiteY1-1396" fmla="*/ 341570 h 2567281"/>
              <a:gd name="connsiteX2-1397" fmla="*/ 1104648 w 2567281"/>
              <a:gd name="connsiteY2-1398" fmla="*/ 12940 h 2567281"/>
              <a:gd name="connsiteX3-1399" fmla="*/ 1219853 w 2567281"/>
              <a:gd name="connsiteY3-1400" fmla="*/ 1549 h 2567281"/>
              <a:gd name="connsiteX4-1401" fmla="*/ 1467606 w 2567281"/>
              <a:gd name="connsiteY4-1402" fmla="*/ 13418 h 2567281"/>
              <a:gd name="connsiteX5-1403" fmla="*/ 1496875 w 2567281"/>
              <a:gd name="connsiteY5-1404" fmla="*/ 19128 h 2567281"/>
              <a:gd name="connsiteX6-1405" fmla="*/ 1628565 w 2567281"/>
              <a:gd name="connsiteY6-1406" fmla="*/ 340248 h 2567281"/>
              <a:gd name="connsiteX7-1407" fmla="*/ 2031761 w 2567281"/>
              <a:gd name="connsiteY7-1408" fmla="*/ 240783 h 2567281"/>
              <a:gd name="connsiteX8-1409" fmla="*/ 2034286 w 2567281"/>
              <a:gd name="connsiteY8-1410" fmla="*/ 242421 h 2567281"/>
              <a:gd name="connsiteX9-1411" fmla="*/ 2303706 w 2567281"/>
              <a:gd name="connsiteY9-1412" fmla="*/ 504477 h 2567281"/>
              <a:gd name="connsiteX10-1413" fmla="*/ 2313004 w 2567281"/>
              <a:gd name="connsiteY10-1414" fmla="*/ 518043 h 2567281"/>
              <a:gd name="connsiteX11-1415" fmla="*/ 2261606 w 2567281"/>
              <a:gd name="connsiteY11-1416" fmla="*/ 855842 h 2567281"/>
              <a:gd name="connsiteX12-1417" fmla="*/ 2547655 w 2567281"/>
              <a:gd name="connsiteY12-1418" fmla="*/ 1066337 h 2567281"/>
              <a:gd name="connsiteX13-1419" fmla="*/ 2553379 w 2567281"/>
              <a:gd name="connsiteY13-1420" fmla="*/ 1094904 h 2567281"/>
              <a:gd name="connsiteX14-1421" fmla="*/ 2565794 w 2567281"/>
              <a:gd name="connsiteY14-1422" fmla="*/ 1344373 h 2567281"/>
              <a:gd name="connsiteX15-1423" fmla="*/ 2556882 w 2567281"/>
              <a:gd name="connsiteY15-1424" fmla="*/ 1436427 h 2567281"/>
              <a:gd name="connsiteX16-1425" fmla="*/ 2261606 w 2567281"/>
              <a:gd name="connsiteY16-1426" fmla="*/ 1653711 h 2567281"/>
              <a:gd name="connsiteX17-1427" fmla="*/ 2320371 w 2567281"/>
              <a:gd name="connsiteY17-1428" fmla="*/ 2039924 h 2567281"/>
              <a:gd name="connsiteX18-1429" fmla="*/ 2247295 w 2567281"/>
              <a:gd name="connsiteY18-1430" fmla="*/ 2131698 h 2567281"/>
              <a:gd name="connsiteX19-1431" fmla="*/ 2159843 w 2567281"/>
              <a:gd name="connsiteY19-1432" fmla="*/ 2221792 h 2567281"/>
              <a:gd name="connsiteX20-1433" fmla="*/ 2093129 w 2567281"/>
              <a:gd name="connsiteY20-1434" fmla="*/ 2278108 h 2567281"/>
              <a:gd name="connsiteX21-1435" fmla="*/ 1697419 w 2567281"/>
              <a:gd name="connsiteY21-1436" fmla="*/ 2217898 h 2567281"/>
              <a:gd name="connsiteX22-1437" fmla="*/ 1448837 w 2567281"/>
              <a:gd name="connsiteY22-1438" fmla="*/ 2555706 h 2567281"/>
              <a:gd name="connsiteX23-1439" fmla="*/ 1347429 w 2567281"/>
              <a:gd name="connsiteY23-1440" fmla="*/ 2565733 h 2567281"/>
              <a:gd name="connsiteX24-1441" fmla="*/ 1222908 w 2567281"/>
              <a:gd name="connsiteY24-1442" fmla="*/ 2565794 h 2567281"/>
              <a:gd name="connsiteX25-1443" fmla="*/ 1150390 w 2567281"/>
              <a:gd name="connsiteY25-1444" fmla="*/ 2558774 h 2567281"/>
              <a:gd name="connsiteX26-1445" fmla="*/ 899550 w 2567281"/>
              <a:gd name="connsiteY26-1446" fmla="*/ 2217898 h 2567281"/>
              <a:gd name="connsiteX27-1447" fmla="*/ 479023 w 2567281"/>
              <a:gd name="connsiteY27-1448" fmla="*/ 2281883 h 2567281"/>
              <a:gd name="connsiteX28-1449" fmla="*/ 435584 w 2567281"/>
              <a:gd name="connsiteY28-1450" fmla="*/ 2247295 h 2567281"/>
              <a:gd name="connsiteX29-1451" fmla="*/ 345490 w 2567281"/>
              <a:gd name="connsiteY29-1452" fmla="*/ 2159843 h 2567281"/>
              <a:gd name="connsiteX30-1453" fmla="*/ 271660 w 2567281"/>
              <a:gd name="connsiteY30-1454" fmla="*/ 2072382 h 2567281"/>
              <a:gd name="connsiteX31-1455" fmla="*/ 335363 w 2567281"/>
              <a:gd name="connsiteY31-1456" fmla="*/ 1653711 h 2567281"/>
              <a:gd name="connsiteX32-1457" fmla="*/ 8015 w 2567281"/>
              <a:gd name="connsiteY32-1458" fmla="*/ 1412826 h 2567281"/>
              <a:gd name="connsiteX33-1459" fmla="*/ 1549 w 2567281"/>
              <a:gd name="connsiteY33-1460" fmla="*/ 1347429 h 2567281"/>
              <a:gd name="connsiteX34-1461" fmla="*/ 13418 w 2567281"/>
              <a:gd name="connsiteY34-1462" fmla="*/ 1099676 h 2567281"/>
              <a:gd name="connsiteX35-1463" fmla="*/ 14995 w 2567281"/>
              <a:gd name="connsiteY35-1464" fmla="*/ 1091591 h 2567281"/>
              <a:gd name="connsiteX36-1465" fmla="*/ 397317 w 2567281"/>
              <a:gd name="connsiteY36-1466" fmla="*/ 856724 h 2567281"/>
              <a:gd name="connsiteX37-1467" fmla="*/ 279210 w 2567281"/>
              <a:gd name="connsiteY37-1468" fmla="*/ 486794 h 2567281"/>
              <a:gd name="connsiteX38-1469" fmla="*/ 319987 w 2567281"/>
              <a:gd name="connsiteY38-1470" fmla="*/ 435584 h 2567281"/>
              <a:gd name="connsiteX39-1471" fmla="*/ 504477 w 2567281"/>
              <a:gd name="connsiteY39-1472" fmla="*/ 263576 h 2567281"/>
              <a:gd name="connsiteX40-1473" fmla="*/ 542723 w 2567281"/>
              <a:gd name="connsiteY40-1474" fmla="*/ 237362 h 2567281"/>
              <a:gd name="connsiteX0-1475" fmla="*/ 542723 w 2567281"/>
              <a:gd name="connsiteY0-1476" fmla="*/ 237362 h 2567281"/>
              <a:gd name="connsiteX1-1477" fmla="*/ 923626 w 2567281"/>
              <a:gd name="connsiteY1-1478" fmla="*/ 341570 h 2567281"/>
              <a:gd name="connsiteX2-1479" fmla="*/ 1104648 w 2567281"/>
              <a:gd name="connsiteY2-1480" fmla="*/ 12940 h 2567281"/>
              <a:gd name="connsiteX3-1481" fmla="*/ 1219853 w 2567281"/>
              <a:gd name="connsiteY3-1482" fmla="*/ 1549 h 2567281"/>
              <a:gd name="connsiteX4-1483" fmla="*/ 1467606 w 2567281"/>
              <a:gd name="connsiteY4-1484" fmla="*/ 13418 h 2567281"/>
              <a:gd name="connsiteX5-1485" fmla="*/ 1496875 w 2567281"/>
              <a:gd name="connsiteY5-1486" fmla="*/ 19128 h 2567281"/>
              <a:gd name="connsiteX6-1487" fmla="*/ 1628565 w 2567281"/>
              <a:gd name="connsiteY6-1488" fmla="*/ 340248 h 2567281"/>
              <a:gd name="connsiteX7-1489" fmla="*/ 2031761 w 2567281"/>
              <a:gd name="connsiteY7-1490" fmla="*/ 240783 h 2567281"/>
              <a:gd name="connsiteX8-1491" fmla="*/ 2034286 w 2567281"/>
              <a:gd name="connsiteY8-1492" fmla="*/ 242421 h 2567281"/>
              <a:gd name="connsiteX9-1493" fmla="*/ 2303706 w 2567281"/>
              <a:gd name="connsiteY9-1494" fmla="*/ 504477 h 2567281"/>
              <a:gd name="connsiteX10-1495" fmla="*/ 2313004 w 2567281"/>
              <a:gd name="connsiteY10-1496" fmla="*/ 518043 h 2567281"/>
              <a:gd name="connsiteX11-1497" fmla="*/ 2261606 w 2567281"/>
              <a:gd name="connsiteY11-1498" fmla="*/ 855842 h 2567281"/>
              <a:gd name="connsiteX12-1499" fmla="*/ 2547655 w 2567281"/>
              <a:gd name="connsiteY12-1500" fmla="*/ 1066337 h 2567281"/>
              <a:gd name="connsiteX13-1501" fmla="*/ 2553379 w 2567281"/>
              <a:gd name="connsiteY13-1502" fmla="*/ 1094904 h 2567281"/>
              <a:gd name="connsiteX14-1503" fmla="*/ 2565794 w 2567281"/>
              <a:gd name="connsiteY14-1504" fmla="*/ 1344373 h 2567281"/>
              <a:gd name="connsiteX15-1505" fmla="*/ 2556882 w 2567281"/>
              <a:gd name="connsiteY15-1506" fmla="*/ 1436427 h 2567281"/>
              <a:gd name="connsiteX16-1507" fmla="*/ 2261606 w 2567281"/>
              <a:gd name="connsiteY16-1508" fmla="*/ 1653711 h 2567281"/>
              <a:gd name="connsiteX17-1509" fmla="*/ 2320371 w 2567281"/>
              <a:gd name="connsiteY17-1510" fmla="*/ 2039924 h 2567281"/>
              <a:gd name="connsiteX18-1511" fmla="*/ 2247295 w 2567281"/>
              <a:gd name="connsiteY18-1512" fmla="*/ 2131698 h 2567281"/>
              <a:gd name="connsiteX19-1513" fmla="*/ 2159843 w 2567281"/>
              <a:gd name="connsiteY19-1514" fmla="*/ 2221792 h 2567281"/>
              <a:gd name="connsiteX20-1515" fmla="*/ 2093129 w 2567281"/>
              <a:gd name="connsiteY20-1516" fmla="*/ 2278108 h 2567281"/>
              <a:gd name="connsiteX21-1517" fmla="*/ 1697419 w 2567281"/>
              <a:gd name="connsiteY21-1518" fmla="*/ 2217898 h 2567281"/>
              <a:gd name="connsiteX22-1519" fmla="*/ 1448837 w 2567281"/>
              <a:gd name="connsiteY22-1520" fmla="*/ 2555706 h 2567281"/>
              <a:gd name="connsiteX23-1521" fmla="*/ 1347429 w 2567281"/>
              <a:gd name="connsiteY23-1522" fmla="*/ 2565733 h 2567281"/>
              <a:gd name="connsiteX24-1523" fmla="*/ 1222908 w 2567281"/>
              <a:gd name="connsiteY24-1524" fmla="*/ 2565794 h 2567281"/>
              <a:gd name="connsiteX25-1525" fmla="*/ 1150390 w 2567281"/>
              <a:gd name="connsiteY25-1526" fmla="*/ 2558774 h 2567281"/>
              <a:gd name="connsiteX26-1527" fmla="*/ 899550 w 2567281"/>
              <a:gd name="connsiteY26-1528" fmla="*/ 2217898 h 2567281"/>
              <a:gd name="connsiteX27-1529" fmla="*/ 479023 w 2567281"/>
              <a:gd name="connsiteY27-1530" fmla="*/ 2281883 h 2567281"/>
              <a:gd name="connsiteX28-1531" fmla="*/ 435584 w 2567281"/>
              <a:gd name="connsiteY28-1532" fmla="*/ 2247295 h 2567281"/>
              <a:gd name="connsiteX29-1533" fmla="*/ 345490 w 2567281"/>
              <a:gd name="connsiteY29-1534" fmla="*/ 2159843 h 2567281"/>
              <a:gd name="connsiteX30-1535" fmla="*/ 271660 w 2567281"/>
              <a:gd name="connsiteY30-1536" fmla="*/ 2072382 h 2567281"/>
              <a:gd name="connsiteX31-1537" fmla="*/ 335363 w 2567281"/>
              <a:gd name="connsiteY31-1538" fmla="*/ 1653711 h 2567281"/>
              <a:gd name="connsiteX32-1539" fmla="*/ 8015 w 2567281"/>
              <a:gd name="connsiteY32-1540" fmla="*/ 1412826 h 2567281"/>
              <a:gd name="connsiteX33-1541" fmla="*/ 1549 w 2567281"/>
              <a:gd name="connsiteY33-1542" fmla="*/ 1347429 h 2567281"/>
              <a:gd name="connsiteX34-1543" fmla="*/ 13418 w 2567281"/>
              <a:gd name="connsiteY34-1544" fmla="*/ 1099676 h 2567281"/>
              <a:gd name="connsiteX35-1545" fmla="*/ 14995 w 2567281"/>
              <a:gd name="connsiteY35-1546" fmla="*/ 1091591 h 2567281"/>
              <a:gd name="connsiteX36-1547" fmla="*/ 397317 w 2567281"/>
              <a:gd name="connsiteY36-1548" fmla="*/ 856724 h 2567281"/>
              <a:gd name="connsiteX37-1549" fmla="*/ 279210 w 2567281"/>
              <a:gd name="connsiteY37-1550" fmla="*/ 486794 h 2567281"/>
              <a:gd name="connsiteX38-1551" fmla="*/ 319987 w 2567281"/>
              <a:gd name="connsiteY38-1552" fmla="*/ 435584 h 2567281"/>
              <a:gd name="connsiteX39-1553" fmla="*/ 504477 w 2567281"/>
              <a:gd name="connsiteY39-1554" fmla="*/ 263576 h 2567281"/>
              <a:gd name="connsiteX40-1555" fmla="*/ 542723 w 2567281"/>
              <a:gd name="connsiteY40-1556" fmla="*/ 237362 h 2567281"/>
              <a:gd name="connsiteX0-1557" fmla="*/ 542723 w 2567281"/>
              <a:gd name="connsiteY0-1558" fmla="*/ 237362 h 2567281"/>
              <a:gd name="connsiteX1-1559" fmla="*/ 923626 w 2567281"/>
              <a:gd name="connsiteY1-1560" fmla="*/ 341570 h 2567281"/>
              <a:gd name="connsiteX2-1561" fmla="*/ 1104648 w 2567281"/>
              <a:gd name="connsiteY2-1562" fmla="*/ 12940 h 2567281"/>
              <a:gd name="connsiteX3-1563" fmla="*/ 1219853 w 2567281"/>
              <a:gd name="connsiteY3-1564" fmla="*/ 1549 h 2567281"/>
              <a:gd name="connsiteX4-1565" fmla="*/ 1467606 w 2567281"/>
              <a:gd name="connsiteY4-1566" fmla="*/ 13418 h 2567281"/>
              <a:gd name="connsiteX5-1567" fmla="*/ 1496875 w 2567281"/>
              <a:gd name="connsiteY5-1568" fmla="*/ 19128 h 2567281"/>
              <a:gd name="connsiteX6-1569" fmla="*/ 1628565 w 2567281"/>
              <a:gd name="connsiteY6-1570" fmla="*/ 340248 h 2567281"/>
              <a:gd name="connsiteX7-1571" fmla="*/ 2031761 w 2567281"/>
              <a:gd name="connsiteY7-1572" fmla="*/ 240783 h 2567281"/>
              <a:gd name="connsiteX8-1573" fmla="*/ 2034286 w 2567281"/>
              <a:gd name="connsiteY8-1574" fmla="*/ 242421 h 2567281"/>
              <a:gd name="connsiteX9-1575" fmla="*/ 2303706 w 2567281"/>
              <a:gd name="connsiteY9-1576" fmla="*/ 504477 h 2567281"/>
              <a:gd name="connsiteX10-1577" fmla="*/ 2313004 w 2567281"/>
              <a:gd name="connsiteY10-1578" fmla="*/ 518043 h 2567281"/>
              <a:gd name="connsiteX11-1579" fmla="*/ 2218151 w 2567281"/>
              <a:gd name="connsiteY11-1580" fmla="*/ 861420 h 2567281"/>
              <a:gd name="connsiteX12-1581" fmla="*/ 2547655 w 2567281"/>
              <a:gd name="connsiteY12-1582" fmla="*/ 1066337 h 2567281"/>
              <a:gd name="connsiteX13-1583" fmla="*/ 2553379 w 2567281"/>
              <a:gd name="connsiteY13-1584" fmla="*/ 1094904 h 2567281"/>
              <a:gd name="connsiteX14-1585" fmla="*/ 2565794 w 2567281"/>
              <a:gd name="connsiteY14-1586" fmla="*/ 1344373 h 2567281"/>
              <a:gd name="connsiteX15-1587" fmla="*/ 2556882 w 2567281"/>
              <a:gd name="connsiteY15-1588" fmla="*/ 1436427 h 2567281"/>
              <a:gd name="connsiteX16-1589" fmla="*/ 2261606 w 2567281"/>
              <a:gd name="connsiteY16-1590" fmla="*/ 1653711 h 2567281"/>
              <a:gd name="connsiteX17-1591" fmla="*/ 2320371 w 2567281"/>
              <a:gd name="connsiteY17-1592" fmla="*/ 2039924 h 2567281"/>
              <a:gd name="connsiteX18-1593" fmla="*/ 2247295 w 2567281"/>
              <a:gd name="connsiteY18-1594" fmla="*/ 2131698 h 2567281"/>
              <a:gd name="connsiteX19-1595" fmla="*/ 2159843 w 2567281"/>
              <a:gd name="connsiteY19-1596" fmla="*/ 2221792 h 2567281"/>
              <a:gd name="connsiteX20-1597" fmla="*/ 2093129 w 2567281"/>
              <a:gd name="connsiteY20-1598" fmla="*/ 2278108 h 2567281"/>
              <a:gd name="connsiteX21-1599" fmla="*/ 1697419 w 2567281"/>
              <a:gd name="connsiteY21-1600" fmla="*/ 2217898 h 2567281"/>
              <a:gd name="connsiteX22-1601" fmla="*/ 1448837 w 2567281"/>
              <a:gd name="connsiteY22-1602" fmla="*/ 2555706 h 2567281"/>
              <a:gd name="connsiteX23-1603" fmla="*/ 1347429 w 2567281"/>
              <a:gd name="connsiteY23-1604" fmla="*/ 2565733 h 2567281"/>
              <a:gd name="connsiteX24-1605" fmla="*/ 1222908 w 2567281"/>
              <a:gd name="connsiteY24-1606" fmla="*/ 2565794 h 2567281"/>
              <a:gd name="connsiteX25-1607" fmla="*/ 1150390 w 2567281"/>
              <a:gd name="connsiteY25-1608" fmla="*/ 2558774 h 2567281"/>
              <a:gd name="connsiteX26-1609" fmla="*/ 899550 w 2567281"/>
              <a:gd name="connsiteY26-1610" fmla="*/ 2217898 h 2567281"/>
              <a:gd name="connsiteX27-1611" fmla="*/ 479023 w 2567281"/>
              <a:gd name="connsiteY27-1612" fmla="*/ 2281883 h 2567281"/>
              <a:gd name="connsiteX28-1613" fmla="*/ 435584 w 2567281"/>
              <a:gd name="connsiteY28-1614" fmla="*/ 2247295 h 2567281"/>
              <a:gd name="connsiteX29-1615" fmla="*/ 345490 w 2567281"/>
              <a:gd name="connsiteY29-1616" fmla="*/ 2159843 h 2567281"/>
              <a:gd name="connsiteX30-1617" fmla="*/ 271660 w 2567281"/>
              <a:gd name="connsiteY30-1618" fmla="*/ 2072382 h 2567281"/>
              <a:gd name="connsiteX31-1619" fmla="*/ 335363 w 2567281"/>
              <a:gd name="connsiteY31-1620" fmla="*/ 1653711 h 2567281"/>
              <a:gd name="connsiteX32-1621" fmla="*/ 8015 w 2567281"/>
              <a:gd name="connsiteY32-1622" fmla="*/ 1412826 h 2567281"/>
              <a:gd name="connsiteX33-1623" fmla="*/ 1549 w 2567281"/>
              <a:gd name="connsiteY33-1624" fmla="*/ 1347429 h 2567281"/>
              <a:gd name="connsiteX34-1625" fmla="*/ 13418 w 2567281"/>
              <a:gd name="connsiteY34-1626" fmla="*/ 1099676 h 2567281"/>
              <a:gd name="connsiteX35-1627" fmla="*/ 14995 w 2567281"/>
              <a:gd name="connsiteY35-1628" fmla="*/ 1091591 h 2567281"/>
              <a:gd name="connsiteX36-1629" fmla="*/ 397317 w 2567281"/>
              <a:gd name="connsiteY36-1630" fmla="*/ 856724 h 2567281"/>
              <a:gd name="connsiteX37-1631" fmla="*/ 279210 w 2567281"/>
              <a:gd name="connsiteY37-1632" fmla="*/ 486794 h 2567281"/>
              <a:gd name="connsiteX38-1633" fmla="*/ 319987 w 2567281"/>
              <a:gd name="connsiteY38-1634" fmla="*/ 435584 h 2567281"/>
              <a:gd name="connsiteX39-1635" fmla="*/ 504477 w 2567281"/>
              <a:gd name="connsiteY39-1636" fmla="*/ 263576 h 2567281"/>
              <a:gd name="connsiteX40-1637" fmla="*/ 542723 w 2567281"/>
              <a:gd name="connsiteY40-1638" fmla="*/ 237362 h 2567281"/>
              <a:gd name="connsiteX0-1639" fmla="*/ 542723 w 2567281"/>
              <a:gd name="connsiteY0-1640" fmla="*/ 237362 h 2567281"/>
              <a:gd name="connsiteX1-1641" fmla="*/ 923626 w 2567281"/>
              <a:gd name="connsiteY1-1642" fmla="*/ 341570 h 2567281"/>
              <a:gd name="connsiteX2-1643" fmla="*/ 1104648 w 2567281"/>
              <a:gd name="connsiteY2-1644" fmla="*/ 12940 h 2567281"/>
              <a:gd name="connsiteX3-1645" fmla="*/ 1219853 w 2567281"/>
              <a:gd name="connsiteY3-1646" fmla="*/ 1549 h 2567281"/>
              <a:gd name="connsiteX4-1647" fmla="*/ 1467606 w 2567281"/>
              <a:gd name="connsiteY4-1648" fmla="*/ 13418 h 2567281"/>
              <a:gd name="connsiteX5-1649" fmla="*/ 1496875 w 2567281"/>
              <a:gd name="connsiteY5-1650" fmla="*/ 19128 h 2567281"/>
              <a:gd name="connsiteX6-1651" fmla="*/ 1628565 w 2567281"/>
              <a:gd name="connsiteY6-1652" fmla="*/ 340248 h 2567281"/>
              <a:gd name="connsiteX7-1653" fmla="*/ 2031761 w 2567281"/>
              <a:gd name="connsiteY7-1654" fmla="*/ 240783 h 2567281"/>
              <a:gd name="connsiteX8-1655" fmla="*/ 2034286 w 2567281"/>
              <a:gd name="connsiteY8-1656" fmla="*/ 242421 h 2567281"/>
              <a:gd name="connsiteX9-1657" fmla="*/ 2303706 w 2567281"/>
              <a:gd name="connsiteY9-1658" fmla="*/ 504477 h 2567281"/>
              <a:gd name="connsiteX10-1659" fmla="*/ 2313004 w 2567281"/>
              <a:gd name="connsiteY10-1660" fmla="*/ 518043 h 2567281"/>
              <a:gd name="connsiteX11-1661" fmla="*/ 2218151 w 2567281"/>
              <a:gd name="connsiteY11-1662" fmla="*/ 861420 h 2567281"/>
              <a:gd name="connsiteX12-1663" fmla="*/ 2547655 w 2567281"/>
              <a:gd name="connsiteY12-1664" fmla="*/ 1066337 h 2567281"/>
              <a:gd name="connsiteX13-1665" fmla="*/ 2553379 w 2567281"/>
              <a:gd name="connsiteY13-1666" fmla="*/ 1094904 h 2567281"/>
              <a:gd name="connsiteX14-1667" fmla="*/ 2565794 w 2567281"/>
              <a:gd name="connsiteY14-1668" fmla="*/ 1344373 h 2567281"/>
              <a:gd name="connsiteX15-1669" fmla="*/ 2556882 w 2567281"/>
              <a:gd name="connsiteY15-1670" fmla="*/ 1436427 h 2567281"/>
              <a:gd name="connsiteX16-1671" fmla="*/ 2261606 w 2567281"/>
              <a:gd name="connsiteY16-1672" fmla="*/ 1653711 h 2567281"/>
              <a:gd name="connsiteX17-1673" fmla="*/ 2320371 w 2567281"/>
              <a:gd name="connsiteY17-1674" fmla="*/ 2039924 h 2567281"/>
              <a:gd name="connsiteX18-1675" fmla="*/ 2247295 w 2567281"/>
              <a:gd name="connsiteY18-1676" fmla="*/ 2131698 h 2567281"/>
              <a:gd name="connsiteX19-1677" fmla="*/ 2159843 w 2567281"/>
              <a:gd name="connsiteY19-1678" fmla="*/ 2221792 h 2567281"/>
              <a:gd name="connsiteX20-1679" fmla="*/ 2093129 w 2567281"/>
              <a:gd name="connsiteY20-1680" fmla="*/ 2278108 h 2567281"/>
              <a:gd name="connsiteX21-1681" fmla="*/ 1697419 w 2567281"/>
              <a:gd name="connsiteY21-1682" fmla="*/ 2217898 h 2567281"/>
              <a:gd name="connsiteX22-1683" fmla="*/ 1448837 w 2567281"/>
              <a:gd name="connsiteY22-1684" fmla="*/ 2555706 h 2567281"/>
              <a:gd name="connsiteX23-1685" fmla="*/ 1347429 w 2567281"/>
              <a:gd name="connsiteY23-1686" fmla="*/ 2565733 h 2567281"/>
              <a:gd name="connsiteX24-1687" fmla="*/ 1222908 w 2567281"/>
              <a:gd name="connsiteY24-1688" fmla="*/ 2565794 h 2567281"/>
              <a:gd name="connsiteX25-1689" fmla="*/ 1150390 w 2567281"/>
              <a:gd name="connsiteY25-1690" fmla="*/ 2558774 h 2567281"/>
              <a:gd name="connsiteX26-1691" fmla="*/ 899550 w 2567281"/>
              <a:gd name="connsiteY26-1692" fmla="*/ 2217898 h 2567281"/>
              <a:gd name="connsiteX27-1693" fmla="*/ 479023 w 2567281"/>
              <a:gd name="connsiteY27-1694" fmla="*/ 2281883 h 2567281"/>
              <a:gd name="connsiteX28-1695" fmla="*/ 435584 w 2567281"/>
              <a:gd name="connsiteY28-1696" fmla="*/ 2247295 h 2567281"/>
              <a:gd name="connsiteX29-1697" fmla="*/ 345490 w 2567281"/>
              <a:gd name="connsiteY29-1698" fmla="*/ 2159843 h 2567281"/>
              <a:gd name="connsiteX30-1699" fmla="*/ 271660 w 2567281"/>
              <a:gd name="connsiteY30-1700" fmla="*/ 2072382 h 2567281"/>
              <a:gd name="connsiteX31-1701" fmla="*/ 335363 w 2567281"/>
              <a:gd name="connsiteY31-1702" fmla="*/ 1653711 h 2567281"/>
              <a:gd name="connsiteX32-1703" fmla="*/ 8015 w 2567281"/>
              <a:gd name="connsiteY32-1704" fmla="*/ 1412826 h 2567281"/>
              <a:gd name="connsiteX33-1705" fmla="*/ 1549 w 2567281"/>
              <a:gd name="connsiteY33-1706" fmla="*/ 1347429 h 2567281"/>
              <a:gd name="connsiteX34-1707" fmla="*/ 13418 w 2567281"/>
              <a:gd name="connsiteY34-1708" fmla="*/ 1099676 h 2567281"/>
              <a:gd name="connsiteX35-1709" fmla="*/ 14995 w 2567281"/>
              <a:gd name="connsiteY35-1710" fmla="*/ 1091591 h 2567281"/>
              <a:gd name="connsiteX36-1711" fmla="*/ 397317 w 2567281"/>
              <a:gd name="connsiteY36-1712" fmla="*/ 856724 h 2567281"/>
              <a:gd name="connsiteX37-1713" fmla="*/ 279210 w 2567281"/>
              <a:gd name="connsiteY37-1714" fmla="*/ 486794 h 2567281"/>
              <a:gd name="connsiteX38-1715" fmla="*/ 319987 w 2567281"/>
              <a:gd name="connsiteY38-1716" fmla="*/ 435584 h 2567281"/>
              <a:gd name="connsiteX39-1717" fmla="*/ 504477 w 2567281"/>
              <a:gd name="connsiteY39-1718" fmla="*/ 263576 h 2567281"/>
              <a:gd name="connsiteX40-1719" fmla="*/ 542723 w 2567281"/>
              <a:gd name="connsiteY40-1720" fmla="*/ 237362 h 2567281"/>
              <a:gd name="connsiteX0-1721" fmla="*/ 542723 w 2567281"/>
              <a:gd name="connsiteY0-1722" fmla="*/ 237362 h 2567281"/>
              <a:gd name="connsiteX1-1723" fmla="*/ 923626 w 2567281"/>
              <a:gd name="connsiteY1-1724" fmla="*/ 341570 h 2567281"/>
              <a:gd name="connsiteX2-1725" fmla="*/ 1104648 w 2567281"/>
              <a:gd name="connsiteY2-1726" fmla="*/ 12940 h 2567281"/>
              <a:gd name="connsiteX3-1727" fmla="*/ 1219853 w 2567281"/>
              <a:gd name="connsiteY3-1728" fmla="*/ 1549 h 2567281"/>
              <a:gd name="connsiteX4-1729" fmla="*/ 1467606 w 2567281"/>
              <a:gd name="connsiteY4-1730" fmla="*/ 13418 h 2567281"/>
              <a:gd name="connsiteX5-1731" fmla="*/ 1496875 w 2567281"/>
              <a:gd name="connsiteY5-1732" fmla="*/ 19128 h 2567281"/>
              <a:gd name="connsiteX6-1733" fmla="*/ 1628565 w 2567281"/>
              <a:gd name="connsiteY6-1734" fmla="*/ 340248 h 2567281"/>
              <a:gd name="connsiteX7-1735" fmla="*/ 2031761 w 2567281"/>
              <a:gd name="connsiteY7-1736" fmla="*/ 240783 h 2567281"/>
              <a:gd name="connsiteX8-1737" fmla="*/ 2034286 w 2567281"/>
              <a:gd name="connsiteY8-1738" fmla="*/ 242421 h 2567281"/>
              <a:gd name="connsiteX9-1739" fmla="*/ 2303706 w 2567281"/>
              <a:gd name="connsiteY9-1740" fmla="*/ 504477 h 2567281"/>
              <a:gd name="connsiteX10-1741" fmla="*/ 2313004 w 2567281"/>
              <a:gd name="connsiteY10-1742" fmla="*/ 518043 h 2567281"/>
              <a:gd name="connsiteX11-1743" fmla="*/ 2218151 w 2567281"/>
              <a:gd name="connsiteY11-1744" fmla="*/ 861420 h 2567281"/>
              <a:gd name="connsiteX12-1745" fmla="*/ 2547655 w 2567281"/>
              <a:gd name="connsiteY12-1746" fmla="*/ 1066337 h 2567281"/>
              <a:gd name="connsiteX13-1747" fmla="*/ 2553379 w 2567281"/>
              <a:gd name="connsiteY13-1748" fmla="*/ 1094904 h 2567281"/>
              <a:gd name="connsiteX14-1749" fmla="*/ 2565794 w 2567281"/>
              <a:gd name="connsiteY14-1750" fmla="*/ 1344373 h 2567281"/>
              <a:gd name="connsiteX15-1751" fmla="*/ 2556882 w 2567281"/>
              <a:gd name="connsiteY15-1752" fmla="*/ 1436427 h 2567281"/>
              <a:gd name="connsiteX16-1753" fmla="*/ 2261606 w 2567281"/>
              <a:gd name="connsiteY16-1754" fmla="*/ 1653711 h 2567281"/>
              <a:gd name="connsiteX17-1755" fmla="*/ 2320371 w 2567281"/>
              <a:gd name="connsiteY17-1756" fmla="*/ 2039924 h 2567281"/>
              <a:gd name="connsiteX18-1757" fmla="*/ 2247295 w 2567281"/>
              <a:gd name="connsiteY18-1758" fmla="*/ 2131698 h 2567281"/>
              <a:gd name="connsiteX19-1759" fmla="*/ 2159843 w 2567281"/>
              <a:gd name="connsiteY19-1760" fmla="*/ 2221792 h 2567281"/>
              <a:gd name="connsiteX20-1761" fmla="*/ 2093129 w 2567281"/>
              <a:gd name="connsiteY20-1762" fmla="*/ 2278108 h 2567281"/>
              <a:gd name="connsiteX21-1763" fmla="*/ 1697419 w 2567281"/>
              <a:gd name="connsiteY21-1764" fmla="*/ 2217898 h 2567281"/>
              <a:gd name="connsiteX22-1765" fmla="*/ 1448837 w 2567281"/>
              <a:gd name="connsiteY22-1766" fmla="*/ 2555706 h 2567281"/>
              <a:gd name="connsiteX23-1767" fmla="*/ 1347429 w 2567281"/>
              <a:gd name="connsiteY23-1768" fmla="*/ 2565733 h 2567281"/>
              <a:gd name="connsiteX24-1769" fmla="*/ 1222908 w 2567281"/>
              <a:gd name="connsiteY24-1770" fmla="*/ 2565794 h 2567281"/>
              <a:gd name="connsiteX25-1771" fmla="*/ 1150390 w 2567281"/>
              <a:gd name="connsiteY25-1772" fmla="*/ 2558774 h 2567281"/>
              <a:gd name="connsiteX26-1773" fmla="*/ 899550 w 2567281"/>
              <a:gd name="connsiteY26-1774" fmla="*/ 2217898 h 2567281"/>
              <a:gd name="connsiteX27-1775" fmla="*/ 479023 w 2567281"/>
              <a:gd name="connsiteY27-1776" fmla="*/ 2281883 h 2567281"/>
              <a:gd name="connsiteX28-1777" fmla="*/ 435584 w 2567281"/>
              <a:gd name="connsiteY28-1778" fmla="*/ 2247295 h 2567281"/>
              <a:gd name="connsiteX29-1779" fmla="*/ 345490 w 2567281"/>
              <a:gd name="connsiteY29-1780" fmla="*/ 2159843 h 2567281"/>
              <a:gd name="connsiteX30-1781" fmla="*/ 271660 w 2567281"/>
              <a:gd name="connsiteY30-1782" fmla="*/ 2072382 h 2567281"/>
              <a:gd name="connsiteX31-1783" fmla="*/ 335363 w 2567281"/>
              <a:gd name="connsiteY31-1784" fmla="*/ 1653711 h 2567281"/>
              <a:gd name="connsiteX32-1785" fmla="*/ 8015 w 2567281"/>
              <a:gd name="connsiteY32-1786" fmla="*/ 1412826 h 2567281"/>
              <a:gd name="connsiteX33-1787" fmla="*/ 1549 w 2567281"/>
              <a:gd name="connsiteY33-1788" fmla="*/ 1347429 h 2567281"/>
              <a:gd name="connsiteX34-1789" fmla="*/ 13418 w 2567281"/>
              <a:gd name="connsiteY34-1790" fmla="*/ 1099676 h 2567281"/>
              <a:gd name="connsiteX35-1791" fmla="*/ 14995 w 2567281"/>
              <a:gd name="connsiteY35-1792" fmla="*/ 1091591 h 2567281"/>
              <a:gd name="connsiteX36-1793" fmla="*/ 397317 w 2567281"/>
              <a:gd name="connsiteY36-1794" fmla="*/ 856724 h 2567281"/>
              <a:gd name="connsiteX37-1795" fmla="*/ 279210 w 2567281"/>
              <a:gd name="connsiteY37-1796" fmla="*/ 486794 h 2567281"/>
              <a:gd name="connsiteX38-1797" fmla="*/ 319987 w 2567281"/>
              <a:gd name="connsiteY38-1798" fmla="*/ 435584 h 2567281"/>
              <a:gd name="connsiteX39-1799" fmla="*/ 504477 w 2567281"/>
              <a:gd name="connsiteY39-1800" fmla="*/ 263576 h 2567281"/>
              <a:gd name="connsiteX40-1801" fmla="*/ 542723 w 2567281"/>
              <a:gd name="connsiteY40-1802" fmla="*/ 237362 h 2567281"/>
              <a:gd name="connsiteX0-1803" fmla="*/ 542723 w 2567281"/>
              <a:gd name="connsiteY0-1804" fmla="*/ 237362 h 2567281"/>
              <a:gd name="connsiteX1-1805" fmla="*/ 923626 w 2567281"/>
              <a:gd name="connsiteY1-1806" fmla="*/ 341570 h 2567281"/>
              <a:gd name="connsiteX2-1807" fmla="*/ 1104648 w 2567281"/>
              <a:gd name="connsiteY2-1808" fmla="*/ 12940 h 2567281"/>
              <a:gd name="connsiteX3-1809" fmla="*/ 1219853 w 2567281"/>
              <a:gd name="connsiteY3-1810" fmla="*/ 1549 h 2567281"/>
              <a:gd name="connsiteX4-1811" fmla="*/ 1467606 w 2567281"/>
              <a:gd name="connsiteY4-1812" fmla="*/ 13418 h 2567281"/>
              <a:gd name="connsiteX5-1813" fmla="*/ 1496875 w 2567281"/>
              <a:gd name="connsiteY5-1814" fmla="*/ 19128 h 2567281"/>
              <a:gd name="connsiteX6-1815" fmla="*/ 1628565 w 2567281"/>
              <a:gd name="connsiteY6-1816" fmla="*/ 340248 h 2567281"/>
              <a:gd name="connsiteX7-1817" fmla="*/ 2031761 w 2567281"/>
              <a:gd name="connsiteY7-1818" fmla="*/ 240783 h 2567281"/>
              <a:gd name="connsiteX8-1819" fmla="*/ 2034286 w 2567281"/>
              <a:gd name="connsiteY8-1820" fmla="*/ 242421 h 2567281"/>
              <a:gd name="connsiteX9-1821" fmla="*/ 2303706 w 2567281"/>
              <a:gd name="connsiteY9-1822" fmla="*/ 504477 h 2567281"/>
              <a:gd name="connsiteX10-1823" fmla="*/ 2313004 w 2567281"/>
              <a:gd name="connsiteY10-1824" fmla="*/ 518043 h 2567281"/>
              <a:gd name="connsiteX11-1825" fmla="*/ 2218151 w 2567281"/>
              <a:gd name="connsiteY11-1826" fmla="*/ 861420 h 2567281"/>
              <a:gd name="connsiteX12-1827" fmla="*/ 2547655 w 2567281"/>
              <a:gd name="connsiteY12-1828" fmla="*/ 1066337 h 2567281"/>
              <a:gd name="connsiteX13-1829" fmla="*/ 2553379 w 2567281"/>
              <a:gd name="connsiteY13-1830" fmla="*/ 1094904 h 2567281"/>
              <a:gd name="connsiteX14-1831" fmla="*/ 2565794 w 2567281"/>
              <a:gd name="connsiteY14-1832" fmla="*/ 1344373 h 2567281"/>
              <a:gd name="connsiteX15-1833" fmla="*/ 2556882 w 2567281"/>
              <a:gd name="connsiteY15-1834" fmla="*/ 1436427 h 2567281"/>
              <a:gd name="connsiteX16-1835" fmla="*/ 2175577 w 2567281"/>
              <a:gd name="connsiteY16-1836" fmla="*/ 1602914 h 2567281"/>
              <a:gd name="connsiteX17-1837" fmla="*/ 2320371 w 2567281"/>
              <a:gd name="connsiteY17-1838" fmla="*/ 2039924 h 2567281"/>
              <a:gd name="connsiteX18-1839" fmla="*/ 2247295 w 2567281"/>
              <a:gd name="connsiteY18-1840" fmla="*/ 2131698 h 2567281"/>
              <a:gd name="connsiteX19-1841" fmla="*/ 2159843 w 2567281"/>
              <a:gd name="connsiteY19-1842" fmla="*/ 2221792 h 2567281"/>
              <a:gd name="connsiteX20-1843" fmla="*/ 2093129 w 2567281"/>
              <a:gd name="connsiteY20-1844" fmla="*/ 2278108 h 2567281"/>
              <a:gd name="connsiteX21-1845" fmla="*/ 1697419 w 2567281"/>
              <a:gd name="connsiteY21-1846" fmla="*/ 2217898 h 2567281"/>
              <a:gd name="connsiteX22-1847" fmla="*/ 1448837 w 2567281"/>
              <a:gd name="connsiteY22-1848" fmla="*/ 2555706 h 2567281"/>
              <a:gd name="connsiteX23-1849" fmla="*/ 1347429 w 2567281"/>
              <a:gd name="connsiteY23-1850" fmla="*/ 2565733 h 2567281"/>
              <a:gd name="connsiteX24-1851" fmla="*/ 1222908 w 2567281"/>
              <a:gd name="connsiteY24-1852" fmla="*/ 2565794 h 2567281"/>
              <a:gd name="connsiteX25-1853" fmla="*/ 1150390 w 2567281"/>
              <a:gd name="connsiteY25-1854" fmla="*/ 2558774 h 2567281"/>
              <a:gd name="connsiteX26-1855" fmla="*/ 899550 w 2567281"/>
              <a:gd name="connsiteY26-1856" fmla="*/ 2217898 h 2567281"/>
              <a:gd name="connsiteX27-1857" fmla="*/ 479023 w 2567281"/>
              <a:gd name="connsiteY27-1858" fmla="*/ 2281883 h 2567281"/>
              <a:gd name="connsiteX28-1859" fmla="*/ 435584 w 2567281"/>
              <a:gd name="connsiteY28-1860" fmla="*/ 2247295 h 2567281"/>
              <a:gd name="connsiteX29-1861" fmla="*/ 345490 w 2567281"/>
              <a:gd name="connsiteY29-1862" fmla="*/ 2159843 h 2567281"/>
              <a:gd name="connsiteX30-1863" fmla="*/ 271660 w 2567281"/>
              <a:gd name="connsiteY30-1864" fmla="*/ 2072382 h 2567281"/>
              <a:gd name="connsiteX31-1865" fmla="*/ 335363 w 2567281"/>
              <a:gd name="connsiteY31-1866" fmla="*/ 1653711 h 2567281"/>
              <a:gd name="connsiteX32-1867" fmla="*/ 8015 w 2567281"/>
              <a:gd name="connsiteY32-1868" fmla="*/ 1412826 h 2567281"/>
              <a:gd name="connsiteX33-1869" fmla="*/ 1549 w 2567281"/>
              <a:gd name="connsiteY33-1870" fmla="*/ 1347429 h 2567281"/>
              <a:gd name="connsiteX34-1871" fmla="*/ 13418 w 2567281"/>
              <a:gd name="connsiteY34-1872" fmla="*/ 1099676 h 2567281"/>
              <a:gd name="connsiteX35-1873" fmla="*/ 14995 w 2567281"/>
              <a:gd name="connsiteY35-1874" fmla="*/ 1091591 h 2567281"/>
              <a:gd name="connsiteX36-1875" fmla="*/ 397317 w 2567281"/>
              <a:gd name="connsiteY36-1876" fmla="*/ 856724 h 2567281"/>
              <a:gd name="connsiteX37-1877" fmla="*/ 279210 w 2567281"/>
              <a:gd name="connsiteY37-1878" fmla="*/ 486794 h 2567281"/>
              <a:gd name="connsiteX38-1879" fmla="*/ 319987 w 2567281"/>
              <a:gd name="connsiteY38-1880" fmla="*/ 435584 h 2567281"/>
              <a:gd name="connsiteX39-1881" fmla="*/ 504477 w 2567281"/>
              <a:gd name="connsiteY39-1882" fmla="*/ 263576 h 2567281"/>
              <a:gd name="connsiteX40-1883" fmla="*/ 542723 w 2567281"/>
              <a:gd name="connsiteY40-1884" fmla="*/ 237362 h 2567281"/>
              <a:gd name="connsiteX0-1885" fmla="*/ 542723 w 2567281"/>
              <a:gd name="connsiteY0-1886" fmla="*/ 237362 h 2567281"/>
              <a:gd name="connsiteX1-1887" fmla="*/ 923626 w 2567281"/>
              <a:gd name="connsiteY1-1888" fmla="*/ 341570 h 2567281"/>
              <a:gd name="connsiteX2-1889" fmla="*/ 1104648 w 2567281"/>
              <a:gd name="connsiteY2-1890" fmla="*/ 12940 h 2567281"/>
              <a:gd name="connsiteX3-1891" fmla="*/ 1219853 w 2567281"/>
              <a:gd name="connsiteY3-1892" fmla="*/ 1549 h 2567281"/>
              <a:gd name="connsiteX4-1893" fmla="*/ 1467606 w 2567281"/>
              <a:gd name="connsiteY4-1894" fmla="*/ 13418 h 2567281"/>
              <a:gd name="connsiteX5-1895" fmla="*/ 1496875 w 2567281"/>
              <a:gd name="connsiteY5-1896" fmla="*/ 19128 h 2567281"/>
              <a:gd name="connsiteX6-1897" fmla="*/ 1628565 w 2567281"/>
              <a:gd name="connsiteY6-1898" fmla="*/ 340248 h 2567281"/>
              <a:gd name="connsiteX7-1899" fmla="*/ 2031761 w 2567281"/>
              <a:gd name="connsiteY7-1900" fmla="*/ 240783 h 2567281"/>
              <a:gd name="connsiteX8-1901" fmla="*/ 2034286 w 2567281"/>
              <a:gd name="connsiteY8-1902" fmla="*/ 242421 h 2567281"/>
              <a:gd name="connsiteX9-1903" fmla="*/ 2303706 w 2567281"/>
              <a:gd name="connsiteY9-1904" fmla="*/ 504477 h 2567281"/>
              <a:gd name="connsiteX10-1905" fmla="*/ 2313004 w 2567281"/>
              <a:gd name="connsiteY10-1906" fmla="*/ 518043 h 2567281"/>
              <a:gd name="connsiteX11-1907" fmla="*/ 2218151 w 2567281"/>
              <a:gd name="connsiteY11-1908" fmla="*/ 861420 h 2567281"/>
              <a:gd name="connsiteX12-1909" fmla="*/ 2547655 w 2567281"/>
              <a:gd name="connsiteY12-1910" fmla="*/ 1066337 h 2567281"/>
              <a:gd name="connsiteX13-1911" fmla="*/ 2553379 w 2567281"/>
              <a:gd name="connsiteY13-1912" fmla="*/ 1094904 h 2567281"/>
              <a:gd name="connsiteX14-1913" fmla="*/ 2565794 w 2567281"/>
              <a:gd name="connsiteY14-1914" fmla="*/ 1344373 h 2567281"/>
              <a:gd name="connsiteX15-1915" fmla="*/ 2556882 w 2567281"/>
              <a:gd name="connsiteY15-1916" fmla="*/ 1436427 h 2567281"/>
              <a:gd name="connsiteX16-1917" fmla="*/ 2175577 w 2567281"/>
              <a:gd name="connsiteY16-1918" fmla="*/ 1602914 h 2567281"/>
              <a:gd name="connsiteX17-1919" fmla="*/ 2320371 w 2567281"/>
              <a:gd name="connsiteY17-1920" fmla="*/ 2039924 h 2567281"/>
              <a:gd name="connsiteX18-1921" fmla="*/ 2247295 w 2567281"/>
              <a:gd name="connsiteY18-1922" fmla="*/ 2131698 h 2567281"/>
              <a:gd name="connsiteX19-1923" fmla="*/ 2159843 w 2567281"/>
              <a:gd name="connsiteY19-1924" fmla="*/ 2221792 h 2567281"/>
              <a:gd name="connsiteX20-1925" fmla="*/ 2093129 w 2567281"/>
              <a:gd name="connsiteY20-1926" fmla="*/ 2278108 h 2567281"/>
              <a:gd name="connsiteX21-1927" fmla="*/ 1697419 w 2567281"/>
              <a:gd name="connsiteY21-1928" fmla="*/ 2217898 h 2567281"/>
              <a:gd name="connsiteX22-1929" fmla="*/ 1448837 w 2567281"/>
              <a:gd name="connsiteY22-1930" fmla="*/ 2555706 h 2567281"/>
              <a:gd name="connsiteX23-1931" fmla="*/ 1347429 w 2567281"/>
              <a:gd name="connsiteY23-1932" fmla="*/ 2565733 h 2567281"/>
              <a:gd name="connsiteX24-1933" fmla="*/ 1222908 w 2567281"/>
              <a:gd name="connsiteY24-1934" fmla="*/ 2565794 h 2567281"/>
              <a:gd name="connsiteX25-1935" fmla="*/ 1150390 w 2567281"/>
              <a:gd name="connsiteY25-1936" fmla="*/ 2558774 h 2567281"/>
              <a:gd name="connsiteX26-1937" fmla="*/ 899550 w 2567281"/>
              <a:gd name="connsiteY26-1938" fmla="*/ 2217898 h 2567281"/>
              <a:gd name="connsiteX27-1939" fmla="*/ 479023 w 2567281"/>
              <a:gd name="connsiteY27-1940" fmla="*/ 2281883 h 2567281"/>
              <a:gd name="connsiteX28-1941" fmla="*/ 435584 w 2567281"/>
              <a:gd name="connsiteY28-1942" fmla="*/ 2247295 h 2567281"/>
              <a:gd name="connsiteX29-1943" fmla="*/ 345490 w 2567281"/>
              <a:gd name="connsiteY29-1944" fmla="*/ 2159843 h 2567281"/>
              <a:gd name="connsiteX30-1945" fmla="*/ 271660 w 2567281"/>
              <a:gd name="connsiteY30-1946" fmla="*/ 2072382 h 2567281"/>
              <a:gd name="connsiteX31-1947" fmla="*/ 335363 w 2567281"/>
              <a:gd name="connsiteY31-1948" fmla="*/ 1653711 h 2567281"/>
              <a:gd name="connsiteX32-1949" fmla="*/ 8015 w 2567281"/>
              <a:gd name="connsiteY32-1950" fmla="*/ 1412826 h 2567281"/>
              <a:gd name="connsiteX33-1951" fmla="*/ 1549 w 2567281"/>
              <a:gd name="connsiteY33-1952" fmla="*/ 1347429 h 2567281"/>
              <a:gd name="connsiteX34-1953" fmla="*/ 13418 w 2567281"/>
              <a:gd name="connsiteY34-1954" fmla="*/ 1099676 h 2567281"/>
              <a:gd name="connsiteX35-1955" fmla="*/ 14995 w 2567281"/>
              <a:gd name="connsiteY35-1956" fmla="*/ 1091591 h 2567281"/>
              <a:gd name="connsiteX36-1957" fmla="*/ 397317 w 2567281"/>
              <a:gd name="connsiteY36-1958" fmla="*/ 856724 h 2567281"/>
              <a:gd name="connsiteX37-1959" fmla="*/ 279210 w 2567281"/>
              <a:gd name="connsiteY37-1960" fmla="*/ 486794 h 2567281"/>
              <a:gd name="connsiteX38-1961" fmla="*/ 319987 w 2567281"/>
              <a:gd name="connsiteY38-1962" fmla="*/ 435584 h 2567281"/>
              <a:gd name="connsiteX39-1963" fmla="*/ 504477 w 2567281"/>
              <a:gd name="connsiteY39-1964" fmla="*/ 263576 h 2567281"/>
              <a:gd name="connsiteX40-1965" fmla="*/ 542723 w 2567281"/>
              <a:gd name="connsiteY40-1966" fmla="*/ 237362 h 2567281"/>
              <a:gd name="connsiteX0-1967" fmla="*/ 542723 w 2567281"/>
              <a:gd name="connsiteY0-1968" fmla="*/ 237362 h 2567281"/>
              <a:gd name="connsiteX1-1969" fmla="*/ 923626 w 2567281"/>
              <a:gd name="connsiteY1-1970" fmla="*/ 341570 h 2567281"/>
              <a:gd name="connsiteX2-1971" fmla="*/ 1104648 w 2567281"/>
              <a:gd name="connsiteY2-1972" fmla="*/ 12940 h 2567281"/>
              <a:gd name="connsiteX3-1973" fmla="*/ 1219853 w 2567281"/>
              <a:gd name="connsiteY3-1974" fmla="*/ 1549 h 2567281"/>
              <a:gd name="connsiteX4-1975" fmla="*/ 1467606 w 2567281"/>
              <a:gd name="connsiteY4-1976" fmla="*/ 13418 h 2567281"/>
              <a:gd name="connsiteX5-1977" fmla="*/ 1496875 w 2567281"/>
              <a:gd name="connsiteY5-1978" fmla="*/ 19128 h 2567281"/>
              <a:gd name="connsiteX6-1979" fmla="*/ 1628565 w 2567281"/>
              <a:gd name="connsiteY6-1980" fmla="*/ 340248 h 2567281"/>
              <a:gd name="connsiteX7-1981" fmla="*/ 2031761 w 2567281"/>
              <a:gd name="connsiteY7-1982" fmla="*/ 240783 h 2567281"/>
              <a:gd name="connsiteX8-1983" fmla="*/ 2034286 w 2567281"/>
              <a:gd name="connsiteY8-1984" fmla="*/ 242421 h 2567281"/>
              <a:gd name="connsiteX9-1985" fmla="*/ 2303706 w 2567281"/>
              <a:gd name="connsiteY9-1986" fmla="*/ 504477 h 2567281"/>
              <a:gd name="connsiteX10-1987" fmla="*/ 2313004 w 2567281"/>
              <a:gd name="connsiteY10-1988" fmla="*/ 518043 h 2567281"/>
              <a:gd name="connsiteX11-1989" fmla="*/ 2218151 w 2567281"/>
              <a:gd name="connsiteY11-1990" fmla="*/ 861420 h 2567281"/>
              <a:gd name="connsiteX12-1991" fmla="*/ 2547655 w 2567281"/>
              <a:gd name="connsiteY12-1992" fmla="*/ 1066337 h 2567281"/>
              <a:gd name="connsiteX13-1993" fmla="*/ 2553379 w 2567281"/>
              <a:gd name="connsiteY13-1994" fmla="*/ 1094904 h 2567281"/>
              <a:gd name="connsiteX14-1995" fmla="*/ 2565794 w 2567281"/>
              <a:gd name="connsiteY14-1996" fmla="*/ 1344373 h 2567281"/>
              <a:gd name="connsiteX15-1997" fmla="*/ 2556882 w 2567281"/>
              <a:gd name="connsiteY15-1998" fmla="*/ 1436427 h 2567281"/>
              <a:gd name="connsiteX16-1999" fmla="*/ 2175577 w 2567281"/>
              <a:gd name="connsiteY16-2000" fmla="*/ 1602914 h 2567281"/>
              <a:gd name="connsiteX17-2001" fmla="*/ 2320371 w 2567281"/>
              <a:gd name="connsiteY17-2002" fmla="*/ 2039924 h 2567281"/>
              <a:gd name="connsiteX18-2003" fmla="*/ 2247295 w 2567281"/>
              <a:gd name="connsiteY18-2004" fmla="*/ 2131698 h 2567281"/>
              <a:gd name="connsiteX19-2005" fmla="*/ 2159843 w 2567281"/>
              <a:gd name="connsiteY19-2006" fmla="*/ 2221792 h 2567281"/>
              <a:gd name="connsiteX20-2007" fmla="*/ 2093129 w 2567281"/>
              <a:gd name="connsiteY20-2008" fmla="*/ 2278108 h 2567281"/>
              <a:gd name="connsiteX21-2009" fmla="*/ 1697419 w 2567281"/>
              <a:gd name="connsiteY21-2010" fmla="*/ 2217898 h 2567281"/>
              <a:gd name="connsiteX22-2011" fmla="*/ 1448837 w 2567281"/>
              <a:gd name="connsiteY22-2012" fmla="*/ 2555706 h 2567281"/>
              <a:gd name="connsiteX23-2013" fmla="*/ 1347429 w 2567281"/>
              <a:gd name="connsiteY23-2014" fmla="*/ 2565733 h 2567281"/>
              <a:gd name="connsiteX24-2015" fmla="*/ 1222908 w 2567281"/>
              <a:gd name="connsiteY24-2016" fmla="*/ 2565794 h 2567281"/>
              <a:gd name="connsiteX25-2017" fmla="*/ 1150390 w 2567281"/>
              <a:gd name="connsiteY25-2018" fmla="*/ 2558774 h 2567281"/>
              <a:gd name="connsiteX26-2019" fmla="*/ 899550 w 2567281"/>
              <a:gd name="connsiteY26-2020" fmla="*/ 2217898 h 2567281"/>
              <a:gd name="connsiteX27-2021" fmla="*/ 479023 w 2567281"/>
              <a:gd name="connsiteY27-2022" fmla="*/ 2281883 h 2567281"/>
              <a:gd name="connsiteX28-2023" fmla="*/ 435584 w 2567281"/>
              <a:gd name="connsiteY28-2024" fmla="*/ 2247295 h 2567281"/>
              <a:gd name="connsiteX29-2025" fmla="*/ 345490 w 2567281"/>
              <a:gd name="connsiteY29-2026" fmla="*/ 2159843 h 2567281"/>
              <a:gd name="connsiteX30-2027" fmla="*/ 271660 w 2567281"/>
              <a:gd name="connsiteY30-2028" fmla="*/ 2072382 h 2567281"/>
              <a:gd name="connsiteX31-2029" fmla="*/ 335363 w 2567281"/>
              <a:gd name="connsiteY31-2030" fmla="*/ 1653711 h 2567281"/>
              <a:gd name="connsiteX32-2031" fmla="*/ 8015 w 2567281"/>
              <a:gd name="connsiteY32-2032" fmla="*/ 1412826 h 2567281"/>
              <a:gd name="connsiteX33-2033" fmla="*/ 1549 w 2567281"/>
              <a:gd name="connsiteY33-2034" fmla="*/ 1347429 h 2567281"/>
              <a:gd name="connsiteX34-2035" fmla="*/ 13418 w 2567281"/>
              <a:gd name="connsiteY34-2036" fmla="*/ 1099676 h 2567281"/>
              <a:gd name="connsiteX35-2037" fmla="*/ 14995 w 2567281"/>
              <a:gd name="connsiteY35-2038" fmla="*/ 1091591 h 2567281"/>
              <a:gd name="connsiteX36-2039" fmla="*/ 397317 w 2567281"/>
              <a:gd name="connsiteY36-2040" fmla="*/ 856724 h 2567281"/>
              <a:gd name="connsiteX37-2041" fmla="*/ 279210 w 2567281"/>
              <a:gd name="connsiteY37-2042" fmla="*/ 486794 h 2567281"/>
              <a:gd name="connsiteX38-2043" fmla="*/ 319987 w 2567281"/>
              <a:gd name="connsiteY38-2044" fmla="*/ 435584 h 2567281"/>
              <a:gd name="connsiteX39-2045" fmla="*/ 504477 w 2567281"/>
              <a:gd name="connsiteY39-2046" fmla="*/ 263576 h 2567281"/>
              <a:gd name="connsiteX40-2047" fmla="*/ 542723 w 2567281"/>
              <a:gd name="connsiteY40-2048" fmla="*/ 237362 h 2567281"/>
              <a:gd name="connsiteX0-2049" fmla="*/ 542723 w 2567281"/>
              <a:gd name="connsiteY0-2050" fmla="*/ 237362 h 2567281"/>
              <a:gd name="connsiteX1-2051" fmla="*/ 923626 w 2567281"/>
              <a:gd name="connsiteY1-2052" fmla="*/ 341570 h 2567281"/>
              <a:gd name="connsiteX2-2053" fmla="*/ 1104648 w 2567281"/>
              <a:gd name="connsiteY2-2054" fmla="*/ 12940 h 2567281"/>
              <a:gd name="connsiteX3-2055" fmla="*/ 1219853 w 2567281"/>
              <a:gd name="connsiteY3-2056" fmla="*/ 1549 h 2567281"/>
              <a:gd name="connsiteX4-2057" fmla="*/ 1467606 w 2567281"/>
              <a:gd name="connsiteY4-2058" fmla="*/ 13418 h 2567281"/>
              <a:gd name="connsiteX5-2059" fmla="*/ 1496875 w 2567281"/>
              <a:gd name="connsiteY5-2060" fmla="*/ 19128 h 2567281"/>
              <a:gd name="connsiteX6-2061" fmla="*/ 1628565 w 2567281"/>
              <a:gd name="connsiteY6-2062" fmla="*/ 340248 h 2567281"/>
              <a:gd name="connsiteX7-2063" fmla="*/ 2031761 w 2567281"/>
              <a:gd name="connsiteY7-2064" fmla="*/ 240783 h 2567281"/>
              <a:gd name="connsiteX8-2065" fmla="*/ 2034286 w 2567281"/>
              <a:gd name="connsiteY8-2066" fmla="*/ 242421 h 2567281"/>
              <a:gd name="connsiteX9-2067" fmla="*/ 2303706 w 2567281"/>
              <a:gd name="connsiteY9-2068" fmla="*/ 504477 h 2567281"/>
              <a:gd name="connsiteX10-2069" fmla="*/ 2313004 w 2567281"/>
              <a:gd name="connsiteY10-2070" fmla="*/ 518043 h 2567281"/>
              <a:gd name="connsiteX11-2071" fmla="*/ 2218151 w 2567281"/>
              <a:gd name="connsiteY11-2072" fmla="*/ 861420 h 2567281"/>
              <a:gd name="connsiteX12-2073" fmla="*/ 2547655 w 2567281"/>
              <a:gd name="connsiteY12-2074" fmla="*/ 1066337 h 2567281"/>
              <a:gd name="connsiteX13-2075" fmla="*/ 2553379 w 2567281"/>
              <a:gd name="connsiteY13-2076" fmla="*/ 1094904 h 2567281"/>
              <a:gd name="connsiteX14-2077" fmla="*/ 2565794 w 2567281"/>
              <a:gd name="connsiteY14-2078" fmla="*/ 1344373 h 2567281"/>
              <a:gd name="connsiteX15-2079" fmla="*/ 2556882 w 2567281"/>
              <a:gd name="connsiteY15-2080" fmla="*/ 1436427 h 2567281"/>
              <a:gd name="connsiteX16-2081" fmla="*/ 2175577 w 2567281"/>
              <a:gd name="connsiteY16-2082" fmla="*/ 1602914 h 2567281"/>
              <a:gd name="connsiteX17-2083" fmla="*/ 2320371 w 2567281"/>
              <a:gd name="connsiteY17-2084" fmla="*/ 2039924 h 2567281"/>
              <a:gd name="connsiteX18-2085" fmla="*/ 2247295 w 2567281"/>
              <a:gd name="connsiteY18-2086" fmla="*/ 2131698 h 2567281"/>
              <a:gd name="connsiteX19-2087" fmla="*/ 2159843 w 2567281"/>
              <a:gd name="connsiteY19-2088" fmla="*/ 2221792 h 2567281"/>
              <a:gd name="connsiteX20-2089" fmla="*/ 2093129 w 2567281"/>
              <a:gd name="connsiteY20-2090" fmla="*/ 2278108 h 2567281"/>
              <a:gd name="connsiteX21-2091" fmla="*/ 1655286 w 2567281"/>
              <a:gd name="connsiteY21-2092" fmla="*/ 2130546 h 2567281"/>
              <a:gd name="connsiteX22-2093" fmla="*/ 1448837 w 2567281"/>
              <a:gd name="connsiteY22-2094" fmla="*/ 2555706 h 2567281"/>
              <a:gd name="connsiteX23-2095" fmla="*/ 1347429 w 2567281"/>
              <a:gd name="connsiteY23-2096" fmla="*/ 2565733 h 2567281"/>
              <a:gd name="connsiteX24-2097" fmla="*/ 1222908 w 2567281"/>
              <a:gd name="connsiteY24-2098" fmla="*/ 2565794 h 2567281"/>
              <a:gd name="connsiteX25-2099" fmla="*/ 1150390 w 2567281"/>
              <a:gd name="connsiteY25-2100" fmla="*/ 2558774 h 2567281"/>
              <a:gd name="connsiteX26-2101" fmla="*/ 899550 w 2567281"/>
              <a:gd name="connsiteY26-2102" fmla="*/ 2217898 h 2567281"/>
              <a:gd name="connsiteX27-2103" fmla="*/ 479023 w 2567281"/>
              <a:gd name="connsiteY27-2104" fmla="*/ 2281883 h 2567281"/>
              <a:gd name="connsiteX28-2105" fmla="*/ 435584 w 2567281"/>
              <a:gd name="connsiteY28-2106" fmla="*/ 2247295 h 2567281"/>
              <a:gd name="connsiteX29-2107" fmla="*/ 345490 w 2567281"/>
              <a:gd name="connsiteY29-2108" fmla="*/ 2159843 h 2567281"/>
              <a:gd name="connsiteX30-2109" fmla="*/ 271660 w 2567281"/>
              <a:gd name="connsiteY30-2110" fmla="*/ 2072382 h 2567281"/>
              <a:gd name="connsiteX31-2111" fmla="*/ 335363 w 2567281"/>
              <a:gd name="connsiteY31-2112" fmla="*/ 1653711 h 2567281"/>
              <a:gd name="connsiteX32-2113" fmla="*/ 8015 w 2567281"/>
              <a:gd name="connsiteY32-2114" fmla="*/ 1412826 h 2567281"/>
              <a:gd name="connsiteX33-2115" fmla="*/ 1549 w 2567281"/>
              <a:gd name="connsiteY33-2116" fmla="*/ 1347429 h 2567281"/>
              <a:gd name="connsiteX34-2117" fmla="*/ 13418 w 2567281"/>
              <a:gd name="connsiteY34-2118" fmla="*/ 1099676 h 2567281"/>
              <a:gd name="connsiteX35-2119" fmla="*/ 14995 w 2567281"/>
              <a:gd name="connsiteY35-2120" fmla="*/ 1091591 h 2567281"/>
              <a:gd name="connsiteX36-2121" fmla="*/ 397317 w 2567281"/>
              <a:gd name="connsiteY36-2122" fmla="*/ 856724 h 2567281"/>
              <a:gd name="connsiteX37-2123" fmla="*/ 279210 w 2567281"/>
              <a:gd name="connsiteY37-2124" fmla="*/ 486794 h 2567281"/>
              <a:gd name="connsiteX38-2125" fmla="*/ 319987 w 2567281"/>
              <a:gd name="connsiteY38-2126" fmla="*/ 435584 h 2567281"/>
              <a:gd name="connsiteX39-2127" fmla="*/ 504477 w 2567281"/>
              <a:gd name="connsiteY39-2128" fmla="*/ 263576 h 2567281"/>
              <a:gd name="connsiteX40-2129" fmla="*/ 542723 w 2567281"/>
              <a:gd name="connsiteY40-2130" fmla="*/ 237362 h 2567281"/>
              <a:gd name="connsiteX0-2131" fmla="*/ 542723 w 2567281"/>
              <a:gd name="connsiteY0-2132" fmla="*/ 237362 h 2567281"/>
              <a:gd name="connsiteX1-2133" fmla="*/ 923626 w 2567281"/>
              <a:gd name="connsiteY1-2134" fmla="*/ 341570 h 2567281"/>
              <a:gd name="connsiteX2-2135" fmla="*/ 1104648 w 2567281"/>
              <a:gd name="connsiteY2-2136" fmla="*/ 12940 h 2567281"/>
              <a:gd name="connsiteX3-2137" fmla="*/ 1219853 w 2567281"/>
              <a:gd name="connsiteY3-2138" fmla="*/ 1549 h 2567281"/>
              <a:gd name="connsiteX4-2139" fmla="*/ 1467606 w 2567281"/>
              <a:gd name="connsiteY4-2140" fmla="*/ 13418 h 2567281"/>
              <a:gd name="connsiteX5-2141" fmla="*/ 1496875 w 2567281"/>
              <a:gd name="connsiteY5-2142" fmla="*/ 19128 h 2567281"/>
              <a:gd name="connsiteX6-2143" fmla="*/ 1628565 w 2567281"/>
              <a:gd name="connsiteY6-2144" fmla="*/ 340248 h 2567281"/>
              <a:gd name="connsiteX7-2145" fmla="*/ 2031761 w 2567281"/>
              <a:gd name="connsiteY7-2146" fmla="*/ 240783 h 2567281"/>
              <a:gd name="connsiteX8-2147" fmla="*/ 2034286 w 2567281"/>
              <a:gd name="connsiteY8-2148" fmla="*/ 242421 h 2567281"/>
              <a:gd name="connsiteX9-2149" fmla="*/ 2303706 w 2567281"/>
              <a:gd name="connsiteY9-2150" fmla="*/ 504477 h 2567281"/>
              <a:gd name="connsiteX10-2151" fmla="*/ 2313004 w 2567281"/>
              <a:gd name="connsiteY10-2152" fmla="*/ 518043 h 2567281"/>
              <a:gd name="connsiteX11-2153" fmla="*/ 2218151 w 2567281"/>
              <a:gd name="connsiteY11-2154" fmla="*/ 861420 h 2567281"/>
              <a:gd name="connsiteX12-2155" fmla="*/ 2547655 w 2567281"/>
              <a:gd name="connsiteY12-2156" fmla="*/ 1066337 h 2567281"/>
              <a:gd name="connsiteX13-2157" fmla="*/ 2553379 w 2567281"/>
              <a:gd name="connsiteY13-2158" fmla="*/ 1094904 h 2567281"/>
              <a:gd name="connsiteX14-2159" fmla="*/ 2565794 w 2567281"/>
              <a:gd name="connsiteY14-2160" fmla="*/ 1344373 h 2567281"/>
              <a:gd name="connsiteX15-2161" fmla="*/ 2556882 w 2567281"/>
              <a:gd name="connsiteY15-2162" fmla="*/ 1436427 h 2567281"/>
              <a:gd name="connsiteX16-2163" fmla="*/ 2175577 w 2567281"/>
              <a:gd name="connsiteY16-2164" fmla="*/ 1602914 h 2567281"/>
              <a:gd name="connsiteX17-2165" fmla="*/ 2320371 w 2567281"/>
              <a:gd name="connsiteY17-2166" fmla="*/ 2039924 h 2567281"/>
              <a:gd name="connsiteX18-2167" fmla="*/ 2247295 w 2567281"/>
              <a:gd name="connsiteY18-2168" fmla="*/ 2131698 h 2567281"/>
              <a:gd name="connsiteX19-2169" fmla="*/ 2159843 w 2567281"/>
              <a:gd name="connsiteY19-2170" fmla="*/ 2221792 h 2567281"/>
              <a:gd name="connsiteX20-2171" fmla="*/ 2093129 w 2567281"/>
              <a:gd name="connsiteY20-2172" fmla="*/ 2278108 h 2567281"/>
              <a:gd name="connsiteX21-2173" fmla="*/ 1655286 w 2567281"/>
              <a:gd name="connsiteY21-2174" fmla="*/ 2130546 h 2567281"/>
              <a:gd name="connsiteX22-2175" fmla="*/ 1448837 w 2567281"/>
              <a:gd name="connsiteY22-2176" fmla="*/ 2555706 h 2567281"/>
              <a:gd name="connsiteX23-2177" fmla="*/ 1347429 w 2567281"/>
              <a:gd name="connsiteY23-2178" fmla="*/ 2565733 h 2567281"/>
              <a:gd name="connsiteX24-2179" fmla="*/ 1222908 w 2567281"/>
              <a:gd name="connsiteY24-2180" fmla="*/ 2565794 h 2567281"/>
              <a:gd name="connsiteX25-2181" fmla="*/ 1150390 w 2567281"/>
              <a:gd name="connsiteY25-2182" fmla="*/ 2558774 h 2567281"/>
              <a:gd name="connsiteX26-2183" fmla="*/ 899550 w 2567281"/>
              <a:gd name="connsiteY26-2184" fmla="*/ 2217898 h 2567281"/>
              <a:gd name="connsiteX27-2185" fmla="*/ 479023 w 2567281"/>
              <a:gd name="connsiteY27-2186" fmla="*/ 2281883 h 2567281"/>
              <a:gd name="connsiteX28-2187" fmla="*/ 435584 w 2567281"/>
              <a:gd name="connsiteY28-2188" fmla="*/ 2247295 h 2567281"/>
              <a:gd name="connsiteX29-2189" fmla="*/ 345490 w 2567281"/>
              <a:gd name="connsiteY29-2190" fmla="*/ 2159843 h 2567281"/>
              <a:gd name="connsiteX30-2191" fmla="*/ 271660 w 2567281"/>
              <a:gd name="connsiteY30-2192" fmla="*/ 2072382 h 2567281"/>
              <a:gd name="connsiteX31-2193" fmla="*/ 335363 w 2567281"/>
              <a:gd name="connsiteY31-2194" fmla="*/ 1653711 h 2567281"/>
              <a:gd name="connsiteX32-2195" fmla="*/ 8015 w 2567281"/>
              <a:gd name="connsiteY32-2196" fmla="*/ 1412826 h 2567281"/>
              <a:gd name="connsiteX33-2197" fmla="*/ 1549 w 2567281"/>
              <a:gd name="connsiteY33-2198" fmla="*/ 1347429 h 2567281"/>
              <a:gd name="connsiteX34-2199" fmla="*/ 13418 w 2567281"/>
              <a:gd name="connsiteY34-2200" fmla="*/ 1099676 h 2567281"/>
              <a:gd name="connsiteX35-2201" fmla="*/ 14995 w 2567281"/>
              <a:gd name="connsiteY35-2202" fmla="*/ 1091591 h 2567281"/>
              <a:gd name="connsiteX36-2203" fmla="*/ 397317 w 2567281"/>
              <a:gd name="connsiteY36-2204" fmla="*/ 856724 h 2567281"/>
              <a:gd name="connsiteX37-2205" fmla="*/ 279210 w 2567281"/>
              <a:gd name="connsiteY37-2206" fmla="*/ 486794 h 2567281"/>
              <a:gd name="connsiteX38-2207" fmla="*/ 319987 w 2567281"/>
              <a:gd name="connsiteY38-2208" fmla="*/ 435584 h 2567281"/>
              <a:gd name="connsiteX39-2209" fmla="*/ 504477 w 2567281"/>
              <a:gd name="connsiteY39-2210" fmla="*/ 263576 h 2567281"/>
              <a:gd name="connsiteX40-2211" fmla="*/ 542723 w 2567281"/>
              <a:gd name="connsiteY40-2212" fmla="*/ 237362 h 2567281"/>
              <a:gd name="connsiteX0-2213" fmla="*/ 542723 w 2567281"/>
              <a:gd name="connsiteY0-2214" fmla="*/ 237362 h 2567281"/>
              <a:gd name="connsiteX1-2215" fmla="*/ 923626 w 2567281"/>
              <a:gd name="connsiteY1-2216" fmla="*/ 341570 h 2567281"/>
              <a:gd name="connsiteX2-2217" fmla="*/ 1104648 w 2567281"/>
              <a:gd name="connsiteY2-2218" fmla="*/ 12940 h 2567281"/>
              <a:gd name="connsiteX3-2219" fmla="*/ 1219853 w 2567281"/>
              <a:gd name="connsiteY3-2220" fmla="*/ 1549 h 2567281"/>
              <a:gd name="connsiteX4-2221" fmla="*/ 1467606 w 2567281"/>
              <a:gd name="connsiteY4-2222" fmla="*/ 13418 h 2567281"/>
              <a:gd name="connsiteX5-2223" fmla="*/ 1496875 w 2567281"/>
              <a:gd name="connsiteY5-2224" fmla="*/ 19128 h 2567281"/>
              <a:gd name="connsiteX6-2225" fmla="*/ 1628565 w 2567281"/>
              <a:gd name="connsiteY6-2226" fmla="*/ 340248 h 2567281"/>
              <a:gd name="connsiteX7-2227" fmla="*/ 2031761 w 2567281"/>
              <a:gd name="connsiteY7-2228" fmla="*/ 240783 h 2567281"/>
              <a:gd name="connsiteX8-2229" fmla="*/ 2034286 w 2567281"/>
              <a:gd name="connsiteY8-2230" fmla="*/ 242421 h 2567281"/>
              <a:gd name="connsiteX9-2231" fmla="*/ 2303706 w 2567281"/>
              <a:gd name="connsiteY9-2232" fmla="*/ 504477 h 2567281"/>
              <a:gd name="connsiteX10-2233" fmla="*/ 2313004 w 2567281"/>
              <a:gd name="connsiteY10-2234" fmla="*/ 518043 h 2567281"/>
              <a:gd name="connsiteX11-2235" fmla="*/ 2218151 w 2567281"/>
              <a:gd name="connsiteY11-2236" fmla="*/ 861420 h 2567281"/>
              <a:gd name="connsiteX12-2237" fmla="*/ 2547655 w 2567281"/>
              <a:gd name="connsiteY12-2238" fmla="*/ 1066337 h 2567281"/>
              <a:gd name="connsiteX13-2239" fmla="*/ 2553379 w 2567281"/>
              <a:gd name="connsiteY13-2240" fmla="*/ 1094904 h 2567281"/>
              <a:gd name="connsiteX14-2241" fmla="*/ 2565794 w 2567281"/>
              <a:gd name="connsiteY14-2242" fmla="*/ 1344373 h 2567281"/>
              <a:gd name="connsiteX15-2243" fmla="*/ 2556882 w 2567281"/>
              <a:gd name="connsiteY15-2244" fmla="*/ 1436427 h 2567281"/>
              <a:gd name="connsiteX16-2245" fmla="*/ 2175577 w 2567281"/>
              <a:gd name="connsiteY16-2246" fmla="*/ 1602914 h 2567281"/>
              <a:gd name="connsiteX17-2247" fmla="*/ 2320371 w 2567281"/>
              <a:gd name="connsiteY17-2248" fmla="*/ 2039924 h 2567281"/>
              <a:gd name="connsiteX18-2249" fmla="*/ 2247295 w 2567281"/>
              <a:gd name="connsiteY18-2250" fmla="*/ 2131698 h 2567281"/>
              <a:gd name="connsiteX19-2251" fmla="*/ 2159843 w 2567281"/>
              <a:gd name="connsiteY19-2252" fmla="*/ 2221792 h 2567281"/>
              <a:gd name="connsiteX20-2253" fmla="*/ 2093129 w 2567281"/>
              <a:gd name="connsiteY20-2254" fmla="*/ 2278108 h 2567281"/>
              <a:gd name="connsiteX21-2255" fmla="*/ 1655286 w 2567281"/>
              <a:gd name="connsiteY21-2256" fmla="*/ 2130546 h 2567281"/>
              <a:gd name="connsiteX22-2257" fmla="*/ 1448837 w 2567281"/>
              <a:gd name="connsiteY22-2258" fmla="*/ 2555706 h 2567281"/>
              <a:gd name="connsiteX23-2259" fmla="*/ 1347429 w 2567281"/>
              <a:gd name="connsiteY23-2260" fmla="*/ 2565733 h 2567281"/>
              <a:gd name="connsiteX24-2261" fmla="*/ 1222908 w 2567281"/>
              <a:gd name="connsiteY24-2262" fmla="*/ 2565794 h 2567281"/>
              <a:gd name="connsiteX25-2263" fmla="*/ 1150390 w 2567281"/>
              <a:gd name="connsiteY25-2264" fmla="*/ 2558774 h 2567281"/>
              <a:gd name="connsiteX26-2265" fmla="*/ 899550 w 2567281"/>
              <a:gd name="connsiteY26-2266" fmla="*/ 2217898 h 2567281"/>
              <a:gd name="connsiteX27-2267" fmla="*/ 479023 w 2567281"/>
              <a:gd name="connsiteY27-2268" fmla="*/ 2281883 h 2567281"/>
              <a:gd name="connsiteX28-2269" fmla="*/ 435584 w 2567281"/>
              <a:gd name="connsiteY28-2270" fmla="*/ 2247295 h 2567281"/>
              <a:gd name="connsiteX29-2271" fmla="*/ 345490 w 2567281"/>
              <a:gd name="connsiteY29-2272" fmla="*/ 2159843 h 2567281"/>
              <a:gd name="connsiteX30-2273" fmla="*/ 271660 w 2567281"/>
              <a:gd name="connsiteY30-2274" fmla="*/ 2072382 h 2567281"/>
              <a:gd name="connsiteX31-2275" fmla="*/ 335363 w 2567281"/>
              <a:gd name="connsiteY31-2276" fmla="*/ 1653711 h 2567281"/>
              <a:gd name="connsiteX32-2277" fmla="*/ 8015 w 2567281"/>
              <a:gd name="connsiteY32-2278" fmla="*/ 1412826 h 2567281"/>
              <a:gd name="connsiteX33-2279" fmla="*/ 1549 w 2567281"/>
              <a:gd name="connsiteY33-2280" fmla="*/ 1347429 h 2567281"/>
              <a:gd name="connsiteX34-2281" fmla="*/ 13418 w 2567281"/>
              <a:gd name="connsiteY34-2282" fmla="*/ 1099676 h 2567281"/>
              <a:gd name="connsiteX35-2283" fmla="*/ 14995 w 2567281"/>
              <a:gd name="connsiteY35-2284" fmla="*/ 1091591 h 2567281"/>
              <a:gd name="connsiteX36-2285" fmla="*/ 397317 w 2567281"/>
              <a:gd name="connsiteY36-2286" fmla="*/ 856724 h 2567281"/>
              <a:gd name="connsiteX37-2287" fmla="*/ 279210 w 2567281"/>
              <a:gd name="connsiteY37-2288" fmla="*/ 486794 h 2567281"/>
              <a:gd name="connsiteX38-2289" fmla="*/ 319987 w 2567281"/>
              <a:gd name="connsiteY38-2290" fmla="*/ 435584 h 2567281"/>
              <a:gd name="connsiteX39-2291" fmla="*/ 504477 w 2567281"/>
              <a:gd name="connsiteY39-2292" fmla="*/ 263576 h 2567281"/>
              <a:gd name="connsiteX40-2293" fmla="*/ 542723 w 2567281"/>
              <a:gd name="connsiteY40-2294" fmla="*/ 237362 h 2567281"/>
              <a:gd name="connsiteX0-2295" fmla="*/ 542723 w 2567281"/>
              <a:gd name="connsiteY0-2296" fmla="*/ 237362 h 2567281"/>
              <a:gd name="connsiteX1-2297" fmla="*/ 923626 w 2567281"/>
              <a:gd name="connsiteY1-2298" fmla="*/ 341570 h 2567281"/>
              <a:gd name="connsiteX2-2299" fmla="*/ 1104648 w 2567281"/>
              <a:gd name="connsiteY2-2300" fmla="*/ 12940 h 2567281"/>
              <a:gd name="connsiteX3-2301" fmla="*/ 1219853 w 2567281"/>
              <a:gd name="connsiteY3-2302" fmla="*/ 1549 h 2567281"/>
              <a:gd name="connsiteX4-2303" fmla="*/ 1467606 w 2567281"/>
              <a:gd name="connsiteY4-2304" fmla="*/ 13418 h 2567281"/>
              <a:gd name="connsiteX5-2305" fmla="*/ 1496875 w 2567281"/>
              <a:gd name="connsiteY5-2306" fmla="*/ 19128 h 2567281"/>
              <a:gd name="connsiteX6-2307" fmla="*/ 1628565 w 2567281"/>
              <a:gd name="connsiteY6-2308" fmla="*/ 340248 h 2567281"/>
              <a:gd name="connsiteX7-2309" fmla="*/ 2031761 w 2567281"/>
              <a:gd name="connsiteY7-2310" fmla="*/ 240783 h 2567281"/>
              <a:gd name="connsiteX8-2311" fmla="*/ 2034286 w 2567281"/>
              <a:gd name="connsiteY8-2312" fmla="*/ 242421 h 2567281"/>
              <a:gd name="connsiteX9-2313" fmla="*/ 2303706 w 2567281"/>
              <a:gd name="connsiteY9-2314" fmla="*/ 504477 h 2567281"/>
              <a:gd name="connsiteX10-2315" fmla="*/ 2313004 w 2567281"/>
              <a:gd name="connsiteY10-2316" fmla="*/ 518043 h 2567281"/>
              <a:gd name="connsiteX11-2317" fmla="*/ 2218151 w 2567281"/>
              <a:gd name="connsiteY11-2318" fmla="*/ 861420 h 2567281"/>
              <a:gd name="connsiteX12-2319" fmla="*/ 2547655 w 2567281"/>
              <a:gd name="connsiteY12-2320" fmla="*/ 1066337 h 2567281"/>
              <a:gd name="connsiteX13-2321" fmla="*/ 2553379 w 2567281"/>
              <a:gd name="connsiteY13-2322" fmla="*/ 1094904 h 2567281"/>
              <a:gd name="connsiteX14-2323" fmla="*/ 2565794 w 2567281"/>
              <a:gd name="connsiteY14-2324" fmla="*/ 1344373 h 2567281"/>
              <a:gd name="connsiteX15-2325" fmla="*/ 2556882 w 2567281"/>
              <a:gd name="connsiteY15-2326" fmla="*/ 1436427 h 2567281"/>
              <a:gd name="connsiteX16-2327" fmla="*/ 2175577 w 2567281"/>
              <a:gd name="connsiteY16-2328" fmla="*/ 1602914 h 2567281"/>
              <a:gd name="connsiteX17-2329" fmla="*/ 2320371 w 2567281"/>
              <a:gd name="connsiteY17-2330" fmla="*/ 2039924 h 2567281"/>
              <a:gd name="connsiteX18-2331" fmla="*/ 2247295 w 2567281"/>
              <a:gd name="connsiteY18-2332" fmla="*/ 2131698 h 2567281"/>
              <a:gd name="connsiteX19-2333" fmla="*/ 2159843 w 2567281"/>
              <a:gd name="connsiteY19-2334" fmla="*/ 2221792 h 2567281"/>
              <a:gd name="connsiteX20-2335" fmla="*/ 2093129 w 2567281"/>
              <a:gd name="connsiteY20-2336" fmla="*/ 2278108 h 2567281"/>
              <a:gd name="connsiteX21-2337" fmla="*/ 1655286 w 2567281"/>
              <a:gd name="connsiteY21-2338" fmla="*/ 2130546 h 2567281"/>
              <a:gd name="connsiteX22-2339" fmla="*/ 1448837 w 2567281"/>
              <a:gd name="connsiteY22-2340" fmla="*/ 2555706 h 2567281"/>
              <a:gd name="connsiteX23-2341" fmla="*/ 1347429 w 2567281"/>
              <a:gd name="connsiteY23-2342" fmla="*/ 2565733 h 2567281"/>
              <a:gd name="connsiteX24-2343" fmla="*/ 1222908 w 2567281"/>
              <a:gd name="connsiteY24-2344" fmla="*/ 2565794 h 2567281"/>
              <a:gd name="connsiteX25-2345" fmla="*/ 1150390 w 2567281"/>
              <a:gd name="connsiteY25-2346" fmla="*/ 2558774 h 2567281"/>
              <a:gd name="connsiteX26-2347" fmla="*/ 899550 w 2567281"/>
              <a:gd name="connsiteY26-2348" fmla="*/ 2217898 h 2567281"/>
              <a:gd name="connsiteX27-2349" fmla="*/ 479023 w 2567281"/>
              <a:gd name="connsiteY27-2350" fmla="*/ 2281883 h 2567281"/>
              <a:gd name="connsiteX28-2351" fmla="*/ 435584 w 2567281"/>
              <a:gd name="connsiteY28-2352" fmla="*/ 2247295 h 2567281"/>
              <a:gd name="connsiteX29-2353" fmla="*/ 345490 w 2567281"/>
              <a:gd name="connsiteY29-2354" fmla="*/ 2159843 h 2567281"/>
              <a:gd name="connsiteX30-2355" fmla="*/ 271660 w 2567281"/>
              <a:gd name="connsiteY30-2356" fmla="*/ 2072382 h 2567281"/>
              <a:gd name="connsiteX31-2357" fmla="*/ 335363 w 2567281"/>
              <a:gd name="connsiteY31-2358" fmla="*/ 1653711 h 2567281"/>
              <a:gd name="connsiteX32-2359" fmla="*/ 8015 w 2567281"/>
              <a:gd name="connsiteY32-2360" fmla="*/ 1412826 h 2567281"/>
              <a:gd name="connsiteX33-2361" fmla="*/ 1549 w 2567281"/>
              <a:gd name="connsiteY33-2362" fmla="*/ 1347429 h 2567281"/>
              <a:gd name="connsiteX34-2363" fmla="*/ 13418 w 2567281"/>
              <a:gd name="connsiteY34-2364" fmla="*/ 1099676 h 2567281"/>
              <a:gd name="connsiteX35-2365" fmla="*/ 14995 w 2567281"/>
              <a:gd name="connsiteY35-2366" fmla="*/ 1091591 h 2567281"/>
              <a:gd name="connsiteX36-2367" fmla="*/ 397317 w 2567281"/>
              <a:gd name="connsiteY36-2368" fmla="*/ 856724 h 2567281"/>
              <a:gd name="connsiteX37-2369" fmla="*/ 279210 w 2567281"/>
              <a:gd name="connsiteY37-2370" fmla="*/ 486794 h 2567281"/>
              <a:gd name="connsiteX38-2371" fmla="*/ 319987 w 2567281"/>
              <a:gd name="connsiteY38-2372" fmla="*/ 435584 h 2567281"/>
              <a:gd name="connsiteX39-2373" fmla="*/ 504477 w 2567281"/>
              <a:gd name="connsiteY39-2374" fmla="*/ 263576 h 2567281"/>
              <a:gd name="connsiteX40-2375" fmla="*/ 542723 w 2567281"/>
              <a:gd name="connsiteY40-2376" fmla="*/ 237362 h 2567281"/>
              <a:gd name="connsiteX0-2377" fmla="*/ 542723 w 2567281"/>
              <a:gd name="connsiteY0-2378" fmla="*/ 237362 h 2567281"/>
              <a:gd name="connsiteX1-2379" fmla="*/ 923626 w 2567281"/>
              <a:gd name="connsiteY1-2380" fmla="*/ 341570 h 2567281"/>
              <a:gd name="connsiteX2-2381" fmla="*/ 1104648 w 2567281"/>
              <a:gd name="connsiteY2-2382" fmla="*/ 12940 h 2567281"/>
              <a:gd name="connsiteX3-2383" fmla="*/ 1219853 w 2567281"/>
              <a:gd name="connsiteY3-2384" fmla="*/ 1549 h 2567281"/>
              <a:gd name="connsiteX4-2385" fmla="*/ 1467606 w 2567281"/>
              <a:gd name="connsiteY4-2386" fmla="*/ 13418 h 2567281"/>
              <a:gd name="connsiteX5-2387" fmla="*/ 1496875 w 2567281"/>
              <a:gd name="connsiteY5-2388" fmla="*/ 19128 h 2567281"/>
              <a:gd name="connsiteX6-2389" fmla="*/ 1628565 w 2567281"/>
              <a:gd name="connsiteY6-2390" fmla="*/ 340248 h 2567281"/>
              <a:gd name="connsiteX7-2391" fmla="*/ 2031761 w 2567281"/>
              <a:gd name="connsiteY7-2392" fmla="*/ 240783 h 2567281"/>
              <a:gd name="connsiteX8-2393" fmla="*/ 2034286 w 2567281"/>
              <a:gd name="connsiteY8-2394" fmla="*/ 242421 h 2567281"/>
              <a:gd name="connsiteX9-2395" fmla="*/ 2303706 w 2567281"/>
              <a:gd name="connsiteY9-2396" fmla="*/ 504477 h 2567281"/>
              <a:gd name="connsiteX10-2397" fmla="*/ 2313004 w 2567281"/>
              <a:gd name="connsiteY10-2398" fmla="*/ 518043 h 2567281"/>
              <a:gd name="connsiteX11-2399" fmla="*/ 2218151 w 2567281"/>
              <a:gd name="connsiteY11-2400" fmla="*/ 861420 h 2567281"/>
              <a:gd name="connsiteX12-2401" fmla="*/ 2547655 w 2567281"/>
              <a:gd name="connsiteY12-2402" fmla="*/ 1066337 h 2567281"/>
              <a:gd name="connsiteX13-2403" fmla="*/ 2553379 w 2567281"/>
              <a:gd name="connsiteY13-2404" fmla="*/ 1094904 h 2567281"/>
              <a:gd name="connsiteX14-2405" fmla="*/ 2565794 w 2567281"/>
              <a:gd name="connsiteY14-2406" fmla="*/ 1344373 h 2567281"/>
              <a:gd name="connsiteX15-2407" fmla="*/ 2556882 w 2567281"/>
              <a:gd name="connsiteY15-2408" fmla="*/ 1436427 h 2567281"/>
              <a:gd name="connsiteX16-2409" fmla="*/ 2175577 w 2567281"/>
              <a:gd name="connsiteY16-2410" fmla="*/ 1602914 h 2567281"/>
              <a:gd name="connsiteX17-2411" fmla="*/ 2320371 w 2567281"/>
              <a:gd name="connsiteY17-2412" fmla="*/ 2039924 h 2567281"/>
              <a:gd name="connsiteX18-2413" fmla="*/ 2247295 w 2567281"/>
              <a:gd name="connsiteY18-2414" fmla="*/ 2131698 h 2567281"/>
              <a:gd name="connsiteX19-2415" fmla="*/ 2159843 w 2567281"/>
              <a:gd name="connsiteY19-2416" fmla="*/ 2221792 h 2567281"/>
              <a:gd name="connsiteX20-2417" fmla="*/ 2093129 w 2567281"/>
              <a:gd name="connsiteY20-2418" fmla="*/ 2278108 h 2567281"/>
              <a:gd name="connsiteX21-2419" fmla="*/ 1655286 w 2567281"/>
              <a:gd name="connsiteY21-2420" fmla="*/ 2130546 h 2567281"/>
              <a:gd name="connsiteX22-2421" fmla="*/ 1448837 w 2567281"/>
              <a:gd name="connsiteY22-2422" fmla="*/ 2555706 h 2567281"/>
              <a:gd name="connsiteX23-2423" fmla="*/ 1347429 w 2567281"/>
              <a:gd name="connsiteY23-2424" fmla="*/ 2565733 h 2567281"/>
              <a:gd name="connsiteX24-2425" fmla="*/ 1222908 w 2567281"/>
              <a:gd name="connsiteY24-2426" fmla="*/ 2565794 h 2567281"/>
              <a:gd name="connsiteX25-2427" fmla="*/ 1150390 w 2567281"/>
              <a:gd name="connsiteY25-2428" fmla="*/ 2558774 h 2567281"/>
              <a:gd name="connsiteX26-2429" fmla="*/ 956807 w 2567281"/>
              <a:gd name="connsiteY26-2430" fmla="*/ 2113371 h 2567281"/>
              <a:gd name="connsiteX27-2431" fmla="*/ 479023 w 2567281"/>
              <a:gd name="connsiteY27-2432" fmla="*/ 2281883 h 2567281"/>
              <a:gd name="connsiteX28-2433" fmla="*/ 435584 w 2567281"/>
              <a:gd name="connsiteY28-2434" fmla="*/ 2247295 h 2567281"/>
              <a:gd name="connsiteX29-2435" fmla="*/ 345490 w 2567281"/>
              <a:gd name="connsiteY29-2436" fmla="*/ 2159843 h 2567281"/>
              <a:gd name="connsiteX30-2437" fmla="*/ 271660 w 2567281"/>
              <a:gd name="connsiteY30-2438" fmla="*/ 2072382 h 2567281"/>
              <a:gd name="connsiteX31-2439" fmla="*/ 335363 w 2567281"/>
              <a:gd name="connsiteY31-2440" fmla="*/ 1653711 h 2567281"/>
              <a:gd name="connsiteX32-2441" fmla="*/ 8015 w 2567281"/>
              <a:gd name="connsiteY32-2442" fmla="*/ 1412826 h 2567281"/>
              <a:gd name="connsiteX33-2443" fmla="*/ 1549 w 2567281"/>
              <a:gd name="connsiteY33-2444" fmla="*/ 1347429 h 2567281"/>
              <a:gd name="connsiteX34-2445" fmla="*/ 13418 w 2567281"/>
              <a:gd name="connsiteY34-2446" fmla="*/ 1099676 h 2567281"/>
              <a:gd name="connsiteX35-2447" fmla="*/ 14995 w 2567281"/>
              <a:gd name="connsiteY35-2448" fmla="*/ 1091591 h 2567281"/>
              <a:gd name="connsiteX36-2449" fmla="*/ 397317 w 2567281"/>
              <a:gd name="connsiteY36-2450" fmla="*/ 856724 h 2567281"/>
              <a:gd name="connsiteX37-2451" fmla="*/ 279210 w 2567281"/>
              <a:gd name="connsiteY37-2452" fmla="*/ 486794 h 2567281"/>
              <a:gd name="connsiteX38-2453" fmla="*/ 319987 w 2567281"/>
              <a:gd name="connsiteY38-2454" fmla="*/ 435584 h 2567281"/>
              <a:gd name="connsiteX39-2455" fmla="*/ 504477 w 2567281"/>
              <a:gd name="connsiteY39-2456" fmla="*/ 263576 h 2567281"/>
              <a:gd name="connsiteX40-2457" fmla="*/ 542723 w 2567281"/>
              <a:gd name="connsiteY40-2458" fmla="*/ 237362 h 2567281"/>
              <a:gd name="connsiteX0-2459" fmla="*/ 542723 w 2567281"/>
              <a:gd name="connsiteY0-2460" fmla="*/ 237362 h 2567281"/>
              <a:gd name="connsiteX1-2461" fmla="*/ 923626 w 2567281"/>
              <a:gd name="connsiteY1-2462" fmla="*/ 341570 h 2567281"/>
              <a:gd name="connsiteX2-2463" fmla="*/ 1104648 w 2567281"/>
              <a:gd name="connsiteY2-2464" fmla="*/ 12940 h 2567281"/>
              <a:gd name="connsiteX3-2465" fmla="*/ 1219853 w 2567281"/>
              <a:gd name="connsiteY3-2466" fmla="*/ 1549 h 2567281"/>
              <a:gd name="connsiteX4-2467" fmla="*/ 1467606 w 2567281"/>
              <a:gd name="connsiteY4-2468" fmla="*/ 13418 h 2567281"/>
              <a:gd name="connsiteX5-2469" fmla="*/ 1496875 w 2567281"/>
              <a:gd name="connsiteY5-2470" fmla="*/ 19128 h 2567281"/>
              <a:gd name="connsiteX6-2471" fmla="*/ 1628565 w 2567281"/>
              <a:gd name="connsiteY6-2472" fmla="*/ 340248 h 2567281"/>
              <a:gd name="connsiteX7-2473" fmla="*/ 2031761 w 2567281"/>
              <a:gd name="connsiteY7-2474" fmla="*/ 240783 h 2567281"/>
              <a:gd name="connsiteX8-2475" fmla="*/ 2034286 w 2567281"/>
              <a:gd name="connsiteY8-2476" fmla="*/ 242421 h 2567281"/>
              <a:gd name="connsiteX9-2477" fmla="*/ 2303706 w 2567281"/>
              <a:gd name="connsiteY9-2478" fmla="*/ 504477 h 2567281"/>
              <a:gd name="connsiteX10-2479" fmla="*/ 2313004 w 2567281"/>
              <a:gd name="connsiteY10-2480" fmla="*/ 518043 h 2567281"/>
              <a:gd name="connsiteX11-2481" fmla="*/ 2218151 w 2567281"/>
              <a:gd name="connsiteY11-2482" fmla="*/ 861420 h 2567281"/>
              <a:gd name="connsiteX12-2483" fmla="*/ 2547655 w 2567281"/>
              <a:gd name="connsiteY12-2484" fmla="*/ 1066337 h 2567281"/>
              <a:gd name="connsiteX13-2485" fmla="*/ 2553379 w 2567281"/>
              <a:gd name="connsiteY13-2486" fmla="*/ 1094904 h 2567281"/>
              <a:gd name="connsiteX14-2487" fmla="*/ 2565794 w 2567281"/>
              <a:gd name="connsiteY14-2488" fmla="*/ 1344373 h 2567281"/>
              <a:gd name="connsiteX15-2489" fmla="*/ 2556882 w 2567281"/>
              <a:gd name="connsiteY15-2490" fmla="*/ 1436427 h 2567281"/>
              <a:gd name="connsiteX16-2491" fmla="*/ 2175577 w 2567281"/>
              <a:gd name="connsiteY16-2492" fmla="*/ 1602914 h 2567281"/>
              <a:gd name="connsiteX17-2493" fmla="*/ 2320371 w 2567281"/>
              <a:gd name="connsiteY17-2494" fmla="*/ 2039924 h 2567281"/>
              <a:gd name="connsiteX18-2495" fmla="*/ 2247295 w 2567281"/>
              <a:gd name="connsiteY18-2496" fmla="*/ 2131698 h 2567281"/>
              <a:gd name="connsiteX19-2497" fmla="*/ 2159843 w 2567281"/>
              <a:gd name="connsiteY19-2498" fmla="*/ 2221792 h 2567281"/>
              <a:gd name="connsiteX20-2499" fmla="*/ 2093129 w 2567281"/>
              <a:gd name="connsiteY20-2500" fmla="*/ 2278108 h 2567281"/>
              <a:gd name="connsiteX21-2501" fmla="*/ 1655286 w 2567281"/>
              <a:gd name="connsiteY21-2502" fmla="*/ 2130546 h 2567281"/>
              <a:gd name="connsiteX22-2503" fmla="*/ 1448837 w 2567281"/>
              <a:gd name="connsiteY22-2504" fmla="*/ 2555706 h 2567281"/>
              <a:gd name="connsiteX23-2505" fmla="*/ 1347429 w 2567281"/>
              <a:gd name="connsiteY23-2506" fmla="*/ 2565733 h 2567281"/>
              <a:gd name="connsiteX24-2507" fmla="*/ 1222908 w 2567281"/>
              <a:gd name="connsiteY24-2508" fmla="*/ 2565794 h 2567281"/>
              <a:gd name="connsiteX25-2509" fmla="*/ 1150390 w 2567281"/>
              <a:gd name="connsiteY25-2510" fmla="*/ 2558774 h 2567281"/>
              <a:gd name="connsiteX26-2511" fmla="*/ 956807 w 2567281"/>
              <a:gd name="connsiteY26-2512" fmla="*/ 2113371 h 2567281"/>
              <a:gd name="connsiteX27-2513" fmla="*/ 479023 w 2567281"/>
              <a:gd name="connsiteY27-2514" fmla="*/ 2281883 h 2567281"/>
              <a:gd name="connsiteX28-2515" fmla="*/ 435584 w 2567281"/>
              <a:gd name="connsiteY28-2516" fmla="*/ 2247295 h 2567281"/>
              <a:gd name="connsiteX29-2517" fmla="*/ 345490 w 2567281"/>
              <a:gd name="connsiteY29-2518" fmla="*/ 2159843 h 2567281"/>
              <a:gd name="connsiteX30-2519" fmla="*/ 271660 w 2567281"/>
              <a:gd name="connsiteY30-2520" fmla="*/ 2072382 h 2567281"/>
              <a:gd name="connsiteX31-2521" fmla="*/ 335363 w 2567281"/>
              <a:gd name="connsiteY31-2522" fmla="*/ 1653711 h 2567281"/>
              <a:gd name="connsiteX32-2523" fmla="*/ 8015 w 2567281"/>
              <a:gd name="connsiteY32-2524" fmla="*/ 1412826 h 2567281"/>
              <a:gd name="connsiteX33-2525" fmla="*/ 1549 w 2567281"/>
              <a:gd name="connsiteY33-2526" fmla="*/ 1347429 h 2567281"/>
              <a:gd name="connsiteX34-2527" fmla="*/ 13418 w 2567281"/>
              <a:gd name="connsiteY34-2528" fmla="*/ 1099676 h 2567281"/>
              <a:gd name="connsiteX35-2529" fmla="*/ 14995 w 2567281"/>
              <a:gd name="connsiteY35-2530" fmla="*/ 1091591 h 2567281"/>
              <a:gd name="connsiteX36-2531" fmla="*/ 397317 w 2567281"/>
              <a:gd name="connsiteY36-2532" fmla="*/ 856724 h 2567281"/>
              <a:gd name="connsiteX37-2533" fmla="*/ 279210 w 2567281"/>
              <a:gd name="connsiteY37-2534" fmla="*/ 486794 h 2567281"/>
              <a:gd name="connsiteX38-2535" fmla="*/ 319987 w 2567281"/>
              <a:gd name="connsiteY38-2536" fmla="*/ 435584 h 2567281"/>
              <a:gd name="connsiteX39-2537" fmla="*/ 504477 w 2567281"/>
              <a:gd name="connsiteY39-2538" fmla="*/ 263576 h 2567281"/>
              <a:gd name="connsiteX40-2539" fmla="*/ 542723 w 2567281"/>
              <a:gd name="connsiteY40-2540" fmla="*/ 237362 h 2567281"/>
              <a:gd name="connsiteX0-2541" fmla="*/ 542723 w 2567281"/>
              <a:gd name="connsiteY0-2542" fmla="*/ 237362 h 2567281"/>
              <a:gd name="connsiteX1-2543" fmla="*/ 923626 w 2567281"/>
              <a:gd name="connsiteY1-2544" fmla="*/ 341570 h 2567281"/>
              <a:gd name="connsiteX2-2545" fmla="*/ 1104648 w 2567281"/>
              <a:gd name="connsiteY2-2546" fmla="*/ 12940 h 2567281"/>
              <a:gd name="connsiteX3-2547" fmla="*/ 1219853 w 2567281"/>
              <a:gd name="connsiteY3-2548" fmla="*/ 1549 h 2567281"/>
              <a:gd name="connsiteX4-2549" fmla="*/ 1467606 w 2567281"/>
              <a:gd name="connsiteY4-2550" fmla="*/ 13418 h 2567281"/>
              <a:gd name="connsiteX5-2551" fmla="*/ 1496875 w 2567281"/>
              <a:gd name="connsiteY5-2552" fmla="*/ 19128 h 2567281"/>
              <a:gd name="connsiteX6-2553" fmla="*/ 1628565 w 2567281"/>
              <a:gd name="connsiteY6-2554" fmla="*/ 340248 h 2567281"/>
              <a:gd name="connsiteX7-2555" fmla="*/ 2031761 w 2567281"/>
              <a:gd name="connsiteY7-2556" fmla="*/ 240783 h 2567281"/>
              <a:gd name="connsiteX8-2557" fmla="*/ 2034286 w 2567281"/>
              <a:gd name="connsiteY8-2558" fmla="*/ 242421 h 2567281"/>
              <a:gd name="connsiteX9-2559" fmla="*/ 2303706 w 2567281"/>
              <a:gd name="connsiteY9-2560" fmla="*/ 504477 h 2567281"/>
              <a:gd name="connsiteX10-2561" fmla="*/ 2313004 w 2567281"/>
              <a:gd name="connsiteY10-2562" fmla="*/ 518043 h 2567281"/>
              <a:gd name="connsiteX11-2563" fmla="*/ 2218151 w 2567281"/>
              <a:gd name="connsiteY11-2564" fmla="*/ 861420 h 2567281"/>
              <a:gd name="connsiteX12-2565" fmla="*/ 2547655 w 2567281"/>
              <a:gd name="connsiteY12-2566" fmla="*/ 1066337 h 2567281"/>
              <a:gd name="connsiteX13-2567" fmla="*/ 2553379 w 2567281"/>
              <a:gd name="connsiteY13-2568" fmla="*/ 1094904 h 2567281"/>
              <a:gd name="connsiteX14-2569" fmla="*/ 2565794 w 2567281"/>
              <a:gd name="connsiteY14-2570" fmla="*/ 1344373 h 2567281"/>
              <a:gd name="connsiteX15-2571" fmla="*/ 2556882 w 2567281"/>
              <a:gd name="connsiteY15-2572" fmla="*/ 1436427 h 2567281"/>
              <a:gd name="connsiteX16-2573" fmla="*/ 2175577 w 2567281"/>
              <a:gd name="connsiteY16-2574" fmla="*/ 1602914 h 2567281"/>
              <a:gd name="connsiteX17-2575" fmla="*/ 2320371 w 2567281"/>
              <a:gd name="connsiteY17-2576" fmla="*/ 2039924 h 2567281"/>
              <a:gd name="connsiteX18-2577" fmla="*/ 2247295 w 2567281"/>
              <a:gd name="connsiteY18-2578" fmla="*/ 2131698 h 2567281"/>
              <a:gd name="connsiteX19-2579" fmla="*/ 2159843 w 2567281"/>
              <a:gd name="connsiteY19-2580" fmla="*/ 2221792 h 2567281"/>
              <a:gd name="connsiteX20-2581" fmla="*/ 2093129 w 2567281"/>
              <a:gd name="connsiteY20-2582" fmla="*/ 2278108 h 2567281"/>
              <a:gd name="connsiteX21-2583" fmla="*/ 1655286 w 2567281"/>
              <a:gd name="connsiteY21-2584" fmla="*/ 2130546 h 2567281"/>
              <a:gd name="connsiteX22-2585" fmla="*/ 1448837 w 2567281"/>
              <a:gd name="connsiteY22-2586" fmla="*/ 2555706 h 2567281"/>
              <a:gd name="connsiteX23-2587" fmla="*/ 1347429 w 2567281"/>
              <a:gd name="connsiteY23-2588" fmla="*/ 2565733 h 2567281"/>
              <a:gd name="connsiteX24-2589" fmla="*/ 1222908 w 2567281"/>
              <a:gd name="connsiteY24-2590" fmla="*/ 2565794 h 2567281"/>
              <a:gd name="connsiteX25-2591" fmla="*/ 1150390 w 2567281"/>
              <a:gd name="connsiteY25-2592" fmla="*/ 2558774 h 2567281"/>
              <a:gd name="connsiteX26-2593" fmla="*/ 956807 w 2567281"/>
              <a:gd name="connsiteY26-2594" fmla="*/ 2113371 h 2567281"/>
              <a:gd name="connsiteX27-2595" fmla="*/ 479023 w 2567281"/>
              <a:gd name="connsiteY27-2596" fmla="*/ 2281883 h 2567281"/>
              <a:gd name="connsiteX28-2597" fmla="*/ 435584 w 2567281"/>
              <a:gd name="connsiteY28-2598" fmla="*/ 2247295 h 2567281"/>
              <a:gd name="connsiteX29-2599" fmla="*/ 345490 w 2567281"/>
              <a:gd name="connsiteY29-2600" fmla="*/ 2159843 h 2567281"/>
              <a:gd name="connsiteX30-2601" fmla="*/ 271660 w 2567281"/>
              <a:gd name="connsiteY30-2602" fmla="*/ 2072382 h 2567281"/>
              <a:gd name="connsiteX31-2603" fmla="*/ 335363 w 2567281"/>
              <a:gd name="connsiteY31-2604" fmla="*/ 1653711 h 2567281"/>
              <a:gd name="connsiteX32-2605" fmla="*/ 8015 w 2567281"/>
              <a:gd name="connsiteY32-2606" fmla="*/ 1412826 h 2567281"/>
              <a:gd name="connsiteX33-2607" fmla="*/ 1549 w 2567281"/>
              <a:gd name="connsiteY33-2608" fmla="*/ 1347429 h 2567281"/>
              <a:gd name="connsiteX34-2609" fmla="*/ 13418 w 2567281"/>
              <a:gd name="connsiteY34-2610" fmla="*/ 1099676 h 2567281"/>
              <a:gd name="connsiteX35-2611" fmla="*/ 14995 w 2567281"/>
              <a:gd name="connsiteY35-2612" fmla="*/ 1091591 h 2567281"/>
              <a:gd name="connsiteX36-2613" fmla="*/ 397317 w 2567281"/>
              <a:gd name="connsiteY36-2614" fmla="*/ 856724 h 2567281"/>
              <a:gd name="connsiteX37-2615" fmla="*/ 279210 w 2567281"/>
              <a:gd name="connsiteY37-2616" fmla="*/ 486794 h 2567281"/>
              <a:gd name="connsiteX38-2617" fmla="*/ 319987 w 2567281"/>
              <a:gd name="connsiteY38-2618" fmla="*/ 435584 h 2567281"/>
              <a:gd name="connsiteX39-2619" fmla="*/ 504477 w 2567281"/>
              <a:gd name="connsiteY39-2620" fmla="*/ 263576 h 2567281"/>
              <a:gd name="connsiteX40-2621" fmla="*/ 542723 w 2567281"/>
              <a:gd name="connsiteY40-2622" fmla="*/ 237362 h 2567281"/>
              <a:gd name="connsiteX0-2623" fmla="*/ 542723 w 2567281"/>
              <a:gd name="connsiteY0-2624" fmla="*/ 237362 h 2567281"/>
              <a:gd name="connsiteX1-2625" fmla="*/ 923626 w 2567281"/>
              <a:gd name="connsiteY1-2626" fmla="*/ 341570 h 2567281"/>
              <a:gd name="connsiteX2-2627" fmla="*/ 1104648 w 2567281"/>
              <a:gd name="connsiteY2-2628" fmla="*/ 12940 h 2567281"/>
              <a:gd name="connsiteX3-2629" fmla="*/ 1219853 w 2567281"/>
              <a:gd name="connsiteY3-2630" fmla="*/ 1549 h 2567281"/>
              <a:gd name="connsiteX4-2631" fmla="*/ 1467606 w 2567281"/>
              <a:gd name="connsiteY4-2632" fmla="*/ 13418 h 2567281"/>
              <a:gd name="connsiteX5-2633" fmla="*/ 1496875 w 2567281"/>
              <a:gd name="connsiteY5-2634" fmla="*/ 19128 h 2567281"/>
              <a:gd name="connsiteX6-2635" fmla="*/ 1628565 w 2567281"/>
              <a:gd name="connsiteY6-2636" fmla="*/ 340248 h 2567281"/>
              <a:gd name="connsiteX7-2637" fmla="*/ 2031761 w 2567281"/>
              <a:gd name="connsiteY7-2638" fmla="*/ 240783 h 2567281"/>
              <a:gd name="connsiteX8-2639" fmla="*/ 2034286 w 2567281"/>
              <a:gd name="connsiteY8-2640" fmla="*/ 242421 h 2567281"/>
              <a:gd name="connsiteX9-2641" fmla="*/ 2303706 w 2567281"/>
              <a:gd name="connsiteY9-2642" fmla="*/ 504477 h 2567281"/>
              <a:gd name="connsiteX10-2643" fmla="*/ 2313004 w 2567281"/>
              <a:gd name="connsiteY10-2644" fmla="*/ 518043 h 2567281"/>
              <a:gd name="connsiteX11-2645" fmla="*/ 2218151 w 2567281"/>
              <a:gd name="connsiteY11-2646" fmla="*/ 861420 h 2567281"/>
              <a:gd name="connsiteX12-2647" fmla="*/ 2547655 w 2567281"/>
              <a:gd name="connsiteY12-2648" fmla="*/ 1066337 h 2567281"/>
              <a:gd name="connsiteX13-2649" fmla="*/ 2553379 w 2567281"/>
              <a:gd name="connsiteY13-2650" fmla="*/ 1094904 h 2567281"/>
              <a:gd name="connsiteX14-2651" fmla="*/ 2565794 w 2567281"/>
              <a:gd name="connsiteY14-2652" fmla="*/ 1344373 h 2567281"/>
              <a:gd name="connsiteX15-2653" fmla="*/ 2556882 w 2567281"/>
              <a:gd name="connsiteY15-2654" fmla="*/ 1436427 h 2567281"/>
              <a:gd name="connsiteX16-2655" fmla="*/ 2175577 w 2567281"/>
              <a:gd name="connsiteY16-2656" fmla="*/ 1602914 h 2567281"/>
              <a:gd name="connsiteX17-2657" fmla="*/ 2320371 w 2567281"/>
              <a:gd name="connsiteY17-2658" fmla="*/ 2039924 h 2567281"/>
              <a:gd name="connsiteX18-2659" fmla="*/ 2247295 w 2567281"/>
              <a:gd name="connsiteY18-2660" fmla="*/ 2131698 h 2567281"/>
              <a:gd name="connsiteX19-2661" fmla="*/ 2159843 w 2567281"/>
              <a:gd name="connsiteY19-2662" fmla="*/ 2221792 h 2567281"/>
              <a:gd name="connsiteX20-2663" fmla="*/ 2093129 w 2567281"/>
              <a:gd name="connsiteY20-2664" fmla="*/ 2278108 h 2567281"/>
              <a:gd name="connsiteX21-2665" fmla="*/ 1655286 w 2567281"/>
              <a:gd name="connsiteY21-2666" fmla="*/ 2130546 h 2567281"/>
              <a:gd name="connsiteX22-2667" fmla="*/ 1448837 w 2567281"/>
              <a:gd name="connsiteY22-2668" fmla="*/ 2555706 h 2567281"/>
              <a:gd name="connsiteX23-2669" fmla="*/ 1347429 w 2567281"/>
              <a:gd name="connsiteY23-2670" fmla="*/ 2565733 h 2567281"/>
              <a:gd name="connsiteX24-2671" fmla="*/ 1222908 w 2567281"/>
              <a:gd name="connsiteY24-2672" fmla="*/ 2565794 h 2567281"/>
              <a:gd name="connsiteX25-2673" fmla="*/ 1150390 w 2567281"/>
              <a:gd name="connsiteY25-2674" fmla="*/ 2558774 h 2567281"/>
              <a:gd name="connsiteX26-2675" fmla="*/ 956807 w 2567281"/>
              <a:gd name="connsiteY26-2676" fmla="*/ 2113371 h 2567281"/>
              <a:gd name="connsiteX27-2677" fmla="*/ 479023 w 2567281"/>
              <a:gd name="connsiteY27-2678" fmla="*/ 2281883 h 2567281"/>
              <a:gd name="connsiteX28-2679" fmla="*/ 435584 w 2567281"/>
              <a:gd name="connsiteY28-2680" fmla="*/ 2247295 h 2567281"/>
              <a:gd name="connsiteX29-2681" fmla="*/ 345490 w 2567281"/>
              <a:gd name="connsiteY29-2682" fmla="*/ 2159843 h 2567281"/>
              <a:gd name="connsiteX30-2683" fmla="*/ 271660 w 2567281"/>
              <a:gd name="connsiteY30-2684" fmla="*/ 2072382 h 2567281"/>
              <a:gd name="connsiteX31-2685" fmla="*/ 447673 w 2567281"/>
              <a:gd name="connsiteY31-2686" fmla="*/ 1599540 h 2567281"/>
              <a:gd name="connsiteX32-2687" fmla="*/ 8015 w 2567281"/>
              <a:gd name="connsiteY32-2688" fmla="*/ 1412826 h 2567281"/>
              <a:gd name="connsiteX33-2689" fmla="*/ 1549 w 2567281"/>
              <a:gd name="connsiteY33-2690" fmla="*/ 1347429 h 2567281"/>
              <a:gd name="connsiteX34-2691" fmla="*/ 13418 w 2567281"/>
              <a:gd name="connsiteY34-2692" fmla="*/ 1099676 h 2567281"/>
              <a:gd name="connsiteX35-2693" fmla="*/ 14995 w 2567281"/>
              <a:gd name="connsiteY35-2694" fmla="*/ 1091591 h 2567281"/>
              <a:gd name="connsiteX36-2695" fmla="*/ 397317 w 2567281"/>
              <a:gd name="connsiteY36-2696" fmla="*/ 856724 h 2567281"/>
              <a:gd name="connsiteX37-2697" fmla="*/ 279210 w 2567281"/>
              <a:gd name="connsiteY37-2698" fmla="*/ 486794 h 2567281"/>
              <a:gd name="connsiteX38-2699" fmla="*/ 319987 w 2567281"/>
              <a:gd name="connsiteY38-2700" fmla="*/ 435584 h 2567281"/>
              <a:gd name="connsiteX39-2701" fmla="*/ 504477 w 2567281"/>
              <a:gd name="connsiteY39-2702" fmla="*/ 263576 h 2567281"/>
              <a:gd name="connsiteX40-2703" fmla="*/ 542723 w 2567281"/>
              <a:gd name="connsiteY40-2704" fmla="*/ 237362 h 2567281"/>
              <a:gd name="connsiteX0-2705" fmla="*/ 542723 w 2567281"/>
              <a:gd name="connsiteY0-2706" fmla="*/ 237362 h 2567281"/>
              <a:gd name="connsiteX1-2707" fmla="*/ 923626 w 2567281"/>
              <a:gd name="connsiteY1-2708" fmla="*/ 341570 h 2567281"/>
              <a:gd name="connsiteX2-2709" fmla="*/ 1104648 w 2567281"/>
              <a:gd name="connsiteY2-2710" fmla="*/ 12940 h 2567281"/>
              <a:gd name="connsiteX3-2711" fmla="*/ 1219853 w 2567281"/>
              <a:gd name="connsiteY3-2712" fmla="*/ 1549 h 2567281"/>
              <a:gd name="connsiteX4-2713" fmla="*/ 1467606 w 2567281"/>
              <a:gd name="connsiteY4-2714" fmla="*/ 13418 h 2567281"/>
              <a:gd name="connsiteX5-2715" fmla="*/ 1496875 w 2567281"/>
              <a:gd name="connsiteY5-2716" fmla="*/ 19128 h 2567281"/>
              <a:gd name="connsiteX6-2717" fmla="*/ 1628565 w 2567281"/>
              <a:gd name="connsiteY6-2718" fmla="*/ 340248 h 2567281"/>
              <a:gd name="connsiteX7-2719" fmla="*/ 2031761 w 2567281"/>
              <a:gd name="connsiteY7-2720" fmla="*/ 240783 h 2567281"/>
              <a:gd name="connsiteX8-2721" fmla="*/ 2034286 w 2567281"/>
              <a:gd name="connsiteY8-2722" fmla="*/ 242421 h 2567281"/>
              <a:gd name="connsiteX9-2723" fmla="*/ 2303706 w 2567281"/>
              <a:gd name="connsiteY9-2724" fmla="*/ 504477 h 2567281"/>
              <a:gd name="connsiteX10-2725" fmla="*/ 2313004 w 2567281"/>
              <a:gd name="connsiteY10-2726" fmla="*/ 518043 h 2567281"/>
              <a:gd name="connsiteX11-2727" fmla="*/ 2218151 w 2567281"/>
              <a:gd name="connsiteY11-2728" fmla="*/ 861420 h 2567281"/>
              <a:gd name="connsiteX12-2729" fmla="*/ 2547655 w 2567281"/>
              <a:gd name="connsiteY12-2730" fmla="*/ 1066337 h 2567281"/>
              <a:gd name="connsiteX13-2731" fmla="*/ 2553379 w 2567281"/>
              <a:gd name="connsiteY13-2732" fmla="*/ 1094904 h 2567281"/>
              <a:gd name="connsiteX14-2733" fmla="*/ 2565794 w 2567281"/>
              <a:gd name="connsiteY14-2734" fmla="*/ 1344373 h 2567281"/>
              <a:gd name="connsiteX15-2735" fmla="*/ 2556882 w 2567281"/>
              <a:gd name="connsiteY15-2736" fmla="*/ 1436427 h 2567281"/>
              <a:gd name="connsiteX16-2737" fmla="*/ 2175577 w 2567281"/>
              <a:gd name="connsiteY16-2738" fmla="*/ 1602914 h 2567281"/>
              <a:gd name="connsiteX17-2739" fmla="*/ 2320371 w 2567281"/>
              <a:gd name="connsiteY17-2740" fmla="*/ 2039924 h 2567281"/>
              <a:gd name="connsiteX18-2741" fmla="*/ 2247295 w 2567281"/>
              <a:gd name="connsiteY18-2742" fmla="*/ 2131698 h 2567281"/>
              <a:gd name="connsiteX19-2743" fmla="*/ 2159843 w 2567281"/>
              <a:gd name="connsiteY19-2744" fmla="*/ 2221792 h 2567281"/>
              <a:gd name="connsiteX20-2745" fmla="*/ 2093129 w 2567281"/>
              <a:gd name="connsiteY20-2746" fmla="*/ 2278108 h 2567281"/>
              <a:gd name="connsiteX21-2747" fmla="*/ 1655286 w 2567281"/>
              <a:gd name="connsiteY21-2748" fmla="*/ 2130546 h 2567281"/>
              <a:gd name="connsiteX22-2749" fmla="*/ 1448837 w 2567281"/>
              <a:gd name="connsiteY22-2750" fmla="*/ 2555706 h 2567281"/>
              <a:gd name="connsiteX23-2751" fmla="*/ 1347429 w 2567281"/>
              <a:gd name="connsiteY23-2752" fmla="*/ 2565733 h 2567281"/>
              <a:gd name="connsiteX24-2753" fmla="*/ 1222908 w 2567281"/>
              <a:gd name="connsiteY24-2754" fmla="*/ 2565794 h 2567281"/>
              <a:gd name="connsiteX25-2755" fmla="*/ 1150390 w 2567281"/>
              <a:gd name="connsiteY25-2756" fmla="*/ 2558774 h 2567281"/>
              <a:gd name="connsiteX26-2757" fmla="*/ 956807 w 2567281"/>
              <a:gd name="connsiteY26-2758" fmla="*/ 2113371 h 2567281"/>
              <a:gd name="connsiteX27-2759" fmla="*/ 479023 w 2567281"/>
              <a:gd name="connsiteY27-2760" fmla="*/ 2281883 h 2567281"/>
              <a:gd name="connsiteX28-2761" fmla="*/ 435584 w 2567281"/>
              <a:gd name="connsiteY28-2762" fmla="*/ 2247295 h 2567281"/>
              <a:gd name="connsiteX29-2763" fmla="*/ 345490 w 2567281"/>
              <a:gd name="connsiteY29-2764" fmla="*/ 2159843 h 2567281"/>
              <a:gd name="connsiteX30-2765" fmla="*/ 271660 w 2567281"/>
              <a:gd name="connsiteY30-2766" fmla="*/ 2072382 h 2567281"/>
              <a:gd name="connsiteX31-2767" fmla="*/ 447673 w 2567281"/>
              <a:gd name="connsiteY31-2768" fmla="*/ 1599540 h 2567281"/>
              <a:gd name="connsiteX32-2769" fmla="*/ 8015 w 2567281"/>
              <a:gd name="connsiteY32-2770" fmla="*/ 1412826 h 2567281"/>
              <a:gd name="connsiteX33-2771" fmla="*/ 1549 w 2567281"/>
              <a:gd name="connsiteY33-2772" fmla="*/ 1347429 h 2567281"/>
              <a:gd name="connsiteX34-2773" fmla="*/ 13418 w 2567281"/>
              <a:gd name="connsiteY34-2774" fmla="*/ 1099676 h 2567281"/>
              <a:gd name="connsiteX35-2775" fmla="*/ 14995 w 2567281"/>
              <a:gd name="connsiteY35-2776" fmla="*/ 1091591 h 2567281"/>
              <a:gd name="connsiteX36-2777" fmla="*/ 397317 w 2567281"/>
              <a:gd name="connsiteY36-2778" fmla="*/ 856724 h 2567281"/>
              <a:gd name="connsiteX37-2779" fmla="*/ 279210 w 2567281"/>
              <a:gd name="connsiteY37-2780" fmla="*/ 486794 h 2567281"/>
              <a:gd name="connsiteX38-2781" fmla="*/ 319987 w 2567281"/>
              <a:gd name="connsiteY38-2782" fmla="*/ 435584 h 2567281"/>
              <a:gd name="connsiteX39-2783" fmla="*/ 504477 w 2567281"/>
              <a:gd name="connsiteY39-2784" fmla="*/ 263576 h 2567281"/>
              <a:gd name="connsiteX40-2785" fmla="*/ 542723 w 2567281"/>
              <a:gd name="connsiteY40-2786" fmla="*/ 237362 h 2567281"/>
              <a:gd name="connsiteX0-2787" fmla="*/ 542723 w 2567281"/>
              <a:gd name="connsiteY0-2788" fmla="*/ 237362 h 2567281"/>
              <a:gd name="connsiteX1-2789" fmla="*/ 923626 w 2567281"/>
              <a:gd name="connsiteY1-2790" fmla="*/ 341570 h 2567281"/>
              <a:gd name="connsiteX2-2791" fmla="*/ 1104648 w 2567281"/>
              <a:gd name="connsiteY2-2792" fmla="*/ 12940 h 2567281"/>
              <a:gd name="connsiteX3-2793" fmla="*/ 1219853 w 2567281"/>
              <a:gd name="connsiteY3-2794" fmla="*/ 1549 h 2567281"/>
              <a:gd name="connsiteX4-2795" fmla="*/ 1467606 w 2567281"/>
              <a:gd name="connsiteY4-2796" fmla="*/ 13418 h 2567281"/>
              <a:gd name="connsiteX5-2797" fmla="*/ 1496875 w 2567281"/>
              <a:gd name="connsiteY5-2798" fmla="*/ 19128 h 2567281"/>
              <a:gd name="connsiteX6-2799" fmla="*/ 1628565 w 2567281"/>
              <a:gd name="connsiteY6-2800" fmla="*/ 340248 h 2567281"/>
              <a:gd name="connsiteX7-2801" fmla="*/ 2031761 w 2567281"/>
              <a:gd name="connsiteY7-2802" fmla="*/ 240783 h 2567281"/>
              <a:gd name="connsiteX8-2803" fmla="*/ 2034286 w 2567281"/>
              <a:gd name="connsiteY8-2804" fmla="*/ 242421 h 2567281"/>
              <a:gd name="connsiteX9-2805" fmla="*/ 2303706 w 2567281"/>
              <a:gd name="connsiteY9-2806" fmla="*/ 504477 h 2567281"/>
              <a:gd name="connsiteX10-2807" fmla="*/ 2313004 w 2567281"/>
              <a:gd name="connsiteY10-2808" fmla="*/ 518043 h 2567281"/>
              <a:gd name="connsiteX11-2809" fmla="*/ 2218151 w 2567281"/>
              <a:gd name="connsiteY11-2810" fmla="*/ 861420 h 2567281"/>
              <a:gd name="connsiteX12-2811" fmla="*/ 2547655 w 2567281"/>
              <a:gd name="connsiteY12-2812" fmla="*/ 1066337 h 2567281"/>
              <a:gd name="connsiteX13-2813" fmla="*/ 2553379 w 2567281"/>
              <a:gd name="connsiteY13-2814" fmla="*/ 1094904 h 2567281"/>
              <a:gd name="connsiteX14-2815" fmla="*/ 2565794 w 2567281"/>
              <a:gd name="connsiteY14-2816" fmla="*/ 1344373 h 2567281"/>
              <a:gd name="connsiteX15-2817" fmla="*/ 2556882 w 2567281"/>
              <a:gd name="connsiteY15-2818" fmla="*/ 1436427 h 2567281"/>
              <a:gd name="connsiteX16-2819" fmla="*/ 2175577 w 2567281"/>
              <a:gd name="connsiteY16-2820" fmla="*/ 1602914 h 2567281"/>
              <a:gd name="connsiteX17-2821" fmla="*/ 2320371 w 2567281"/>
              <a:gd name="connsiteY17-2822" fmla="*/ 2039924 h 2567281"/>
              <a:gd name="connsiteX18-2823" fmla="*/ 2247295 w 2567281"/>
              <a:gd name="connsiteY18-2824" fmla="*/ 2131698 h 2567281"/>
              <a:gd name="connsiteX19-2825" fmla="*/ 2159843 w 2567281"/>
              <a:gd name="connsiteY19-2826" fmla="*/ 2221792 h 2567281"/>
              <a:gd name="connsiteX20-2827" fmla="*/ 2093129 w 2567281"/>
              <a:gd name="connsiteY20-2828" fmla="*/ 2278108 h 2567281"/>
              <a:gd name="connsiteX21-2829" fmla="*/ 1655286 w 2567281"/>
              <a:gd name="connsiteY21-2830" fmla="*/ 2130546 h 2567281"/>
              <a:gd name="connsiteX22-2831" fmla="*/ 1448837 w 2567281"/>
              <a:gd name="connsiteY22-2832" fmla="*/ 2555706 h 2567281"/>
              <a:gd name="connsiteX23-2833" fmla="*/ 1347429 w 2567281"/>
              <a:gd name="connsiteY23-2834" fmla="*/ 2565733 h 2567281"/>
              <a:gd name="connsiteX24-2835" fmla="*/ 1222908 w 2567281"/>
              <a:gd name="connsiteY24-2836" fmla="*/ 2565794 h 2567281"/>
              <a:gd name="connsiteX25-2837" fmla="*/ 1150390 w 2567281"/>
              <a:gd name="connsiteY25-2838" fmla="*/ 2558774 h 2567281"/>
              <a:gd name="connsiteX26-2839" fmla="*/ 956807 w 2567281"/>
              <a:gd name="connsiteY26-2840" fmla="*/ 2113371 h 2567281"/>
              <a:gd name="connsiteX27-2841" fmla="*/ 479023 w 2567281"/>
              <a:gd name="connsiteY27-2842" fmla="*/ 2281883 h 2567281"/>
              <a:gd name="connsiteX28-2843" fmla="*/ 435584 w 2567281"/>
              <a:gd name="connsiteY28-2844" fmla="*/ 2247295 h 2567281"/>
              <a:gd name="connsiteX29-2845" fmla="*/ 345490 w 2567281"/>
              <a:gd name="connsiteY29-2846" fmla="*/ 2159843 h 2567281"/>
              <a:gd name="connsiteX30-2847" fmla="*/ 271660 w 2567281"/>
              <a:gd name="connsiteY30-2848" fmla="*/ 2072382 h 2567281"/>
              <a:gd name="connsiteX31-2849" fmla="*/ 447673 w 2567281"/>
              <a:gd name="connsiteY31-2850" fmla="*/ 1599540 h 2567281"/>
              <a:gd name="connsiteX32-2851" fmla="*/ 8015 w 2567281"/>
              <a:gd name="connsiteY32-2852" fmla="*/ 1412826 h 2567281"/>
              <a:gd name="connsiteX33-2853" fmla="*/ 1549 w 2567281"/>
              <a:gd name="connsiteY33-2854" fmla="*/ 1347429 h 2567281"/>
              <a:gd name="connsiteX34-2855" fmla="*/ 13418 w 2567281"/>
              <a:gd name="connsiteY34-2856" fmla="*/ 1099676 h 2567281"/>
              <a:gd name="connsiteX35-2857" fmla="*/ 14995 w 2567281"/>
              <a:gd name="connsiteY35-2858" fmla="*/ 1091591 h 2567281"/>
              <a:gd name="connsiteX36-2859" fmla="*/ 397317 w 2567281"/>
              <a:gd name="connsiteY36-2860" fmla="*/ 856724 h 2567281"/>
              <a:gd name="connsiteX37-2861" fmla="*/ 279210 w 2567281"/>
              <a:gd name="connsiteY37-2862" fmla="*/ 486794 h 2567281"/>
              <a:gd name="connsiteX38-2863" fmla="*/ 319987 w 2567281"/>
              <a:gd name="connsiteY38-2864" fmla="*/ 435584 h 2567281"/>
              <a:gd name="connsiteX39-2865" fmla="*/ 504477 w 2567281"/>
              <a:gd name="connsiteY39-2866" fmla="*/ 263576 h 2567281"/>
              <a:gd name="connsiteX40-2867" fmla="*/ 542723 w 2567281"/>
              <a:gd name="connsiteY40-2868" fmla="*/ 237362 h 25672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161" y="connsiteY40-162"/>
              </a:cxn>
            </a:cxnLst>
            <a:rect l="l" t="t" r="r" b="b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6" name="任意多边形 2"/>
          <p:cNvSpPr/>
          <p:nvPr/>
        </p:nvSpPr>
        <p:spPr>
          <a:xfrm rot="545508">
            <a:off x="7432852" y="3318836"/>
            <a:ext cx="1659715" cy="1659715"/>
          </a:xfrm>
          <a:custGeom>
            <a:avLst/>
            <a:gdLst>
              <a:gd name="connsiteX0" fmla="*/ 542723 w 2567281"/>
              <a:gd name="connsiteY0" fmla="*/ 237362 h 2567281"/>
              <a:gd name="connsiteX1" fmla="*/ 899550 w 2567281"/>
              <a:gd name="connsiteY1" fmla="*/ 291655 h 2567281"/>
              <a:gd name="connsiteX2" fmla="*/ 1104648 w 2567281"/>
              <a:gd name="connsiteY2" fmla="*/ 12940 h 2567281"/>
              <a:gd name="connsiteX3" fmla="*/ 1219853 w 2567281"/>
              <a:gd name="connsiteY3" fmla="*/ 1549 h 2567281"/>
              <a:gd name="connsiteX4" fmla="*/ 1467606 w 2567281"/>
              <a:gd name="connsiteY4" fmla="*/ 13418 h 2567281"/>
              <a:gd name="connsiteX5" fmla="*/ 1496875 w 2567281"/>
              <a:gd name="connsiteY5" fmla="*/ 19128 h 2567281"/>
              <a:gd name="connsiteX6" fmla="*/ 1697419 w 2567281"/>
              <a:gd name="connsiteY6" fmla="*/ 291655 h 2567281"/>
              <a:gd name="connsiteX7" fmla="*/ 2031761 w 2567281"/>
              <a:gd name="connsiteY7" fmla="*/ 240783 h 2567281"/>
              <a:gd name="connsiteX8" fmla="*/ 2034286 w 2567281"/>
              <a:gd name="connsiteY8" fmla="*/ 242421 h 2567281"/>
              <a:gd name="connsiteX9" fmla="*/ 2303706 w 2567281"/>
              <a:gd name="connsiteY9" fmla="*/ 504477 h 2567281"/>
              <a:gd name="connsiteX10" fmla="*/ 2313004 w 2567281"/>
              <a:gd name="connsiteY10" fmla="*/ 518043 h 2567281"/>
              <a:gd name="connsiteX11" fmla="*/ 2261606 w 2567281"/>
              <a:gd name="connsiteY11" fmla="*/ 855842 h 2567281"/>
              <a:gd name="connsiteX12" fmla="*/ 2547655 w 2567281"/>
              <a:gd name="connsiteY12" fmla="*/ 1066337 h 2567281"/>
              <a:gd name="connsiteX13" fmla="*/ 2553379 w 2567281"/>
              <a:gd name="connsiteY13" fmla="*/ 1094904 h 2567281"/>
              <a:gd name="connsiteX14" fmla="*/ 2565794 w 2567281"/>
              <a:gd name="connsiteY14" fmla="*/ 1344373 h 2567281"/>
              <a:gd name="connsiteX15" fmla="*/ 2556882 w 2567281"/>
              <a:gd name="connsiteY15" fmla="*/ 1436427 h 2567281"/>
              <a:gd name="connsiteX16" fmla="*/ 2261606 w 2567281"/>
              <a:gd name="connsiteY16" fmla="*/ 1653711 h 2567281"/>
              <a:gd name="connsiteX17" fmla="*/ 2320371 w 2567281"/>
              <a:gd name="connsiteY17" fmla="*/ 2039924 h 2567281"/>
              <a:gd name="connsiteX18" fmla="*/ 2247295 w 2567281"/>
              <a:gd name="connsiteY18" fmla="*/ 2131698 h 2567281"/>
              <a:gd name="connsiteX19" fmla="*/ 2159843 w 2567281"/>
              <a:gd name="connsiteY19" fmla="*/ 2221792 h 2567281"/>
              <a:gd name="connsiteX20" fmla="*/ 2093129 w 2567281"/>
              <a:gd name="connsiteY20" fmla="*/ 2278108 h 2567281"/>
              <a:gd name="connsiteX21" fmla="*/ 1697419 w 2567281"/>
              <a:gd name="connsiteY21" fmla="*/ 2217898 h 2567281"/>
              <a:gd name="connsiteX22" fmla="*/ 1448837 w 2567281"/>
              <a:gd name="connsiteY22" fmla="*/ 2555706 h 2567281"/>
              <a:gd name="connsiteX23" fmla="*/ 1347429 w 2567281"/>
              <a:gd name="connsiteY23" fmla="*/ 2565733 h 2567281"/>
              <a:gd name="connsiteX24" fmla="*/ 1222908 w 2567281"/>
              <a:gd name="connsiteY24" fmla="*/ 2565794 h 2567281"/>
              <a:gd name="connsiteX25" fmla="*/ 1150390 w 2567281"/>
              <a:gd name="connsiteY25" fmla="*/ 2558774 h 2567281"/>
              <a:gd name="connsiteX26" fmla="*/ 899550 w 2567281"/>
              <a:gd name="connsiteY26" fmla="*/ 2217898 h 2567281"/>
              <a:gd name="connsiteX27" fmla="*/ 479023 w 2567281"/>
              <a:gd name="connsiteY27" fmla="*/ 2281883 h 2567281"/>
              <a:gd name="connsiteX28" fmla="*/ 435584 w 2567281"/>
              <a:gd name="connsiteY28" fmla="*/ 2247295 h 2567281"/>
              <a:gd name="connsiteX29" fmla="*/ 345490 w 2567281"/>
              <a:gd name="connsiteY29" fmla="*/ 2159843 h 2567281"/>
              <a:gd name="connsiteX30" fmla="*/ 271660 w 2567281"/>
              <a:gd name="connsiteY30" fmla="*/ 2072382 h 2567281"/>
              <a:gd name="connsiteX31" fmla="*/ 335363 w 2567281"/>
              <a:gd name="connsiteY31" fmla="*/ 1653711 h 2567281"/>
              <a:gd name="connsiteX32" fmla="*/ 8015 w 2567281"/>
              <a:gd name="connsiteY32" fmla="*/ 1412826 h 2567281"/>
              <a:gd name="connsiteX33" fmla="*/ 1549 w 2567281"/>
              <a:gd name="connsiteY33" fmla="*/ 1347429 h 2567281"/>
              <a:gd name="connsiteX34" fmla="*/ 13418 w 2567281"/>
              <a:gd name="connsiteY34" fmla="*/ 1099676 h 2567281"/>
              <a:gd name="connsiteX35" fmla="*/ 14995 w 2567281"/>
              <a:gd name="connsiteY35" fmla="*/ 1091591 h 2567281"/>
              <a:gd name="connsiteX36" fmla="*/ 335363 w 2567281"/>
              <a:gd name="connsiteY36" fmla="*/ 855842 h 2567281"/>
              <a:gd name="connsiteX37" fmla="*/ 279210 w 2567281"/>
              <a:gd name="connsiteY37" fmla="*/ 486794 h 2567281"/>
              <a:gd name="connsiteX38" fmla="*/ 319987 w 2567281"/>
              <a:gd name="connsiteY38" fmla="*/ 435584 h 2567281"/>
              <a:gd name="connsiteX39" fmla="*/ 504477 w 2567281"/>
              <a:gd name="connsiteY39" fmla="*/ 263576 h 2567281"/>
              <a:gd name="connsiteX0-1" fmla="*/ 542723 w 2567281"/>
              <a:gd name="connsiteY0-2" fmla="*/ 237362 h 2567281"/>
              <a:gd name="connsiteX1-3" fmla="*/ 899550 w 2567281"/>
              <a:gd name="connsiteY1-4" fmla="*/ 291655 h 2567281"/>
              <a:gd name="connsiteX2-5" fmla="*/ 1104648 w 2567281"/>
              <a:gd name="connsiteY2-6" fmla="*/ 12940 h 2567281"/>
              <a:gd name="connsiteX3-7" fmla="*/ 1219853 w 2567281"/>
              <a:gd name="connsiteY3-8" fmla="*/ 1549 h 2567281"/>
              <a:gd name="connsiteX4-9" fmla="*/ 1467606 w 2567281"/>
              <a:gd name="connsiteY4-10" fmla="*/ 13418 h 2567281"/>
              <a:gd name="connsiteX5-11" fmla="*/ 1496875 w 2567281"/>
              <a:gd name="connsiteY5-12" fmla="*/ 19128 h 2567281"/>
              <a:gd name="connsiteX6-13" fmla="*/ 1697419 w 2567281"/>
              <a:gd name="connsiteY6-14" fmla="*/ 291655 h 2567281"/>
              <a:gd name="connsiteX7-15" fmla="*/ 2031761 w 2567281"/>
              <a:gd name="connsiteY7-16" fmla="*/ 240783 h 2567281"/>
              <a:gd name="connsiteX8-17" fmla="*/ 2034286 w 2567281"/>
              <a:gd name="connsiteY8-18" fmla="*/ 242421 h 2567281"/>
              <a:gd name="connsiteX9-19" fmla="*/ 2303706 w 2567281"/>
              <a:gd name="connsiteY9-20" fmla="*/ 504477 h 2567281"/>
              <a:gd name="connsiteX10-21" fmla="*/ 2313004 w 2567281"/>
              <a:gd name="connsiteY10-22" fmla="*/ 518043 h 2567281"/>
              <a:gd name="connsiteX11-23" fmla="*/ 2261606 w 2567281"/>
              <a:gd name="connsiteY11-24" fmla="*/ 855842 h 2567281"/>
              <a:gd name="connsiteX12-25" fmla="*/ 2547655 w 2567281"/>
              <a:gd name="connsiteY12-26" fmla="*/ 1066337 h 2567281"/>
              <a:gd name="connsiteX13-27" fmla="*/ 2553379 w 2567281"/>
              <a:gd name="connsiteY13-28" fmla="*/ 1094904 h 2567281"/>
              <a:gd name="connsiteX14-29" fmla="*/ 2565794 w 2567281"/>
              <a:gd name="connsiteY14-30" fmla="*/ 1344373 h 2567281"/>
              <a:gd name="connsiteX15-31" fmla="*/ 2556882 w 2567281"/>
              <a:gd name="connsiteY15-32" fmla="*/ 1436427 h 2567281"/>
              <a:gd name="connsiteX16-33" fmla="*/ 2261606 w 2567281"/>
              <a:gd name="connsiteY16-34" fmla="*/ 1653711 h 2567281"/>
              <a:gd name="connsiteX17-35" fmla="*/ 2320371 w 2567281"/>
              <a:gd name="connsiteY17-36" fmla="*/ 2039924 h 2567281"/>
              <a:gd name="connsiteX18-37" fmla="*/ 2247295 w 2567281"/>
              <a:gd name="connsiteY18-38" fmla="*/ 2131698 h 2567281"/>
              <a:gd name="connsiteX19-39" fmla="*/ 2159843 w 2567281"/>
              <a:gd name="connsiteY19-40" fmla="*/ 2221792 h 2567281"/>
              <a:gd name="connsiteX20-41" fmla="*/ 2093129 w 2567281"/>
              <a:gd name="connsiteY20-42" fmla="*/ 2278108 h 2567281"/>
              <a:gd name="connsiteX21-43" fmla="*/ 1697419 w 2567281"/>
              <a:gd name="connsiteY21-44" fmla="*/ 2217898 h 2567281"/>
              <a:gd name="connsiteX22-45" fmla="*/ 1448837 w 2567281"/>
              <a:gd name="connsiteY22-46" fmla="*/ 2555706 h 2567281"/>
              <a:gd name="connsiteX23-47" fmla="*/ 1347429 w 2567281"/>
              <a:gd name="connsiteY23-48" fmla="*/ 2565733 h 2567281"/>
              <a:gd name="connsiteX24-49" fmla="*/ 1222908 w 2567281"/>
              <a:gd name="connsiteY24-50" fmla="*/ 2565794 h 2567281"/>
              <a:gd name="connsiteX25-51" fmla="*/ 1150390 w 2567281"/>
              <a:gd name="connsiteY25-52" fmla="*/ 2558774 h 2567281"/>
              <a:gd name="connsiteX26-53" fmla="*/ 899550 w 2567281"/>
              <a:gd name="connsiteY26-54" fmla="*/ 2217898 h 2567281"/>
              <a:gd name="connsiteX27-55" fmla="*/ 479023 w 2567281"/>
              <a:gd name="connsiteY27-56" fmla="*/ 2281883 h 2567281"/>
              <a:gd name="connsiteX28-57" fmla="*/ 435584 w 2567281"/>
              <a:gd name="connsiteY28-58" fmla="*/ 2247295 h 2567281"/>
              <a:gd name="connsiteX29-59" fmla="*/ 345490 w 2567281"/>
              <a:gd name="connsiteY29-60" fmla="*/ 2159843 h 2567281"/>
              <a:gd name="connsiteX30-61" fmla="*/ 271660 w 2567281"/>
              <a:gd name="connsiteY30-62" fmla="*/ 2072382 h 2567281"/>
              <a:gd name="connsiteX31-63" fmla="*/ 335363 w 2567281"/>
              <a:gd name="connsiteY31-64" fmla="*/ 1653711 h 2567281"/>
              <a:gd name="connsiteX32-65" fmla="*/ 8015 w 2567281"/>
              <a:gd name="connsiteY32-66" fmla="*/ 1412826 h 2567281"/>
              <a:gd name="connsiteX33-67" fmla="*/ 1549 w 2567281"/>
              <a:gd name="connsiteY33-68" fmla="*/ 1347429 h 2567281"/>
              <a:gd name="connsiteX34-69" fmla="*/ 13418 w 2567281"/>
              <a:gd name="connsiteY34-70" fmla="*/ 1099676 h 2567281"/>
              <a:gd name="connsiteX35-71" fmla="*/ 14995 w 2567281"/>
              <a:gd name="connsiteY35-72" fmla="*/ 1091591 h 2567281"/>
              <a:gd name="connsiteX36-73" fmla="*/ 335363 w 2567281"/>
              <a:gd name="connsiteY36-74" fmla="*/ 855842 h 2567281"/>
              <a:gd name="connsiteX37-75" fmla="*/ 279210 w 2567281"/>
              <a:gd name="connsiteY37-76" fmla="*/ 486794 h 2567281"/>
              <a:gd name="connsiteX38-77" fmla="*/ 319987 w 2567281"/>
              <a:gd name="connsiteY38-78" fmla="*/ 435584 h 2567281"/>
              <a:gd name="connsiteX39-79" fmla="*/ 504477 w 2567281"/>
              <a:gd name="connsiteY39-80" fmla="*/ 263576 h 2567281"/>
              <a:gd name="connsiteX40" fmla="*/ 542723 w 2567281"/>
              <a:gd name="connsiteY40" fmla="*/ 237362 h 2567281"/>
              <a:gd name="connsiteX0-81" fmla="*/ 542723 w 2567281"/>
              <a:gd name="connsiteY0-82" fmla="*/ 237362 h 2567281"/>
              <a:gd name="connsiteX1-83" fmla="*/ 899550 w 2567281"/>
              <a:gd name="connsiteY1-84" fmla="*/ 291655 h 2567281"/>
              <a:gd name="connsiteX2-85" fmla="*/ 1104648 w 2567281"/>
              <a:gd name="connsiteY2-86" fmla="*/ 12940 h 2567281"/>
              <a:gd name="connsiteX3-87" fmla="*/ 1219853 w 2567281"/>
              <a:gd name="connsiteY3-88" fmla="*/ 1549 h 2567281"/>
              <a:gd name="connsiteX4-89" fmla="*/ 1467606 w 2567281"/>
              <a:gd name="connsiteY4-90" fmla="*/ 13418 h 2567281"/>
              <a:gd name="connsiteX5-91" fmla="*/ 1496875 w 2567281"/>
              <a:gd name="connsiteY5-92" fmla="*/ 19128 h 2567281"/>
              <a:gd name="connsiteX6-93" fmla="*/ 1697419 w 2567281"/>
              <a:gd name="connsiteY6-94" fmla="*/ 291655 h 2567281"/>
              <a:gd name="connsiteX7-95" fmla="*/ 2031761 w 2567281"/>
              <a:gd name="connsiteY7-96" fmla="*/ 240783 h 2567281"/>
              <a:gd name="connsiteX8-97" fmla="*/ 2034286 w 2567281"/>
              <a:gd name="connsiteY8-98" fmla="*/ 242421 h 2567281"/>
              <a:gd name="connsiteX9-99" fmla="*/ 2303706 w 2567281"/>
              <a:gd name="connsiteY9-100" fmla="*/ 504477 h 2567281"/>
              <a:gd name="connsiteX10-101" fmla="*/ 2313004 w 2567281"/>
              <a:gd name="connsiteY10-102" fmla="*/ 518043 h 2567281"/>
              <a:gd name="connsiteX11-103" fmla="*/ 2261606 w 2567281"/>
              <a:gd name="connsiteY11-104" fmla="*/ 855842 h 2567281"/>
              <a:gd name="connsiteX12-105" fmla="*/ 2547655 w 2567281"/>
              <a:gd name="connsiteY12-106" fmla="*/ 1066337 h 2567281"/>
              <a:gd name="connsiteX13-107" fmla="*/ 2553379 w 2567281"/>
              <a:gd name="connsiteY13-108" fmla="*/ 1094904 h 2567281"/>
              <a:gd name="connsiteX14-109" fmla="*/ 2565794 w 2567281"/>
              <a:gd name="connsiteY14-110" fmla="*/ 1344373 h 2567281"/>
              <a:gd name="connsiteX15-111" fmla="*/ 2556882 w 2567281"/>
              <a:gd name="connsiteY15-112" fmla="*/ 1436427 h 2567281"/>
              <a:gd name="connsiteX16-113" fmla="*/ 2261606 w 2567281"/>
              <a:gd name="connsiteY16-114" fmla="*/ 1653711 h 2567281"/>
              <a:gd name="connsiteX17-115" fmla="*/ 2320371 w 2567281"/>
              <a:gd name="connsiteY17-116" fmla="*/ 2039924 h 2567281"/>
              <a:gd name="connsiteX18-117" fmla="*/ 2247295 w 2567281"/>
              <a:gd name="connsiteY18-118" fmla="*/ 2131698 h 2567281"/>
              <a:gd name="connsiteX19-119" fmla="*/ 2159843 w 2567281"/>
              <a:gd name="connsiteY19-120" fmla="*/ 2221792 h 2567281"/>
              <a:gd name="connsiteX20-121" fmla="*/ 2093129 w 2567281"/>
              <a:gd name="connsiteY20-122" fmla="*/ 2278108 h 2567281"/>
              <a:gd name="connsiteX21-123" fmla="*/ 1697419 w 2567281"/>
              <a:gd name="connsiteY21-124" fmla="*/ 2217898 h 2567281"/>
              <a:gd name="connsiteX22-125" fmla="*/ 1448837 w 2567281"/>
              <a:gd name="connsiteY22-126" fmla="*/ 2555706 h 2567281"/>
              <a:gd name="connsiteX23-127" fmla="*/ 1347429 w 2567281"/>
              <a:gd name="connsiteY23-128" fmla="*/ 2565733 h 2567281"/>
              <a:gd name="connsiteX24-129" fmla="*/ 1222908 w 2567281"/>
              <a:gd name="connsiteY24-130" fmla="*/ 2565794 h 2567281"/>
              <a:gd name="connsiteX25-131" fmla="*/ 1150390 w 2567281"/>
              <a:gd name="connsiteY25-132" fmla="*/ 2558774 h 2567281"/>
              <a:gd name="connsiteX26-133" fmla="*/ 899550 w 2567281"/>
              <a:gd name="connsiteY26-134" fmla="*/ 2217898 h 2567281"/>
              <a:gd name="connsiteX27-135" fmla="*/ 479023 w 2567281"/>
              <a:gd name="connsiteY27-136" fmla="*/ 2281883 h 2567281"/>
              <a:gd name="connsiteX28-137" fmla="*/ 435584 w 2567281"/>
              <a:gd name="connsiteY28-138" fmla="*/ 2247295 h 2567281"/>
              <a:gd name="connsiteX29-139" fmla="*/ 345490 w 2567281"/>
              <a:gd name="connsiteY29-140" fmla="*/ 2159843 h 2567281"/>
              <a:gd name="connsiteX30-141" fmla="*/ 271660 w 2567281"/>
              <a:gd name="connsiteY30-142" fmla="*/ 2072382 h 2567281"/>
              <a:gd name="connsiteX31-143" fmla="*/ 335363 w 2567281"/>
              <a:gd name="connsiteY31-144" fmla="*/ 1653711 h 2567281"/>
              <a:gd name="connsiteX32-145" fmla="*/ 8015 w 2567281"/>
              <a:gd name="connsiteY32-146" fmla="*/ 1412826 h 2567281"/>
              <a:gd name="connsiteX33-147" fmla="*/ 1549 w 2567281"/>
              <a:gd name="connsiteY33-148" fmla="*/ 1347429 h 2567281"/>
              <a:gd name="connsiteX34-149" fmla="*/ 13418 w 2567281"/>
              <a:gd name="connsiteY34-150" fmla="*/ 1099676 h 2567281"/>
              <a:gd name="connsiteX35-151" fmla="*/ 14995 w 2567281"/>
              <a:gd name="connsiteY35-152" fmla="*/ 1091591 h 2567281"/>
              <a:gd name="connsiteX36-153" fmla="*/ 335363 w 2567281"/>
              <a:gd name="connsiteY36-154" fmla="*/ 855842 h 2567281"/>
              <a:gd name="connsiteX37-155" fmla="*/ 279210 w 2567281"/>
              <a:gd name="connsiteY37-156" fmla="*/ 486794 h 2567281"/>
              <a:gd name="connsiteX38-157" fmla="*/ 319987 w 2567281"/>
              <a:gd name="connsiteY38-158" fmla="*/ 435584 h 2567281"/>
              <a:gd name="connsiteX39-159" fmla="*/ 504477 w 2567281"/>
              <a:gd name="connsiteY39-160" fmla="*/ 263576 h 2567281"/>
              <a:gd name="connsiteX40-161" fmla="*/ 542723 w 2567281"/>
              <a:gd name="connsiteY40-162" fmla="*/ 237362 h 2567281"/>
              <a:gd name="connsiteX0-163" fmla="*/ 542723 w 2567281"/>
              <a:gd name="connsiteY0-164" fmla="*/ 237362 h 2567281"/>
              <a:gd name="connsiteX1-165" fmla="*/ 899550 w 2567281"/>
              <a:gd name="connsiteY1-166" fmla="*/ 291655 h 2567281"/>
              <a:gd name="connsiteX2-167" fmla="*/ 1104648 w 2567281"/>
              <a:gd name="connsiteY2-168" fmla="*/ 12940 h 2567281"/>
              <a:gd name="connsiteX3-169" fmla="*/ 1219853 w 2567281"/>
              <a:gd name="connsiteY3-170" fmla="*/ 1549 h 2567281"/>
              <a:gd name="connsiteX4-171" fmla="*/ 1467606 w 2567281"/>
              <a:gd name="connsiteY4-172" fmla="*/ 13418 h 2567281"/>
              <a:gd name="connsiteX5-173" fmla="*/ 1496875 w 2567281"/>
              <a:gd name="connsiteY5-174" fmla="*/ 19128 h 2567281"/>
              <a:gd name="connsiteX6-175" fmla="*/ 1697419 w 2567281"/>
              <a:gd name="connsiteY6-176" fmla="*/ 291655 h 2567281"/>
              <a:gd name="connsiteX7-177" fmla="*/ 2031761 w 2567281"/>
              <a:gd name="connsiteY7-178" fmla="*/ 240783 h 2567281"/>
              <a:gd name="connsiteX8-179" fmla="*/ 2034286 w 2567281"/>
              <a:gd name="connsiteY8-180" fmla="*/ 242421 h 2567281"/>
              <a:gd name="connsiteX9-181" fmla="*/ 2303706 w 2567281"/>
              <a:gd name="connsiteY9-182" fmla="*/ 504477 h 2567281"/>
              <a:gd name="connsiteX10-183" fmla="*/ 2313004 w 2567281"/>
              <a:gd name="connsiteY10-184" fmla="*/ 518043 h 2567281"/>
              <a:gd name="connsiteX11-185" fmla="*/ 2261606 w 2567281"/>
              <a:gd name="connsiteY11-186" fmla="*/ 855842 h 2567281"/>
              <a:gd name="connsiteX12-187" fmla="*/ 2547655 w 2567281"/>
              <a:gd name="connsiteY12-188" fmla="*/ 1066337 h 2567281"/>
              <a:gd name="connsiteX13-189" fmla="*/ 2553379 w 2567281"/>
              <a:gd name="connsiteY13-190" fmla="*/ 1094904 h 2567281"/>
              <a:gd name="connsiteX14-191" fmla="*/ 2565794 w 2567281"/>
              <a:gd name="connsiteY14-192" fmla="*/ 1344373 h 2567281"/>
              <a:gd name="connsiteX15-193" fmla="*/ 2556882 w 2567281"/>
              <a:gd name="connsiteY15-194" fmla="*/ 1436427 h 2567281"/>
              <a:gd name="connsiteX16-195" fmla="*/ 2261606 w 2567281"/>
              <a:gd name="connsiteY16-196" fmla="*/ 1653711 h 2567281"/>
              <a:gd name="connsiteX17-197" fmla="*/ 2320371 w 2567281"/>
              <a:gd name="connsiteY17-198" fmla="*/ 2039924 h 2567281"/>
              <a:gd name="connsiteX18-199" fmla="*/ 2247295 w 2567281"/>
              <a:gd name="connsiteY18-200" fmla="*/ 2131698 h 2567281"/>
              <a:gd name="connsiteX19-201" fmla="*/ 2159843 w 2567281"/>
              <a:gd name="connsiteY19-202" fmla="*/ 2221792 h 2567281"/>
              <a:gd name="connsiteX20-203" fmla="*/ 2093129 w 2567281"/>
              <a:gd name="connsiteY20-204" fmla="*/ 2278108 h 2567281"/>
              <a:gd name="connsiteX21-205" fmla="*/ 1697419 w 2567281"/>
              <a:gd name="connsiteY21-206" fmla="*/ 2217898 h 2567281"/>
              <a:gd name="connsiteX22-207" fmla="*/ 1448837 w 2567281"/>
              <a:gd name="connsiteY22-208" fmla="*/ 2555706 h 2567281"/>
              <a:gd name="connsiteX23-209" fmla="*/ 1347429 w 2567281"/>
              <a:gd name="connsiteY23-210" fmla="*/ 2565733 h 2567281"/>
              <a:gd name="connsiteX24-211" fmla="*/ 1222908 w 2567281"/>
              <a:gd name="connsiteY24-212" fmla="*/ 2565794 h 2567281"/>
              <a:gd name="connsiteX25-213" fmla="*/ 1150390 w 2567281"/>
              <a:gd name="connsiteY25-214" fmla="*/ 2558774 h 2567281"/>
              <a:gd name="connsiteX26-215" fmla="*/ 899550 w 2567281"/>
              <a:gd name="connsiteY26-216" fmla="*/ 2217898 h 2567281"/>
              <a:gd name="connsiteX27-217" fmla="*/ 479023 w 2567281"/>
              <a:gd name="connsiteY27-218" fmla="*/ 2281883 h 2567281"/>
              <a:gd name="connsiteX28-219" fmla="*/ 435584 w 2567281"/>
              <a:gd name="connsiteY28-220" fmla="*/ 2247295 h 2567281"/>
              <a:gd name="connsiteX29-221" fmla="*/ 345490 w 2567281"/>
              <a:gd name="connsiteY29-222" fmla="*/ 2159843 h 2567281"/>
              <a:gd name="connsiteX30-223" fmla="*/ 271660 w 2567281"/>
              <a:gd name="connsiteY30-224" fmla="*/ 2072382 h 2567281"/>
              <a:gd name="connsiteX31-225" fmla="*/ 335363 w 2567281"/>
              <a:gd name="connsiteY31-226" fmla="*/ 1653711 h 2567281"/>
              <a:gd name="connsiteX32-227" fmla="*/ 8015 w 2567281"/>
              <a:gd name="connsiteY32-228" fmla="*/ 1412826 h 2567281"/>
              <a:gd name="connsiteX33-229" fmla="*/ 1549 w 2567281"/>
              <a:gd name="connsiteY33-230" fmla="*/ 1347429 h 2567281"/>
              <a:gd name="connsiteX34-231" fmla="*/ 13418 w 2567281"/>
              <a:gd name="connsiteY34-232" fmla="*/ 1099676 h 2567281"/>
              <a:gd name="connsiteX35-233" fmla="*/ 14995 w 2567281"/>
              <a:gd name="connsiteY35-234" fmla="*/ 1091591 h 2567281"/>
              <a:gd name="connsiteX36-235" fmla="*/ 383955 w 2567281"/>
              <a:gd name="connsiteY36-236" fmla="*/ 924696 h 2567281"/>
              <a:gd name="connsiteX37-237" fmla="*/ 279210 w 2567281"/>
              <a:gd name="connsiteY37-238" fmla="*/ 486794 h 2567281"/>
              <a:gd name="connsiteX38-239" fmla="*/ 319987 w 2567281"/>
              <a:gd name="connsiteY38-240" fmla="*/ 435584 h 2567281"/>
              <a:gd name="connsiteX39-241" fmla="*/ 504477 w 2567281"/>
              <a:gd name="connsiteY39-242" fmla="*/ 263576 h 2567281"/>
              <a:gd name="connsiteX40-243" fmla="*/ 542723 w 2567281"/>
              <a:gd name="connsiteY40-244" fmla="*/ 237362 h 2567281"/>
              <a:gd name="connsiteX0-245" fmla="*/ 542723 w 2567281"/>
              <a:gd name="connsiteY0-246" fmla="*/ 237362 h 2567281"/>
              <a:gd name="connsiteX1-247" fmla="*/ 899550 w 2567281"/>
              <a:gd name="connsiteY1-248" fmla="*/ 291655 h 2567281"/>
              <a:gd name="connsiteX2-249" fmla="*/ 1104648 w 2567281"/>
              <a:gd name="connsiteY2-250" fmla="*/ 12940 h 2567281"/>
              <a:gd name="connsiteX3-251" fmla="*/ 1219853 w 2567281"/>
              <a:gd name="connsiteY3-252" fmla="*/ 1549 h 2567281"/>
              <a:gd name="connsiteX4-253" fmla="*/ 1467606 w 2567281"/>
              <a:gd name="connsiteY4-254" fmla="*/ 13418 h 2567281"/>
              <a:gd name="connsiteX5-255" fmla="*/ 1496875 w 2567281"/>
              <a:gd name="connsiteY5-256" fmla="*/ 19128 h 2567281"/>
              <a:gd name="connsiteX6-257" fmla="*/ 1697419 w 2567281"/>
              <a:gd name="connsiteY6-258" fmla="*/ 291655 h 2567281"/>
              <a:gd name="connsiteX7-259" fmla="*/ 2031761 w 2567281"/>
              <a:gd name="connsiteY7-260" fmla="*/ 240783 h 2567281"/>
              <a:gd name="connsiteX8-261" fmla="*/ 2034286 w 2567281"/>
              <a:gd name="connsiteY8-262" fmla="*/ 242421 h 2567281"/>
              <a:gd name="connsiteX9-263" fmla="*/ 2303706 w 2567281"/>
              <a:gd name="connsiteY9-264" fmla="*/ 504477 h 2567281"/>
              <a:gd name="connsiteX10-265" fmla="*/ 2313004 w 2567281"/>
              <a:gd name="connsiteY10-266" fmla="*/ 518043 h 2567281"/>
              <a:gd name="connsiteX11-267" fmla="*/ 2261606 w 2567281"/>
              <a:gd name="connsiteY11-268" fmla="*/ 855842 h 2567281"/>
              <a:gd name="connsiteX12-269" fmla="*/ 2547655 w 2567281"/>
              <a:gd name="connsiteY12-270" fmla="*/ 1066337 h 2567281"/>
              <a:gd name="connsiteX13-271" fmla="*/ 2553379 w 2567281"/>
              <a:gd name="connsiteY13-272" fmla="*/ 1094904 h 2567281"/>
              <a:gd name="connsiteX14-273" fmla="*/ 2565794 w 2567281"/>
              <a:gd name="connsiteY14-274" fmla="*/ 1344373 h 2567281"/>
              <a:gd name="connsiteX15-275" fmla="*/ 2556882 w 2567281"/>
              <a:gd name="connsiteY15-276" fmla="*/ 1436427 h 2567281"/>
              <a:gd name="connsiteX16-277" fmla="*/ 2261606 w 2567281"/>
              <a:gd name="connsiteY16-278" fmla="*/ 1653711 h 2567281"/>
              <a:gd name="connsiteX17-279" fmla="*/ 2320371 w 2567281"/>
              <a:gd name="connsiteY17-280" fmla="*/ 2039924 h 2567281"/>
              <a:gd name="connsiteX18-281" fmla="*/ 2247295 w 2567281"/>
              <a:gd name="connsiteY18-282" fmla="*/ 2131698 h 2567281"/>
              <a:gd name="connsiteX19-283" fmla="*/ 2159843 w 2567281"/>
              <a:gd name="connsiteY19-284" fmla="*/ 2221792 h 2567281"/>
              <a:gd name="connsiteX20-285" fmla="*/ 2093129 w 2567281"/>
              <a:gd name="connsiteY20-286" fmla="*/ 2278108 h 2567281"/>
              <a:gd name="connsiteX21-287" fmla="*/ 1697419 w 2567281"/>
              <a:gd name="connsiteY21-288" fmla="*/ 2217898 h 2567281"/>
              <a:gd name="connsiteX22-289" fmla="*/ 1448837 w 2567281"/>
              <a:gd name="connsiteY22-290" fmla="*/ 2555706 h 2567281"/>
              <a:gd name="connsiteX23-291" fmla="*/ 1347429 w 2567281"/>
              <a:gd name="connsiteY23-292" fmla="*/ 2565733 h 2567281"/>
              <a:gd name="connsiteX24-293" fmla="*/ 1222908 w 2567281"/>
              <a:gd name="connsiteY24-294" fmla="*/ 2565794 h 2567281"/>
              <a:gd name="connsiteX25-295" fmla="*/ 1150390 w 2567281"/>
              <a:gd name="connsiteY25-296" fmla="*/ 2558774 h 2567281"/>
              <a:gd name="connsiteX26-297" fmla="*/ 899550 w 2567281"/>
              <a:gd name="connsiteY26-298" fmla="*/ 2217898 h 2567281"/>
              <a:gd name="connsiteX27-299" fmla="*/ 479023 w 2567281"/>
              <a:gd name="connsiteY27-300" fmla="*/ 2281883 h 2567281"/>
              <a:gd name="connsiteX28-301" fmla="*/ 435584 w 2567281"/>
              <a:gd name="connsiteY28-302" fmla="*/ 2247295 h 2567281"/>
              <a:gd name="connsiteX29-303" fmla="*/ 345490 w 2567281"/>
              <a:gd name="connsiteY29-304" fmla="*/ 2159843 h 2567281"/>
              <a:gd name="connsiteX30-305" fmla="*/ 271660 w 2567281"/>
              <a:gd name="connsiteY30-306" fmla="*/ 2072382 h 2567281"/>
              <a:gd name="connsiteX31-307" fmla="*/ 335363 w 2567281"/>
              <a:gd name="connsiteY31-308" fmla="*/ 1653711 h 2567281"/>
              <a:gd name="connsiteX32-309" fmla="*/ 8015 w 2567281"/>
              <a:gd name="connsiteY32-310" fmla="*/ 1412826 h 2567281"/>
              <a:gd name="connsiteX33-311" fmla="*/ 1549 w 2567281"/>
              <a:gd name="connsiteY33-312" fmla="*/ 1347429 h 2567281"/>
              <a:gd name="connsiteX34-313" fmla="*/ 13418 w 2567281"/>
              <a:gd name="connsiteY34-314" fmla="*/ 1099676 h 2567281"/>
              <a:gd name="connsiteX35-315" fmla="*/ 14995 w 2567281"/>
              <a:gd name="connsiteY35-316" fmla="*/ 1091591 h 2567281"/>
              <a:gd name="connsiteX36-317" fmla="*/ 397757 w 2567281"/>
              <a:gd name="connsiteY36-318" fmla="*/ 825747 h 2567281"/>
              <a:gd name="connsiteX37-319" fmla="*/ 279210 w 2567281"/>
              <a:gd name="connsiteY37-320" fmla="*/ 486794 h 2567281"/>
              <a:gd name="connsiteX38-321" fmla="*/ 319987 w 2567281"/>
              <a:gd name="connsiteY38-322" fmla="*/ 435584 h 2567281"/>
              <a:gd name="connsiteX39-323" fmla="*/ 504477 w 2567281"/>
              <a:gd name="connsiteY39-324" fmla="*/ 263576 h 2567281"/>
              <a:gd name="connsiteX40-325" fmla="*/ 542723 w 2567281"/>
              <a:gd name="connsiteY40-326" fmla="*/ 237362 h 2567281"/>
              <a:gd name="connsiteX0-327" fmla="*/ 542723 w 2567281"/>
              <a:gd name="connsiteY0-328" fmla="*/ 237362 h 2567281"/>
              <a:gd name="connsiteX1-329" fmla="*/ 899550 w 2567281"/>
              <a:gd name="connsiteY1-330" fmla="*/ 291655 h 2567281"/>
              <a:gd name="connsiteX2-331" fmla="*/ 1104648 w 2567281"/>
              <a:gd name="connsiteY2-332" fmla="*/ 12940 h 2567281"/>
              <a:gd name="connsiteX3-333" fmla="*/ 1219853 w 2567281"/>
              <a:gd name="connsiteY3-334" fmla="*/ 1549 h 2567281"/>
              <a:gd name="connsiteX4-335" fmla="*/ 1467606 w 2567281"/>
              <a:gd name="connsiteY4-336" fmla="*/ 13418 h 2567281"/>
              <a:gd name="connsiteX5-337" fmla="*/ 1496875 w 2567281"/>
              <a:gd name="connsiteY5-338" fmla="*/ 19128 h 2567281"/>
              <a:gd name="connsiteX6-339" fmla="*/ 1697419 w 2567281"/>
              <a:gd name="connsiteY6-340" fmla="*/ 291655 h 2567281"/>
              <a:gd name="connsiteX7-341" fmla="*/ 2031761 w 2567281"/>
              <a:gd name="connsiteY7-342" fmla="*/ 240783 h 2567281"/>
              <a:gd name="connsiteX8-343" fmla="*/ 2034286 w 2567281"/>
              <a:gd name="connsiteY8-344" fmla="*/ 242421 h 2567281"/>
              <a:gd name="connsiteX9-345" fmla="*/ 2303706 w 2567281"/>
              <a:gd name="connsiteY9-346" fmla="*/ 504477 h 2567281"/>
              <a:gd name="connsiteX10-347" fmla="*/ 2313004 w 2567281"/>
              <a:gd name="connsiteY10-348" fmla="*/ 518043 h 2567281"/>
              <a:gd name="connsiteX11-349" fmla="*/ 2261606 w 2567281"/>
              <a:gd name="connsiteY11-350" fmla="*/ 855842 h 2567281"/>
              <a:gd name="connsiteX12-351" fmla="*/ 2547655 w 2567281"/>
              <a:gd name="connsiteY12-352" fmla="*/ 1066337 h 2567281"/>
              <a:gd name="connsiteX13-353" fmla="*/ 2553379 w 2567281"/>
              <a:gd name="connsiteY13-354" fmla="*/ 1094904 h 2567281"/>
              <a:gd name="connsiteX14-355" fmla="*/ 2565794 w 2567281"/>
              <a:gd name="connsiteY14-356" fmla="*/ 1344373 h 2567281"/>
              <a:gd name="connsiteX15-357" fmla="*/ 2556882 w 2567281"/>
              <a:gd name="connsiteY15-358" fmla="*/ 1436427 h 2567281"/>
              <a:gd name="connsiteX16-359" fmla="*/ 2261606 w 2567281"/>
              <a:gd name="connsiteY16-360" fmla="*/ 1653711 h 2567281"/>
              <a:gd name="connsiteX17-361" fmla="*/ 2320371 w 2567281"/>
              <a:gd name="connsiteY17-362" fmla="*/ 2039924 h 2567281"/>
              <a:gd name="connsiteX18-363" fmla="*/ 2247295 w 2567281"/>
              <a:gd name="connsiteY18-364" fmla="*/ 2131698 h 2567281"/>
              <a:gd name="connsiteX19-365" fmla="*/ 2159843 w 2567281"/>
              <a:gd name="connsiteY19-366" fmla="*/ 2221792 h 2567281"/>
              <a:gd name="connsiteX20-367" fmla="*/ 2093129 w 2567281"/>
              <a:gd name="connsiteY20-368" fmla="*/ 2278108 h 2567281"/>
              <a:gd name="connsiteX21-369" fmla="*/ 1697419 w 2567281"/>
              <a:gd name="connsiteY21-370" fmla="*/ 2217898 h 2567281"/>
              <a:gd name="connsiteX22-371" fmla="*/ 1448837 w 2567281"/>
              <a:gd name="connsiteY22-372" fmla="*/ 2555706 h 2567281"/>
              <a:gd name="connsiteX23-373" fmla="*/ 1347429 w 2567281"/>
              <a:gd name="connsiteY23-374" fmla="*/ 2565733 h 2567281"/>
              <a:gd name="connsiteX24-375" fmla="*/ 1222908 w 2567281"/>
              <a:gd name="connsiteY24-376" fmla="*/ 2565794 h 2567281"/>
              <a:gd name="connsiteX25-377" fmla="*/ 1150390 w 2567281"/>
              <a:gd name="connsiteY25-378" fmla="*/ 2558774 h 2567281"/>
              <a:gd name="connsiteX26-379" fmla="*/ 899550 w 2567281"/>
              <a:gd name="connsiteY26-380" fmla="*/ 2217898 h 2567281"/>
              <a:gd name="connsiteX27-381" fmla="*/ 479023 w 2567281"/>
              <a:gd name="connsiteY27-382" fmla="*/ 2281883 h 2567281"/>
              <a:gd name="connsiteX28-383" fmla="*/ 435584 w 2567281"/>
              <a:gd name="connsiteY28-384" fmla="*/ 2247295 h 2567281"/>
              <a:gd name="connsiteX29-385" fmla="*/ 345490 w 2567281"/>
              <a:gd name="connsiteY29-386" fmla="*/ 2159843 h 2567281"/>
              <a:gd name="connsiteX30-387" fmla="*/ 271660 w 2567281"/>
              <a:gd name="connsiteY30-388" fmla="*/ 2072382 h 2567281"/>
              <a:gd name="connsiteX31-389" fmla="*/ 335363 w 2567281"/>
              <a:gd name="connsiteY31-390" fmla="*/ 1653711 h 2567281"/>
              <a:gd name="connsiteX32-391" fmla="*/ 8015 w 2567281"/>
              <a:gd name="connsiteY32-392" fmla="*/ 1412826 h 2567281"/>
              <a:gd name="connsiteX33-393" fmla="*/ 1549 w 2567281"/>
              <a:gd name="connsiteY33-394" fmla="*/ 1347429 h 2567281"/>
              <a:gd name="connsiteX34-395" fmla="*/ 13418 w 2567281"/>
              <a:gd name="connsiteY34-396" fmla="*/ 1099676 h 2567281"/>
              <a:gd name="connsiteX35-397" fmla="*/ 14995 w 2567281"/>
              <a:gd name="connsiteY35-398" fmla="*/ 1091591 h 2567281"/>
              <a:gd name="connsiteX36-399" fmla="*/ 396436 w 2567281"/>
              <a:gd name="connsiteY36-400" fmla="*/ 918677 h 2567281"/>
              <a:gd name="connsiteX37-401" fmla="*/ 279210 w 2567281"/>
              <a:gd name="connsiteY37-402" fmla="*/ 486794 h 2567281"/>
              <a:gd name="connsiteX38-403" fmla="*/ 319987 w 2567281"/>
              <a:gd name="connsiteY38-404" fmla="*/ 435584 h 2567281"/>
              <a:gd name="connsiteX39-405" fmla="*/ 504477 w 2567281"/>
              <a:gd name="connsiteY39-406" fmla="*/ 263576 h 2567281"/>
              <a:gd name="connsiteX40-407" fmla="*/ 542723 w 2567281"/>
              <a:gd name="connsiteY40-408" fmla="*/ 237362 h 2567281"/>
              <a:gd name="connsiteX0-409" fmla="*/ 542723 w 2567281"/>
              <a:gd name="connsiteY0-410" fmla="*/ 237362 h 2567281"/>
              <a:gd name="connsiteX1-411" fmla="*/ 899550 w 2567281"/>
              <a:gd name="connsiteY1-412" fmla="*/ 291655 h 2567281"/>
              <a:gd name="connsiteX2-413" fmla="*/ 1104648 w 2567281"/>
              <a:gd name="connsiteY2-414" fmla="*/ 12940 h 2567281"/>
              <a:gd name="connsiteX3-415" fmla="*/ 1219853 w 2567281"/>
              <a:gd name="connsiteY3-416" fmla="*/ 1549 h 2567281"/>
              <a:gd name="connsiteX4-417" fmla="*/ 1467606 w 2567281"/>
              <a:gd name="connsiteY4-418" fmla="*/ 13418 h 2567281"/>
              <a:gd name="connsiteX5-419" fmla="*/ 1496875 w 2567281"/>
              <a:gd name="connsiteY5-420" fmla="*/ 19128 h 2567281"/>
              <a:gd name="connsiteX6-421" fmla="*/ 1697419 w 2567281"/>
              <a:gd name="connsiteY6-422" fmla="*/ 291655 h 2567281"/>
              <a:gd name="connsiteX7-423" fmla="*/ 2031761 w 2567281"/>
              <a:gd name="connsiteY7-424" fmla="*/ 240783 h 2567281"/>
              <a:gd name="connsiteX8-425" fmla="*/ 2034286 w 2567281"/>
              <a:gd name="connsiteY8-426" fmla="*/ 242421 h 2567281"/>
              <a:gd name="connsiteX9-427" fmla="*/ 2303706 w 2567281"/>
              <a:gd name="connsiteY9-428" fmla="*/ 504477 h 2567281"/>
              <a:gd name="connsiteX10-429" fmla="*/ 2313004 w 2567281"/>
              <a:gd name="connsiteY10-430" fmla="*/ 518043 h 2567281"/>
              <a:gd name="connsiteX11-431" fmla="*/ 2261606 w 2567281"/>
              <a:gd name="connsiteY11-432" fmla="*/ 855842 h 2567281"/>
              <a:gd name="connsiteX12-433" fmla="*/ 2547655 w 2567281"/>
              <a:gd name="connsiteY12-434" fmla="*/ 1066337 h 2567281"/>
              <a:gd name="connsiteX13-435" fmla="*/ 2553379 w 2567281"/>
              <a:gd name="connsiteY13-436" fmla="*/ 1094904 h 2567281"/>
              <a:gd name="connsiteX14-437" fmla="*/ 2565794 w 2567281"/>
              <a:gd name="connsiteY14-438" fmla="*/ 1344373 h 2567281"/>
              <a:gd name="connsiteX15-439" fmla="*/ 2556882 w 2567281"/>
              <a:gd name="connsiteY15-440" fmla="*/ 1436427 h 2567281"/>
              <a:gd name="connsiteX16-441" fmla="*/ 2261606 w 2567281"/>
              <a:gd name="connsiteY16-442" fmla="*/ 1653711 h 2567281"/>
              <a:gd name="connsiteX17-443" fmla="*/ 2320371 w 2567281"/>
              <a:gd name="connsiteY17-444" fmla="*/ 2039924 h 2567281"/>
              <a:gd name="connsiteX18-445" fmla="*/ 2247295 w 2567281"/>
              <a:gd name="connsiteY18-446" fmla="*/ 2131698 h 2567281"/>
              <a:gd name="connsiteX19-447" fmla="*/ 2159843 w 2567281"/>
              <a:gd name="connsiteY19-448" fmla="*/ 2221792 h 2567281"/>
              <a:gd name="connsiteX20-449" fmla="*/ 2093129 w 2567281"/>
              <a:gd name="connsiteY20-450" fmla="*/ 2278108 h 2567281"/>
              <a:gd name="connsiteX21-451" fmla="*/ 1697419 w 2567281"/>
              <a:gd name="connsiteY21-452" fmla="*/ 2217898 h 2567281"/>
              <a:gd name="connsiteX22-453" fmla="*/ 1448837 w 2567281"/>
              <a:gd name="connsiteY22-454" fmla="*/ 2555706 h 2567281"/>
              <a:gd name="connsiteX23-455" fmla="*/ 1347429 w 2567281"/>
              <a:gd name="connsiteY23-456" fmla="*/ 2565733 h 2567281"/>
              <a:gd name="connsiteX24-457" fmla="*/ 1222908 w 2567281"/>
              <a:gd name="connsiteY24-458" fmla="*/ 2565794 h 2567281"/>
              <a:gd name="connsiteX25-459" fmla="*/ 1150390 w 2567281"/>
              <a:gd name="connsiteY25-460" fmla="*/ 2558774 h 2567281"/>
              <a:gd name="connsiteX26-461" fmla="*/ 899550 w 2567281"/>
              <a:gd name="connsiteY26-462" fmla="*/ 2217898 h 2567281"/>
              <a:gd name="connsiteX27-463" fmla="*/ 479023 w 2567281"/>
              <a:gd name="connsiteY27-464" fmla="*/ 2281883 h 2567281"/>
              <a:gd name="connsiteX28-465" fmla="*/ 435584 w 2567281"/>
              <a:gd name="connsiteY28-466" fmla="*/ 2247295 h 2567281"/>
              <a:gd name="connsiteX29-467" fmla="*/ 345490 w 2567281"/>
              <a:gd name="connsiteY29-468" fmla="*/ 2159843 h 2567281"/>
              <a:gd name="connsiteX30-469" fmla="*/ 271660 w 2567281"/>
              <a:gd name="connsiteY30-470" fmla="*/ 2072382 h 2567281"/>
              <a:gd name="connsiteX31-471" fmla="*/ 335363 w 2567281"/>
              <a:gd name="connsiteY31-472" fmla="*/ 1653711 h 2567281"/>
              <a:gd name="connsiteX32-473" fmla="*/ 8015 w 2567281"/>
              <a:gd name="connsiteY32-474" fmla="*/ 1412826 h 2567281"/>
              <a:gd name="connsiteX33-475" fmla="*/ 1549 w 2567281"/>
              <a:gd name="connsiteY33-476" fmla="*/ 1347429 h 2567281"/>
              <a:gd name="connsiteX34-477" fmla="*/ 13418 w 2567281"/>
              <a:gd name="connsiteY34-478" fmla="*/ 1099676 h 2567281"/>
              <a:gd name="connsiteX35-479" fmla="*/ 14995 w 2567281"/>
              <a:gd name="connsiteY35-480" fmla="*/ 1091591 h 2567281"/>
              <a:gd name="connsiteX36-481" fmla="*/ 446351 w 2567281"/>
              <a:gd name="connsiteY36-482" fmla="*/ 894601 h 2567281"/>
              <a:gd name="connsiteX37-483" fmla="*/ 279210 w 2567281"/>
              <a:gd name="connsiteY37-484" fmla="*/ 486794 h 2567281"/>
              <a:gd name="connsiteX38-485" fmla="*/ 319987 w 2567281"/>
              <a:gd name="connsiteY38-486" fmla="*/ 435584 h 2567281"/>
              <a:gd name="connsiteX39-487" fmla="*/ 504477 w 2567281"/>
              <a:gd name="connsiteY39-488" fmla="*/ 263576 h 2567281"/>
              <a:gd name="connsiteX40-489" fmla="*/ 542723 w 2567281"/>
              <a:gd name="connsiteY40-490" fmla="*/ 237362 h 2567281"/>
              <a:gd name="connsiteX0-491" fmla="*/ 542723 w 2567281"/>
              <a:gd name="connsiteY0-492" fmla="*/ 237362 h 2567281"/>
              <a:gd name="connsiteX1-493" fmla="*/ 899550 w 2567281"/>
              <a:gd name="connsiteY1-494" fmla="*/ 291655 h 2567281"/>
              <a:gd name="connsiteX2-495" fmla="*/ 1104648 w 2567281"/>
              <a:gd name="connsiteY2-496" fmla="*/ 12940 h 2567281"/>
              <a:gd name="connsiteX3-497" fmla="*/ 1219853 w 2567281"/>
              <a:gd name="connsiteY3-498" fmla="*/ 1549 h 2567281"/>
              <a:gd name="connsiteX4-499" fmla="*/ 1467606 w 2567281"/>
              <a:gd name="connsiteY4-500" fmla="*/ 13418 h 2567281"/>
              <a:gd name="connsiteX5-501" fmla="*/ 1496875 w 2567281"/>
              <a:gd name="connsiteY5-502" fmla="*/ 19128 h 2567281"/>
              <a:gd name="connsiteX6-503" fmla="*/ 1697419 w 2567281"/>
              <a:gd name="connsiteY6-504" fmla="*/ 291655 h 2567281"/>
              <a:gd name="connsiteX7-505" fmla="*/ 2031761 w 2567281"/>
              <a:gd name="connsiteY7-506" fmla="*/ 240783 h 2567281"/>
              <a:gd name="connsiteX8-507" fmla="*/ 2034286 w 2567281"/>
              <a:gd name="connsiteY8-508" fmla="*/ 242421 h 2567281"/>
              <a:gd name="connsiteX9-509" fmla="*/ 2303706 w 2567281"/>
              <a:gd name="connsiteY9-510" fmla="*/ 504477 h 2567281"/>
              <a:gd name="connsiteX10-511" fmla="*/ 2313004 w 2567281"/>
              <a:gd name="connsiteY10-512" fmla="*/ 518043 h 2567281"/>
              <a:gd name="connsiteX11-513" fmla="*/ 2261606 w 2567281"/>
              <a:gd name="connsiteY11-514" fmla="*/ 855842 h 2567281"/>
              <a:gd name="connsiteX12-515" fmla="*/ 2547655 w 2567281"/>
              <a:gd name="connsiteY12-516" fmla="*/ 1066337 h 2567281"/>
              <a:gd name="connsiteX13-517" fmla="*/ 2553379 w 2567281"/>
              <a:gd name="connsiteY13-518" fmla="*/ 1094904 h 2567281"/>
              <a:gd name="connsiteX14-519" fmla="*/ 2565794 w 2567281"/>
              <a:gd name="connsiteY14-520" fmla="*/ 1344373 h 2567281"/>
              <a:gd name="connsiteX15-521" fmla="*/ 2556882 w 2567281"/>
              <a:gd name="connsiteY15-522" fmla="*/ 1436427 h 2567281"/>
              <a:gd name="connsiteX16-523" fmla="*/ 2261606 w 2567281"/>
              <a:gd name="connsiteY16-524" fmla="*/ 1653711 h 2567281"/>
              <a:gd name="connsiteX17-525" fmla="*/ 2320371 w 2567281"/>
              <a:gd name="connsiteY17-526" fmla="*/ 2039924 h 2567281"/>
              <a:gd name="connsiteX18-527" fmla="*/ 2247295 w 2567281"/>
              <a:gd name="connsiteY18-528" fmla="*/ 2131698 h 2567281"/>
              <a:gd name="connsiteX19-529" fmla="*/ 2159843 w 2567281"/>
              <a:gd name="connsiteY19-530" fmla="*/ 2221792 h 2567281"/>
              <a:gd name="connsiteX20-531" fmla="*/ 2093129 w 2567281"/>
              <a:gd name="connsiteY20-532" fmla="*/ 2278108 h 2567281"/>
              <a:gd name="connsiteX21-533" fmla="*/ 1697419 w 2567281"/>
              <a:gd name="connsiteY21-534" fmla="*/ 2217898 h 2567281"/>
              <a:gd name="connsiteX22-535" fmla="*/ 1448837 w 2567281"/>
              <a:gd name="connsiteY22-536" fmla="*/ 2555706 h 2567281"/>
              <a:gd name="connsiteX23-537" fmla="*/ 1347429 w 2567281"/>
              <a:gd name="connsiteY23-538" fmla="*/ 2565733 h 2567281"/>
              <a:gd name="connsiteX24-539" fmla="*/ 1222908 w 2567281"/>
              <a:gd name="connsiteY24-540" fmla="*/ 2565794 h 2567281"/>
              <a:gd name="connsiteX25-541" fmla="*/ 1150390 w 2567281"/>
              <a:gd name="connsiteY25-542" fmla="*/ 2558774 h 2567281"/>
              <a:gd name="connsiteX26-543" fmla="*/ 899550 w 2567281"/>
              <a:gd name="connsiteY26-544" fmla="*/ 2217898 h 2567281"/>
              <a:gd name="connsiteX27-545" fmla="*/ 479023 w 2567281"/>
              <a:gd name="connsiteY27-546" fmla="*/ 2281883 h 2567281"/>
              <a:gd name="connsiteX28-547" fmla="*/ 435584 w 2567281"/>
              <a:gd name="connsiteY28-548" fmla="*/ 2247295 h 2567281"/>
              <a:gd name="connsiteX29-549" fmla="*/ 345490 w 2567281"/>
              <a:gd name="connsiteY29-550" fmla="*/ 2159843 h 2567281"/>
              <a:gd name="connsiteX30-551" fmla="*/ 271660 w 2567281"/>
              <a:gd name="connsiteY30-552" fmla="*/ 2072382 h 2567281"/>
              <a:gd name="connsiteX31-553" fmla="*/ 335363 w 2567281"/>
              <a:gd name="connsiteY31-554" fmla="*/ 1653711 h 2567281"/>
              <a:gd name="connsiteX32-555" fmla="*/ 8015 w 2567281"/>
              <a:gd name="connsiteY32-556" fmla="*/ 1412826 h 2567281"/>
              <a:gd name="connsiteX33-557" fmla="*/ 1549 w 2567281"/>
              <a:gd name="connsiteY33-558" fmla="*/ 1347429 h 2567281"/>
              <a:gd name="connsiteX34-559" fmla="*/ 13418 w 2567281"/>
              <a:gd name="connsiteY34-560" fmla="*/ 1099676 h 2567281"/>
              <a:gd name="connsiteX35-561" fmla="*/ 14995 w 2567281"/>
              <a:gd name="connsiteY35-562" fmla="*/ 1091591 h 2567281"/>
              <a:gd name="connsiteX36-563" fmla="*/ 422275 w 2567281"/>
              <a:gd name="connsiteY36-564" fmla="*/ 844686 h 2567281"/>
              <a:gd name="connsiteX37-565" fmla="*/ 279210 w 2567281"/>
              <a:gd name="connsiteY37-566" fmla="*/ 486794 h 2567281"/>
              <a:gd name="connsiteX38-567" fmla="*/ 319987 w 2567281"/>
              <a:gd name="connsiteY38-568" fmla="*/ 435584 h 2567281"/>
              <a:gd name="connsiteX39-569" fmla="*/ 504477 w 2567281"/>
              <a:gd name="connsiteY39-570" fmla="*/ 263576 h 2567281"/>
              <a:gd name="connsiteX40-571" fmla="*/ 542723 w 2567281"/>
              <a:gd name="connsiteY40-572" fmla="*/ 237362 h 2567281"/>
              <a:gd name="connsiteX0-573" fmla="*/ 542723 w 2567281"/>
              <a:gd name="connsiteY0-574" fmla="*/ 237362 h 2567281"/>
              <a:gd name="connsiteX1-575" fmla="*/ 899550 w 2567281"/>
              <a:gd name="connsiteY1-576" fmla="*/ 291655 h 2567281"/>
              <a:gd name="connsiteX2-577" fmla="*/ 1104648 w 2567281"/>
              <a:gd name="connsiteY2-578" fmla="*/ 12940 h 2567281"/>
              <a:gd name="connsiteX3-579" fmla="*/ 1219853 w 2567281"/>
              <a:gd name="connsiteY3-580" fmla="*/ 1549 h 2567281"/>
              <a:gd name="connsiteX4-581" fmla="*/ 1467606 w 2567281"/>
              <a:gd name="connsiteY4-582" fmla="*/ 13418 h 2567281"/>
              <a:gd name="connsiteX5-583" fmla="*/ 1496875 w 2567281"/>
              <a:gd name="connsiteY5-584" fmla="*/ 19128 h 2567281"/>
              <a:gd name="connsiteX6-585" fmla="*/ 1697419 w 2567281"/>
              <a:gd name="connsiteY6-586" fmla="*/ 291655 h 2567281"/>
              <a:gd name="connsiteX7-587" fmla="*/ 2031761 w 2567281"/>
              <a:gd name="connsiteY7-588" fmla="*/ 240783 h 2567281"/>
              <a:gd name="connsiteX8-589" fmla="*/ 2034286 w 2567281"/>
              <a:gd name="connsiteY8-590" fmla="*/ 242421 h 2567281"/>
              <a:gd name="connsiteX9-591" fmla="*/ 2303706 w 2567281"/>
              <a:gd name="connsiteY9-592" fmla="*/ 504477 h 2567281"/>
              <a:gd name="connsiteX10-593" fmla="*/ 2313004 w 2567281"/>
              <a:gd name="connsiteY10-594" fmla="*/ 518043 h 2567281"/>
              <a:gd name="connsiteX11-595" fmla="*/ 2261606 w 2567281"/>
              <a:gd name="connsiteY11-596" fmla="*/ 855842 h 2567281"/>
              <a:gd name="connsiteX12-597" fmla="*/ 2547655 w 2567281"/>
              <a:gd name="connsiteY12-598" fmla="*/ 1066337 h 2567281"/>
              <a:gd name="connsiteX13-599" fmla="*/ 2553379 w 2567281"/>
              <a:gd name="connsiteY13-600" fmla="*/ 1094904 h 2567281"/>
              <a:gd name="connsiteX14-601" fmla="*/ 2565794 w 2567281"/>
              <a:gd name="connsiteY14-602" fmla="*/ 1344373 h 2567281"/>
              <a:gd name="connsiteX15-603" fmla="*/ 2556882 w 2567281"/>
              <a:gd name="connsiteY15-604" fmla="*/ 1436427 h 2567281"/>
              <a:gd name="connsiteX16-605" fmla="*/ 2261606 w 2567281"/>
              <a:gd name="connsiteY16-606" fmla="*/ 1653711 h 2567281"/>
              <a:gd name="connsiteX17-607" fmla="*/ 2320371 w 2567281"/>
              <a:gd name="connsiteY17-608" fmla="*/ 2039924 h 2567281"/>
              <a:gd name="connsiteX18-609" fmla="*/ 2247295 w 2567281"/>
              <a:gd name="connsiteY18-610" fmla="*/ 2131698 h 2567281"/>
              <a:gd name="connsiteX19-611" fmla="*/ 2159843 w 2567281"/>
              <a:gd name="connsiteY19-612" fmla="*/ 2221792 h 2567281"/>
              <a:gd name="connsiteX20-613" fmla="*/ 2093129 w 2567281"/>
              <a:gd name="connsiteY20-614" fmla="*/ 2278108 h 2567281"/>
              <a:gd name="connsiteX21-615" fmla="*/ 1697419 w 2567281"/>
              <a:gd name="connsiteY21-616" fmla="*/ 2217898 h 2567281"/>
              <a:gd name="connsiteX22-617" fmla="*/ 1448837 w 2567281"/>
              <a:gd name="connsiteY22-618" fmla="*/ 2555706 h 2567281"/>
              <a:gd name="connsiteX23-619" fmla="*/ 1347429 w 2567281"/>
              <a:gd name="connsiteY23-620" fmla="*/ 2565733 h 2567281"/>
              <a:gd name="connsiteX24-621" fmla="*/ 1222908 w 2567281"/>
              <a:gd name="connsiteY24-622" fmla="*/ 2565794 h 2567281"/>
              <a:gd name="connsiteX25-623" fmla="*/ 1150390 w 2567281"/>
              <a:gd name="connsiteY25-624" fmla="*/ 2558774 h 2567281"/>
              <a:gd name="connsiteX26-625" fmla="*/ 899550 w 2567281"/>
              <a:gd name="connsiteY26-626" fmla="*/ 2217898 h 2567281"/>
              <a:gd name="connsiteX27-627" fmla="*/ 479023 w 2567281"/>
              <a:gd name="connsiteY27-628" fmla="*/ 2281883 h 2567281"/>
              <a:gd name="connsiteX28-629" fmla="*/ 435584 w 2567281"/>
              <a:gd name="connsiteY28-630" fmla="*/ 2247295 h 2567281"/>
              <a:gd name="connsiteX29-631" fmla="*/ 345490 w 2567281"/>
              <a:gd name="connsiteY29-632" fmla="*/ 2159843 h 2567281"/>
              <a:gd name="connsiteX30-633" fmla="*/ 271660 w 2567281"/>
              <a:gd name="connsiteY30-634" fmla="*/ 2072382 h 2567281"/>
              <a:gd name="connsiteX31-635" fmla="*/ 335363 w 2567281"/>
              <a:gd name="connsiteY31-636" fmla="*/ 1653711 h 2567281"/>
              <a:gd name="connsiteX32-637" fmla="*/ 8015 w 2567281"/>
              <a:gd name="connsiteY32-638" fmla="*/ 1412826 h 2567281"/>
              <a:gd name="connsiteX33-639" fmla="*/ 1549 w 2567281"/>
              <a:gd name="connsiteY33-640" fmla="*/ 1347429 h 2567281"/>
              <a:gd name="connsiteX34-641" fmla="*/ 13418 w 2567281"/>
              <a:gd name="connsiteY34-642" fmla="*/ 1099676 h 2567281"/>
              <a:gd name="connsiteX35-643" fmla="*/ 14995 w 2567281"/>
              <a:gd name="connsiteY35-644" fmla="*/ 1091591 h 2567281"/>
              <a:gd name="connsiteX36-645" fmla="*/ 397317 w 2567281"/>
              <a:gd name="connsiteY36-646" fmla="*/ 856724 h 2567281"/>
              <a:gd name="connsiteX37-647" fmla="*/ 279210 w 2567281"/>
              <a:gd name="connsiteY37-648" fmla="*/ 486794 h 2567281"/>
              <a:gd name="connsiteX38-649" fmla="*/ 319987 w 2567281"/>
              <a:gd name="connsiteY38-650" fmla="*/ 435584 h 2567281"/>
              <a:gd name="connsiteX39-651" fmla="*/ 504477 w 2567281"/>
              <a:gd name="connsiteY39-652" fmla="*/ 263576 h 2567281"/>
              <a:gd name="connsiteX40-653" fmla="*/ 542723 w 2567281"/>
              <a:gd name="connsiteY40-654" fmla="*/ 237362 h 2567281"/>
              <a:gd name="connsiteX0-655" fmla="*/ 542723 w 2567281"/>
              <a:gd name="connsiteY0-656" fmla="*/ 237362 h 2567281"/>
              <a:gd name="connsiteX1-657" fmla="*/ 899550 w 2567281"/>
              <a:gd name="connsiteY1-658" fmla="*/ 291655 h 2567281"/>
              <a:gd name="connsiteX2-659" fmla="*/ 1104648 w 2567281"/>
              <a:gd name="connsiteY2-660" fmla="*/ 12940 h 2567281"/>
              <a:gd name="connsiteX3-661" fmla="*/ 1219853 w 2567281"/>
              <a:gd name="connsiteY3-662" fmla="*/ 1549 h 2567281"/>
              <a:gd name="connsiteX4-663" fmla="*/ 1467606 w 2567281"/>
              <a:gd name="connsiteY4-664" fmla="*/ 13418 h 2567281"/>
              <a:gd name="connsiteX5-665" fmla="*/ 1496875 w 2567281"/>
              <a:gd name="connsiteY5-666" fmla="*/ 19128 h 2567281"/>
              <a:gd name="connsiteX6-667" fmla="*/ 1697419 w 2567281"/>
              <a:gd name="connsiteY6-668" fmla="*/ 291655 h 2567281"/>
              <a:gd name="connsiteX7-669" fmla="*/ 2031761 w 2567281"/>
              <a:gd name="connsiteY7-670" fmla="*/ 240783 h 2567281"/>
              <a:gd name="connsiteX8-671" fmla="*/ 2034286 w 2567281"/>
              <a:gd name="connsiteY8-672" fmla="*/ 242421 h 2567281"/>
              <a:gd name="connsiteX9-673" fmla="*/ 2303706 w 2567281"/>
              <a:gd name="connsiteY9-674" fmla="*/ 504477 h 2567281"/>
              <a:gd name="connsiteX10-675" fmla="*/ 2313004 w 2567281"/>
              <a:gd name="connsiteY10-676" fmla="*/ 518043 h 2567281"/>
              <a:gd name="connsiteX11-677" fmla="*/ 2261606 w 2567281"/>
              <a:gd name="connsiteY11-678" fmla="*/ 855842 h 2567281"/>
              <a:gd name="connsiteX12-679" fmla="*/ 2547655 w 2567281"/>
              <a:gd name="connsiteY12-680" fmla="*/ 1066337 h 2567281"/>
              <a:gd name="connsiteX13-681" fmla="*/ 2553379 w 2567281"/>
              <a:gd name="connsiteY13-682" fmla="*/ 1094904 h 2567281"/>
              <a:gd name="connsiteX14-683" fmla="*/ 2565794 w 2567281"/>
              <a:gd name="connsiteY14-684" fmla="*/ 1344373 h 2567281"/>
              <a:gd name="connsiteX15-685" fmla="*/ 2556882 w 2567281"/>
              <a:gd name="connsiteY15-686" fmla="*/ 1436427 h 2567281"/>
              <a:gd name="connsiteX16-687" fmla="*/ 2261606 w 2567281"/>
              <a:gd name="connsiteY16-688" fmla="*/ 1653711 h 2567281"/>
              <a:gd name="connsiteX17-689" fmla="*/ 2320371 w 2567281"/>
              <a:gd name="connsiteY17-690" fmla="*/ 2039924 h 2567281"/>
              <a:gd name="connsiteX18-691" fmla="*/ 2247295 w 2567281"/>
              <a:gd name="connsiteY18-692" fmla="*/ 2131698 h 2567281"/>
              <a:gd name="connsiteX19-693" fmla="*/ 2159843 w 2567281"/>
              <a:gd name="connsiteY19-694" fmla="*/ 2221792 h 2567281"/>
              <a:gd name="connsiteX20-695" fmla="*/ 2093129 w 2567281"/>
              <a:gd name="connsiteY20-696" fmla="*/ 2278108 h 2567281"/>
              <a:gd name="connsiteX21-697" fmla="*/ 1697419 w 2567281"/>
              <a:gd name="connsiteY21-698" fmla="*/ 2217898 h 2567281"/>
              <a:gd name="connsiteX22-699" fmla="*/ 1448837 w 2567281"/>
              <a:gd name="connsiteY22-700" fmla="*/ 2555706 h 2567281"/>
              <a:gd name="connsiteX23-701" fmla="*/ 1347429 w 2567281"/>
              <a:gd name="connsiteY23-702" fmla="*/ 2565733 h 2567281"/>
              <a:gd name="connsiteX24-703" fmla="*/ 1222908 w 2567281"/>
              <a:gd name="connsiteY24-704" fmla="*/ 2565794 h 2567281"/>
              <a:gd name="connsiteX25-705" fmla="*/ 1150390 w 2567281"/>
              <a:gd name="connsiteY25-706" fmla="*/ 2558774 h 2567281"/>
              <a:gd name="connsiteX26-707" fmla="*/ 899550 w 2567281"/>
              <a:gd name="connsiteY26-708" fmla="*/ 2217898 h 2567281"/>
              <a:gd name="connsiteX27-709" fmla="*/ 479023 w 2567281"/>
              <a:gd name="connsiteY27-710" fmla="*/ 2281883 h 2567281"/>
              <a:gd name="connsiteX28-711" fmla="*/ 435584 w 2567281"/>
              <a:gd name="connsiteY28-712" fmla="*/ 2247295 h 2567281"/>
              <a:gd name="connsiteX29-713" fmla="*/ 345490 w 2567281"/>
              <a:gd name="connsiteY29-714" fmla="*/ 2159843 h 2567281"/>
              <a:gd name="connsiteX30-715" fmla="*/ 271660 w 2567281"/>
              <a:gd name="connsiteY30-716" fmla="*/ 2072382 h 2567281"/>
              <a:gd name="connsiteX31-717" fmla="*/ 335363 w 2567281"/>
              <a:gd name="connsiteY31-718" fmla="*/ 1653711 h 2567281"/>
              <a:gd name="connsiteX32-719" fmla="*/ 8015 w 2567281"/>
              <a:gd name="connsiteY32-720" fmla="*/ 1412826 h 2567281"/>
              <a:gd name="connsiteX33-721" fmla="*/ 1549 w 2567281"/>
              <a:gd name="connsiteY33-722" fmla="*/ 1347429 h 2567281"/>
              <a:gd name="connsiteX34-723" fmla="*/ 13418 w 2567281"/>
              <a:gd name="connsiteY34-724" fmla="*/ 1099676 h 2567281"/>
              <a:gd name="connsiteX35-725" fmla="*/ 14995 w 2567281"/>
              <a:gd name="connsiteY35-726" fmla="*/ 1091591 h 2567281"/>
              <a:gd name="connsiteX36-727" fmla="*/ 397317 w 2567281"/>
              <a:gd name="connsiteY36-728" fmla="*/ 856724 h 2567281"/>
              <a:gd name="connsiteX37-729" fmla="*/ 279210 w 2567281"/>
              <a:gd name="connsiteY37-730" fmla="*/ 486794 h 2567281"/>
              <a:gd name="connsiteX38-731" fmla="*/ 319987 w 2567281"/>
              <a:gd name="connsiteY38-732" fmla="*/ 435584 h 2567281"/>
              <a:gd name="connsiteX39-733" fmla="*/ 504477 w 2567281"/>
              <a:gd name="connsiteY39-734" fmla="*/ 263576 h 2567281"/>
              <a:gd name="connsiteX40-735" fmla="*/ 542723 w 2567281"/>
              <a:gd name="connsiteY40-736" fmla="*/ 237362 h 2567281"/>
              <a:gd name="connsiteX0-737" fmla="*/ 542723 w 2567281"/>
              <a:gd name="connsiteY0-738" fmla="*/ 237362 h 2567281"/>
              <a:gd name="connsiteX1-739" fmla="*/ 899550 w 2567281"/>
              <a:gd name="connsiteY1-740" fmla="*/ 291655 h 2567281"/>
              <a:gd name="connsiteX2-741" fmla="*/ 1104648 w 2567281"/>
              <a:gd name="connsiteY2-742" fmla="*/ 12940 h 2567281"/>
              <a:gd name="connsiteX3-743" fmla="*/ 1219853 w 2567281"/>
              <a:gd name="connsiteY3-744" fmla="*/ 1549 h 2567281"/>
              <a:gd name="connsiteX4-745" fmla="*/ 1467606 w 2567281"/>
              <a:gd name="connsiteY4-746" fmla="*/ 13418 h 2567281"/>
              <a:gd name="connsiteX5-747" fmla="*/ 1496875 w 2567281"/>
              <a:gd name="connsiteY5-748" fmla="*/ 19128 h 2567281"/>
              <a:gd name="connsiteX6-749" fmla="*/ 1697419 w 2567281"/>
              <a:gd name="connsiteY6-750" fmla="*/ 291655 h 2567281"/>
              <a:gd name="connsiteX7-751" fmla="*/ 2031761 w 2567281"/>
              <a:gd name="connsiteY7-752" fmla="*/ 240783 h 2567281"/>
              <a:gd name="connsiteX8-753" fmla="*/ 2034286 w 2567281"/>
              <a:gd name="connsiteY8-754" fmla="*/ 242421 h 2567281"/>
              <a:gd name="connsiteX9-755" fmla="*/ 2303706 w 2567281"/>
              <a:gd name="connsiteY9-756" fmla="*/ 504477 h 2567281"/>
              <a:gd name="connsiteX10-757" fmla="*/ 2313004 w 2567281"/>
              <a:gd name="connsiteY10-758" fmla="*/ 518043 h 2567281"/>
              <a:gd name="connsiteX11-759" fmla="*/ 2261606 w 2567281"/>
              <a:gd name="connsiteY11-760" fmla="*/ 855842 h 2567281"/>
              <a:gd name="connsiteX12-761" fmla="*/ 2547655 w 2567281"/>
              <a:gd name="connsiteY12-762" fmla="*/ 1066337 h 2567281"/>
              <a:gd name="connsiteX13-763" fmla="*/ 2553379 w 2567281"/>
              <a:gd name="connsiteY13-764" fmla="*/ 1094904 h 2567281"/>
              <a:gd name="connsiteX14-765" fmla="*/ 2565794 w 2567281"/>
              <a:gd name="connsiteY14-766" fmla="*/ 1344373 h 2567281"/>
              <a:gd name="connsiteX15-767" fmla="*/ 2556882 w 2567281"/>
              <a:gd name="connsiteY15-768" fmla="*/ 1436427 h 2567281"/>
              <a:gd name="connsiteX16-769" fmla="*/ 2261606 w 2567281"/>
              <a:gd name="connsiteY16-770" fmla="*/ 1653711 h 2567281"/>
              <a:gd name="connsiteX17-771" fmla="*/ 2320371 w 2567281"/>
              <a:gd name="connsiteY17-772" fmla="*/ 2039924 h 2567281"/>
              <a:gd name="connsiteX18-773" fmla="*/ 2247295 w 2567281"/>
              <a:gd name="connsiteY18-774" fmla="*/ 2131698 h 2567281"/>
              <a:gd name="connsiteX19-775" fmla="*/ 2159843 w 2567281"/>
              <a:gd name="connsiteY19-776" fmla="*/ 2221792 h 2567281"/>
              <a:gd name="connsiteX20-777" fmla="*/ 2093129 w 2567281"/>
              <a:gd name="connsiteY20-778" fmla="*/ 2278108 h 2567281"/>
              <a:gd name="connsiteX21-779" fmla="*/ 1697419 w 2567281"/>
              <a:gd name="connsiteY21-780" fmla="*/ 2217898 h 2567281"/>
              <a:gd name="connsiteX22-781" fmla="*/ 1448837 w 2567281"/>
              <a:gd name="connsiteY22-782" fmla="*/ 2555706 h 2567281"/>
              <a:gd name="connsiteX23-783" fmla="*/ 1347429 w 2567281"/>
              <a:gd name="connsiteY23-784" fmla="*/ 2565733 h 2567281"/>
              <a:gd name="connsiteX24-785" fmla="*/ 1222908 w 2567281"/>
              <a:gd name="connsiteY24-786" fmla="*/ 2565794 h 2567281"/>
              <a:gd name="connsiteX25-787" fmla="*/ 1150390 w 2567281"/>
              <a:gd name="connsiteY25-788" fmla="*/ 2558774 h 2567281"/>
              <a:gd name="connsiteX26-789" fmla="*/ 899550 w 2567281"/>
              <a:gd name="connsiteY26-790" fmla="*/ 2217898 h 2567281"/>
              <a:gd name="connsiteX27-791" fmla="*/ 479023 w 2567281"/>
              <a:gd name="connsiteY27-792" fmla="*/ 2281883 h 2567281"/>
              <a:gd name="connsiteX28-793" fmla="*/ 435584 w 2567281"/>
              <a:gd name="connsiteY28-794" fmla="*/ 2247295 h 2567281"/>
              <a:gd name="connsiteX29-795" fmla="*/ 345490 w 2567281"/>
              <a:gd name="connsiteY29-796" fmla="*/ 2159843 h 2567281"/>
              <a:gd name="connsiteX30-797" fmla="*/ 271660 w 2567281"/>
              <a:gd name="connsiteY30-798" fmla="*/ 2072382 h 2567281"/>
              <a:gd name="connsiteX31-799" fmla="*/ 335363 w 2567281"/>
              <a:gd name="connsiteY31-800" fmla="*/ 1653711 h 2567281"/>
              <a:gd name="connsiteX32-801" fmla="*/ 8015 w 2567281"/>
              <a:gd name="connsiteY32-802" fmla="*/ 1412826 h 2567281"/>
              <a:gd name="connsiteX33-803" fmla="*/ 1549 w 2567281"/>
              <a:gd name="connsiteY33-804" fmla="*/ 1347429 h 2567281"/>
              <a:gd name="connsiteX34-805" fmla="*/ 13418 w 2567281"/>
              <a:gd name="connsiteY34-806" fmla="*/ 1099676 h 2567281"/>
              <a:gd name="connsiteX35-807" fmla="*/ 14995 w 2567281"/>
              <a:gd name="connsiteY35-808" fmla="*/ 1091591 h 2567281"/>
              <a:gd name="connsiteX36-809" fmla="*/ 397317 w 2567281"/>
              <a:gd name="connsiteY36-810" fmla="*/ 856724 h 2567281"/>
              <a:gd name="connsiteX37-811" fmla="*/ 279210 w 2567281"/>
              <a:gd name="connsiteY37-812" fmla="*/ 486794 h 2567281"/>
              <a:gd name="connsiteX38-813" fmla="*/ 319987 w 2567281"/>
              <a:gd name="connsiteY38-814" fmla="*/ 435584 h 2567281"/>
              <a:gd name="connsiteX39-815" fmla="*/ 504477 w 2567281"/>
              <a:gd name="connsiteY39-816" fmla="*/ 263576 h 2567281"/>
              <a:gd name="connsiteX40-817" fmla="*/ 542723 w 2567281"/>
              <a:gd name="connsiteY40-818" fmla="*/ 237362 h 2567281"/>
              <a:gd name="connsiteX0-819" fmla="*/ 542723 w 2567281"/>
              <a:gd name="connsiteY0-820" fmla="*/ 237362 h 2567281"/>
              <a:gd name="connsiteX1-821" fmla="*/ 899550 w 2567281"/>
              <a:gd name="connsiteY1-822" fmla="*/ 291655 h 2567281"/>
              <a:gd name="connsiteX2-823" fmla="*/ 1104648 w 2567281"/>
              <a:gd name="connsiteY2-824" fmla="*/ 12940 h 2567281"/>
              <a:gd name="connsiteX3-825" fmla="*/ 1219853 w 2567281"/>
              <a:gd name="connsiteY3-826" fmla="*/ 1549 h 2567281"/>
              <a:gd name="connsiteX4-827" fmla="*/ 1467606 w 2567281"/>
              <a:gd name="connsiteY4-828" fmla="*/ 13418 h 2567281"/>
              <a:gd name="connsiteX5-829" fmla="*/ 1496875 w 2567281"/>
              <a:gd name="connsiteY5-830" fmla="*/ 19128 h 2567281"/>
              <a:gd name="connsiteX6-831" fmla="*/ 1697419 w 2567281"/>
              <a:gd name="connsiteY6-832" fmla="*/ 291655 h 2567281"/>
              <a:gd name="connsiteX7-833" fmla="*/ 2031761 w 2567281"/>
              <a:gd name="connsiteY7-834" fmla="*/ 240783 h 2567281"/>
              <a:gd name="connsiteX8-835" fmla="*/ 2034286 w 2567281"/>
              <a:gd name="connsiteY8-836" fmla="*/ 242421 h 2567281"/>
              <a:gd name="connsiteX9-837" fmla="*/ 2303706 w 2567281"/>
              <a:gd name="connsiteY9-838" fmla="*/ 504477 h 2567281"/>
              <a:gd name="connsiteX10-839" fmla="*/ 2313004 w 2567281"/>
              <a:gd name="connsiteY10-840" fmla="*/ 518043 h 2567281"/>
              <a:gd name="connsiteX11-841" fmla="*/ 2261606 w 2567281"/>
              <a:gd name="connsiteY11-842" fmla="*/ 855842 h 2567281"/>
              <a:gd name="connsiteX12-843" fmla="*/ 2547655 w 2567281"/>
              <a:gd name="connsiteY12-844" fmla="*/ 1066337 h 2567281"/>
              <a:gd name="connsiteX13-845" fmla="*/ 2553379 w 2567281"/>
              <a:gd name="connsiteY13-846" fmla="*/ 1094904 h 2567281"/>
              <a:gd name="connsiteX14-847" fmla="*/ 2565794 w 2567281"/>
              <a:gd name="connsiteY14-848" fmla="*/ 1344373 h 2567281"/>
              <a:gd name="connsiteX15-849" fmla="*/ 2556882 w 2567281"/>
              <a:gd name="connsiteY15-850" fmla="*/ 1436427 h 2567281"/>
              <a:gd name="connsiteX16-851" fmla="*/ 2261606 w 2567281"/>
              <a:gd name="connsiteY16-852" fmla="*/ 1653711 h 2567281"/>
              <a:gd name="connsiteX17-853" fmla="*/ 2320371 w 2567281"/>
              <a:gd name="connsiteY17-854" fmla="*/ 2039924 h 2567281"/>
              <a:gd name="connsiteX18-855" fmla="*/ 2247295 w 2567281"/>
              <a:gd name="connsiteY18-856" fmla="*/ 2131698 h 2567281"/>
              <a:gd name="connsiteX19-857" fmla="*/ 2159843 w 2567281"/>
              <a:gd name="connsiteY19-858" fmla="*/ 2221792 h 2567281"/>
              <a:gd name="connsiteX20-859" fmla="*/ 2093129 w 2567281"/>
              <a:gd name="connsiteY20-860" fmla="*/ 2278108 h 2567281"/>
              <a:gd name="connsiteX21-861" fmla="*/ 1697419 w 2567281"/>
              <a:gd name="connsiteY21-862" fmla="*/ 2217898 h 2567281"/>
              <a:gd name="connsiteX22-863" fmla="*/ 1448837 w 2567281"/>
              <a:gd name="connsiteY22-864" fmla="*/ 2555706 h 2567281"/>
              <a:gd name="connsiteX23-865" fmla="*/ 1347429 w 2567281"/>
              <a:gd name="connsiteY23-866" fmla="*/ 2565733 h 2567281"/>
              <a:gd name="connsiteX24-867" fmla="*/ 1222908 w 2567281"/>
              <a:gd name="connsiteY24-868" fmla="*/ 2565794 h 2567281"/>
              <a:gd name="connsiteX25-869" fmla="*/ 1150390 w 2567281"/>
              <a:gd name="connsiteY25-870" fmla="*/ 2558774 h 2567281"/>
              <a:gd name="connsiteX26-871" fmla="*/ 899550 w 2567281"/>
              <a:gd name="connsiteY26-872" fmla="*/ 2217898 h 2567281"/>
              <a:gd name="connsiteX27-873" fmla="*/ 479023 w 2567281"/>
              <a:gd name="connsiteY27-874" fmla="*/ 2281883 h 2567281"/>
              <a:gd name="connsiteX28-875" fmla="*/ 435584 w 2567281"/>
              <a:gd name="connsiteY28-876" fmla="*/ 2247295 h 2567281"/>
              <a:gd name="connsiteX29-877" fmla="*/ 345490 w 2567281"/>
              <a:gd name="connsiteY29-878" fmla="*/ 2159843 h 2567281"/>
              <a:gd name="connsiteX30-879" fmla="*/ 271660 w 2567281"/>
              <a:gd name="connsiteY30-880" fmla="*/ 2072382 h 2567281"/>
              <a:gd name="connsiteX31-881" fmla="*/ 335363 w 2567281"/>
              <a:gd name="connsiteY31-882" fmla="*/ 1653711 h 2567281"/>
              <a:gd name="connsiteX32-883" fmla="*/ 8015 w 2567281"/>
              <a:gd name="connsiteY32-884" fmla="*/ 1412826 h 2567281"/>
              <a:gd name="connsiteX33-885" fmla="*/ 1549 w 2567281"/>
              <a:gd name="connsiteY33-886" fmla="*/ 1347429 h 2567281"/>
              <a:gd name="connsiteX34-887" fmla="*/ 13418 w 2567281"/>
              <a:gd name="connsiteY34-888" fmla="*/ 1099676 h 2567281"/>
              <a:gd name="connsiteX35-889" fmla="*/ 14995 w 2567281"/>
              <a:gd name="connsiteY35-890" fmla="*/ 1091591 h 2567281"/>
              <a:gd name="connsiteX36-891" fmla="*/ 397317 w 2567281"/>
              <a:gd name="connsiteY36-892" fmla="*/ 856724 h 2567281"/>
              <a:gd name="connsiteX37-893" fmla="*/ 279210 w 2567281"/>
              <a:gd name="connsiteY37-894" fmla="*/ 486794 h 2567281"/>
              <a:gd name="connsiteX38-895" fmla="*/ 319987 w 2567281"/>
              <a:gd name="connsiteY38-896" fmla="*/ 435584 h 2567281"/>
              <a:gd name="connsiteX39-897" fmla="*/ 504477 w 2567281"/>
              <a:gd name="connsiteY39-898" fmla="*/ 263576 h 2567281"/>
              <a:gd name="connsiteX40-899" fmla="*/ 542723 w 2567281"/>
              <a:gd name="connsiteY40-900" fmla="*/ 237362 h 2567281"/>
              <a:gd name="connsiteX0-901" fmla="*/ 542723 w 2567281"/>
              <a:gd name="connsiteY0-902" fmla="*/ 237362 h 2567281"/>
              <a:gd name="connsiteX1-903" fmla="*/ 899550 w 2567281"/>
              <a:gd name="connsiteY1-904" fmla="*/ 291655 h 2567281"/>
              <a:gd name="connsiteX2-905" fmla="*/ 1104648 w 2567281"/>
              <a:gd name="connsiteY2-906" fmla="*/ 12940 h 2567281"/>
              <a:gd name="connsiteX3-907" fmla="*/ 1219853 w 2567281"/>
              <a:gd name="connsiteY3-908" fmla="*/ 1549 h 2567281"/>
              <a:gd name="connsiteX4-909" fmla="*/ 1467606 w 2567281"/>
              <a:gd name="connsiteY4-910" fmla="*/ 13418 h 2567281"/>
              <a:gd name="connsiteX5-911" fmla="*/ 1496875 w 2567281"/>
              <a:gd name="connsiteY5-912" fmla="*/ 19128 h 2567281"/>
              <a:gd name="connsiteX6-913" fmla="*/ 1697419 w 2567281"/>
              <a:gd name="connsiteY6-914" fmla="*/ 291655 h 2567281"/>
              <a:gd name="connsiteX7-915" fmla="*/ 2031761 w 2567281"/>
              <a:gd name="connsiteY7-916" fmla="*/ 240783 h 2567281"/>
              <a:gd name="connsiteX8-917" fmla="*/ 2034286 w 2567281"/>
              <a:gd name="connsiteY8-918" fmla="*/ 242421 h 2567281"/>
              <a:gd name="connsiteX9-919" fmla="*/ 2303706 w 2567281"/>
              <a:gd name="connsiteY9-920" fmla="*/ 504477 h 2567281"/>
              <a:gd name="connsiteX10-921" fmla="*/ 2313004 w 2567281"/>
              <a:gd name="connsiteY10-922" fmla="*/ 518043 h 2567281"/>
              <a:gd name="connsiteX11-923" fmla="*/ 2261606 w 2567281"/>
              <a:gd name="connsiteY11-924" fmla="*/ 855842 h 2567281"/>
              <a:gd name="connsiteX12-925" fmla="*/ 2547655 w 2567281"/>
              <a:gd name="connsiteY12-926" fmla="*/ 1066337 h 2567281"/>
              <a:gd name="connsiteX13-927" fmla="*/ 2553379 w 2567281"/>
              <a:gd name="connsiteY13-928" fmla="*/ 1094904 h 2567281"/>
              <a:gd name="connsiteX14-929" fmla="*/ 2565794 w 2567281"/>
              <a:gd name="connsiteY14-930" fmla="*/ 1344373 h 2567281"/>
              <a:gd name="connsiteX15-931" fmla="*/ 2556882 w 2567281"/>
              <a:gd name="connsiteY15-932" fmla="*/ 1436427 h 2567281"/>
              <a:gd name="connsiteX16-933" fmla="*/ 2261606 w 2567281"/>
              <a:gd name="connsiteY16-934" fmla="*/ 1653711 h 2567281"/>
              <a:gd name="connsiteX17-935" fmla="*/ 2320371 w 2567281"/>
              <a:gd name="connsiteY17-936" fmla="*/ 2039924 h 2567281"/>
              <a:gd name="connsiteX18-937" fmla="*/ 2247295 w 2567281"/>
              <a:gd name="connsiteY18-938" fmla="*/ 2131698 h 2567281"/>
              <a:gd name="connsiteX19-939" fmla="*/ 2159843 w 2567281"/>
              <a:gd name="connsiteY19-940" fmla="*/ 2221792 h 2567281"/>
              <a:gd name="connsiteX20-941" fmla="*/ 2093129 w 2567281"/>
              <a:gd name="connsiteY20-942" fmla="*/ 2278108 h 2567281"/>
              <a:gd name="connsiteX21-943" fmla="*/ 1697419 w 2567281"/>
              <a:gd name="connsiteY21-944" fmla="*/ 2217898 h 2567281"/>
              <a:gd name="connsiteX22-945" fmla="*/ 1448837 w 2567281"/>
              <a:gd name="connsiteY22-946" fmla="*/ 2555706 h 2567281"/>
              <a:gd name="connsiteX23-947" fmla="*/ 1347429 w 2567281"/>
              <a:gd name="connsiteY23-948" fmla="*/ 2565733 h 2567281"/>
              <a:gd name="connsiteX24-949" fmla="*/ 1222908 w 2567281"/>
              <a:gd name="connsiteY24-950" fmla="*/ 2565794 h 2567281"/>
              <a:gd name="connsiteX25-951" fmla="*/ 1150390 w 2567281"/>
              <a:gd name="connsiteY25-952" fmla="*/ 2558774 h 2567281"/>
              <a:gd name="connsiteX26-953" fmla="*/ 899550 w 2567281"/>
              <a:gd name="connsiteY26-954" fmla="*/ 2217898 h 2567281"/>
              <a:gd name="connsiteX27-955" fmla="*/ 479023 w 2567281"/>
              <a:gd name="connsiteY27-956" fmla="*/ 2281883 h 2567281"/>
              <a:gd name="connsiteX28-957" fmla="*/ 435584 w 2567281"/>
              <a:gd name="connsiteY28-958" fmla="*/ 2247295 h 2567281"/>
              <a:gd name="connsiteX29-959" fmla="*/ 345490 w 2567281"/>
              <a:gd name="connsiteY29-960" fmla="*/ 2159843 h 2567281"/>
              <a:gd name="connsiteX30-961" fmla="*/ 271660 w 2567281"/>
              <a:gd name="connsiteY30-962" fmla="*/ 2072382 h 2567281"/>
              <a:gd name="connsiteX31-963" fmla="*/ 335363 w 2567281"/>
              <a:gd name="connsiteY31-964" fmla="*/ 1653711 h 2567281"/>
              <a:gd name="connsiteX32-965" fmla="*/ 8015 w 2567281"/>
              <a:gd name="connsiteY32-966" fmla="*/ 1412826 h 2567281"/>
              <a:gd name="connsiteX33-967" fmla="*/ 1549 w 2567281"/>
              <a:gd name="connsiteY33-968" fmla="*/ 1347429 h 2567281"/>
              <a:gd name="connsiteX34-969" fmla="*/ 13418 w 2567281"/>
              <a:gd name="connsiteY34-970" fmla="*/ 1099676 h 2567281"/>
              <a:gd name="connsiteX35-971" fmla="*/ 14995 w 2567281"/>
              <a:gd name="connsiteY35-972" fmla="*/ 1091591 h 2567281"/>
              <a:gd name="connsiteX36-973" fmla="*/ 397317 w 2567281"/>
              <a:gd name="connsiteY36-974" fmla="*/ 856724 h 2567281"/>
              <a:gd name="connsiteX37-975" fmla="*/ 279210 w 2567281"/>
              <a:gd name="connsiteY37-976" fmla="*/ 486794 h 2567281"/>
              <a:gd name="connsiteX38-977" fmla="*/ 319987 w 2567281"/>
              <a:gd name="connsiteY38-978" fmla="*/ 435584 h 2567281"/>
              <a:gd name="connsiteX39-979" fmla="*/ 504477 w 2567281"/>
              <a:gd name="connsiteY39-980" fmla="*/ 263576 h 2567281"/>
              <a:gd name="connsiteX40-981" fmla="*/ 542723 w 2567281"/>
              <a:gd name="connsiteY40-982" fmla="*/ 237362 h 2567281"/>
              <a:gd name="connsiteX0-983" fmla="*/ 542723 w 2567281"/>
              <a:gd name="connsiteY0-984" fmla="*/ 237362 h 2567281"/>
              <a:gd name="connsiteX1-985" fmla="*/ 923626 w 2567281"/>
              <a:gd name="connsiteY1-986" fmla="*/ 341570 h 2567281"/>
              <a:gd name="connsiteX2-987" fmla="*/ 1104648 w 2567281"/>
              <a:gd name="connsiteY2-988" fmla="*/ 12940 h 2567281"/>
              <a:gd name="connsiteX3-989" fmla="*/ 1219853 w 2567281"/>
              <a:gd name="connsiteY3-990" fmla="*/ 1549 h 2567281"/>
              <a:gd name="connsiteX4-991" fmla="*/ 1467606 w 2567281"/>
              <a:gd name="connsiteY4-992" fmla="*/ 13418 h 2567281"/>
              <a:gd name="connsiteX5-993" fmla="*/ 1496875 w 2567281"/>
              <a:gd name="connsiteY5-994" fmla="*/ 19128 h 2567281"/>
              <a:gd name="connsiteX6-995" fmla="*/ 1697419 w 2567281"/>
              <a:gd name="connsiteY6-996" fmla="*/ 291655 h 2567281"/>
              <a:gd name="connsiteX7-997" fmla="*/ 2031761 w 2567281"/>
              <a:gd name="connsiteY7-998" fmla="*/ 240783 h 2567281"/>
              <a:gd name="connsiteX8-999" fmla="*/ 2034286 w 2567281"/>
              <a:gd name="connsiteY8-1000" fmla="*/ 242421 h 2567281"/>
              <a:gd name="connsiteX9-1001" fmla="*/ 2303706 w 2567281"/>
              <a:gd name="connsiteY9-1002" fmla="*/ 504477 h 2567281"/>
              <a:gd name="connsiteX10-1003" fmla="*/ 2313004 w 2567281"/>
              <a:gd name="connsiteY10-1004" fmla="*/ 518043 h 2567281"/>
              <a:gd name="connsiteX11-1005" fmla="*/ 2261606 w 2567281"/>
              <a:gd name="connsiteY11-1006" fmla="*/ 855842 h 2567281"/>
              <a:gd name="connsiteX12-1007" fmla="*/ 2547655 w 2567281"/>
              <a:gd name="connsiteY12-1008" fmla="*/ 1066337 h 2567281"/>
              <a:gd name="connsiteX13-1009" fmla="*/ 2553379 w 2567281"/>
              <a:gd name="connsiteY13-1010" fmla="*/ 1094904 h 2567281"/>
              <a:gd name="connsiteX14-1011" fmla="*/ 2565794 w 2567281"/>
              <a:gd name="connsiteY14-1012" fmla="*/ 1344373 h 2567281"/>
              <a:gd name="connsiteX15-1013" fmla="*/ 2556882 w 2567281"/>
              <a:gd name="connsiteY15-1014" fmla="*/ 1436427 h 2567281"/>
              <a:gd name="connsiteX16-1015" fmla="*/ 2261606 w 2567281"/>
              <a:gd name="connsiteY16-1016" fmla="*/ 1653711 h 2567281"/>
              <a:gd name="connsiteX17-1017" fmla="*/ 2320371 w 2567281"/>
              <a:gd name="connsiteY17-1018" fmla="*/ 2039924 h 2567281"/>
              <a:gd name="connsiteX18-1019" fmla="*/ 2247295 w 2567281"/>
              <a:gd name="connsiteY18-1020" fmla="*/ 2131698 h 2567281"/>
              <a:gd name="connsiteX19-1021" fmla="*/ 2159843 w 2567281"/>
              <a:gd name="connsiteY19-1022" fmla="*/ 2221792 h 2567281"/>
              <a:gd name="connsiteX20-1023" fmla="*/ 2093129 w 2567281"/>
              <a:gd name="connsiteY20-1024" fmla="*/ 2278108 h 2567281"/>
              <a:gd name="connsiteX21-1025" fmla="*/ 1697419 w 2567281"/>
              <a:gd name="connsiteY21-1026" fmla="*/ 2217898 h 2567281"/>
              <a:gd name="connsiteX22-1027" fmla="*/ 1448837 w 2567281"/>
              <a:gd name="connsiteY22-1028" fmla="*/ 2555706 h 2567281"/>
              <a:gd name="connsiteX23-1029" fmla="*/ 1347429 w 2567281"/>
              <a:gd name="connsiteY23-1030" fmla="*/ 2565733 h 2567281"/>
              <a:gd name="connsiteX24-1031" fmla="*/ 1222908 w 2567281"/>
              <a:gd name="connsiteY24-1032" fmla="*/ 2565794 h 2567281"/>
              <a:gd name="connsiteX25-1033" fmla="*/ 1150390 w 2567281"/>
              <a:gd name="connsiteY25-1034" fmla="*/ 2558774 h 2567281"/>
              <a:gd name="connsiteX26-1035" fmla="*/ 899550 w 2567281"/>
              <a:gd name="connsiteY26-1036" fmla="*/ 2217898 h 2567281"/>
              <a:gd name="connsiteX27-1037" fmla="*/ 479023 w 2567281"/>
              <a:gd name="connsiteY27-1038" fmla="*/ 2281883 h 2567281"/>
              <a:gd name="connsiteX28-1039" fmla="*/ 435584 w 2567281"/>
              <a:gd name="connsiteY28-1040" fmla="*/ 2247295 h 2567281"/>
              <a:gd name="connsiteX29-1041" fmla="*/ 345490 w 2567281"/>
              <a:gd name="connsiteY29-1042" fmla="*/ 2159843 h 2567281"/>
              <a:gd name="connsiteX30-1043" fmla="*/ 271660 w 2567281"/>
              <a:gd name="connsiteY30-1044" fmla="*/ 2072382 h 2567281"/>
              <a:gd name="connsiteX31-1045" fmla="*/ 335363 w 2567281"/>
              <a:gd name="connsiteY31-1046" fmla="*/ 1653711 h 2567281"/>
              <a:gd name="connsiteX32-1047" fmla="*/ 8015 w 2567281"/>
              <a:gd name="connsiteY32-1048" fmla="*/ 1412826 h 2567281"/>
              <a:gd name="connsiteX33-1049" fmla="*/ 1549 w 2567281"/>
              <a:gd name="connsiteY33-1050" fmla="*/ 1347429 h 2567281"/>
              <a:gd name="connsiteX34-1051" fmla="*/ 13418 w 2567281"/>
              <a:gd name="connsiteY34-1052" fmla="*/ 1099676 h 2567281"/>
              <a:gd name="connsiteX35-1053" fmla="*/ 14995 w 2567281"/>
              <a:gd name="connsiteY35-1054" fmla="*/ 1091591 h 2567281"/>
              <a:gd name="connsiteX36-1055" fmla="*/ 397317 w 2567281"/>
              <a:gd name="connsiteY36-1056" fmla="*/ 856724 h 2567281"/>
              <a:gd name="connsiteX37-1057" fmla="*/ 279210 w 2567281"/>
              <a:gd name="connsiteY37-1058" fmla="*/ 486794 h 2567281"/>
              <a:gd name="connsiteX38-1059" fmla="*/ 319987 w 2567281"/>
              <a:gd name="connsiteY38-1060" fmla="*/ 435584 h 2567281"/>
              <a:gd name="connsiteX39-1061" fmla="*/ 504477 w 2567281"/>
              <a:gd name="connsiteY39-1062" fmla="*/ 263576 h 2567281"/>
              <a:gd name="connsiteX40-1063" fmla="*/ 542723 w 2567281"/>
              <a:gd name="connsiteY40-1064" fmla="*/ 237362 h 2567281"/>
              <a:gd name="connsiteX0-1065" fmla="*/ 542723 w 2567281"/>
              <a:gd name="connsiteY0-1066" fmla="*/ 237362 h 2567281"/>
              <a:gd name="connsiteX1-1067" fmla="*/ 923626 w 2567281"/>
              <a:gd name="connsiteY1-1068" fmla="*/ 341570 h 2567281"/>
              <a:gd name="connsiteX2-1069" fmla="*/ 1104648 w 2567281"/>
              <a:gd name="connsiteY2-1070" fmla="*/ 12940 h 2567281"/>
              <a:gd name="connsiteX3-1071" fmla="*/ 1219853 w 2567281"/>
              <a:gd name="connsiteY3-1072" fmla="*/ 1549 h 2567281"/>
              <a:gd name="connsiteX4-1073" fmla="*/ 1467606 w 2567281"/>
              <a:gd name="connsiteY4-1074" fmla="*/ 13418 h 2567281"/>
              <a:gd name="connsiteX5-1075" fmla="*/ 1496875 w 2567281"/>
              <a:gd name="connsiteY5-1076" fmla="*/ 19128 h 2567281"/>
              <a:gd name="connsiteX6-1077" fmla="*/ 1697419 w 2567281"/>
              <a:gd name="connsiteY6-1078" fmla="*/ 291655 h 2567281"/>
              <a:gd name="connsiteX7-1079" fmla="*/ 2031761 w 2567281"/>
              <a:gd name="connsiteY7-1080" fmla="*/ 240783 h 2567281"/>
              <a:gd name="connsiteX8-1081" fmla="*/ 2034286 w 2567281"/>
              <a:gd name="connsiteY8-1082" fmla="*/ 242421 h 2567281"/>
              <a:gd name="connsiteX9-1083" fmla="*/ 2303706 w 2567281"/>
              <a:gd name="connsiteY9-1084" fmla="*/ 504477 h 2567281"/>
              <a:gd name="connsiteX10-1085" fmla="*/ 2313004 w 2567281"/>
              <a:gd name="connsiteY10-1086" fmla="*/ 518043 h 2567281"/>
              <a:gd name="connsiteX11-1087" fmla="*/ 2261606 w 2567281"/>
              <a:gd name="connsiteY11-1088" fmla="*/ 855842 h 2567281"/>
              <a:gd name="connsiteX12-1089" fmla="*/ 2547655 w 2567281"/>
              <a:gd name="connsiteY12-1090" fmla="*/ 1066337 h 2567281"/>
              <a:gd name="connsiteX13-1091" fmla="*/ 2553379 w 2567281"/>
              <a:gd name="connsiteY13-1092" fmla="*/ 1094904 h 2567281"/>
              <a:gd name="connsiteX14-1093" fmla="*/ 2565794 w 2567281"/>
              <a:gd name="connsiteY14-1094" fmla="*/ 1344373 h 2567281"/>
              <a:gd name="connsiteX15-1095" fmla="*/ 2556882 w 2567281"/>
              <a:gd name="connsiteY15-1096" fmla="*/ 1436427 h 2567281"/>
              <a:gd name="connsiteX16-1097" fmla="*/ 2261606 w 2567281"/>
              <a:gd name="connsiteY16-1098" fmla="*/ 1653711 h 2567281"/>
              <a:gd name="connsiteX17-1099" fmla="*/ 2320371 w 2567281"/>
              <a:gd name="connsiteY17-1100" fmla="*/ 2039924 h 2567281"/>
              <a:gd name="connsiteX18-1101" fmla="*/ 2247295 w 2567281"/>
              <a:gd name="connsiteY18-1102" fmla="*/ 2131698 h 2567281"/>
              <a:gd name="connsiteX19-1103" fmla="*/ 2159843 w 2567281"/>
              <a:gd name="connsiteY19-1104" fmla="*/ 2221792 h 2567281"/>
              <a:gd name="connsiteX20-1105" fmla="*/ 2093129 w 2567281"/>
              <a:gd name="connsiteY20-1106" fmla="*/ 2278108 h 2567281"/>
              <a:gd name="connsiteX21-1107" fmla="*/ 1697419 w 2567281"/>
              <a:gd name="connsiteY21-1108" fmla="*/ 2217898 h 2567281"/>
              <a:gd name="connsiteX22-1109" fmla="*/ 1448837 w 2567281"/>
              <a:gd name="connsiteY22-1110" fmla="*/ 2555706 h 2567281"/>
              <a:gd name="connsiteX23-1111" fmla="*/ 1347429 w 2567281"/>
              <a:gd name="connsiteY23-1112" fmla="*/ 2565733 h 2567281"/>
              <a:gd name="connsiteX24-1113" fmla="*/ 1222908 w 2567281"/>
              <a:gd name="connsiteY24-1114" fmla="*/ 2565794 h 2567281"/>
              <a:gd name="connsiteX25-1115" fmla="*/ 1150390 w 2567281"/>
              <a:gd name="connsiteY25-1116" fmla="*/ 2558774 h 2567281"/>
              <a:gd name="connsiteX26-1117" fmla="*/ 899550 w 2567281"/>
              <a:gd name="connsiteY26-1118" fmla="*/ 2217898 h 2567281"/>
              <a:gd name="connsiteX27-1119" fmla="*/ 479023 w 2567281"/>
              <a:gd name="connsiteY27-1120" fmla="*/ 2281883 h 2567281"/>
              <a:gd name="connsiteX28-1121" fmla="*/ 435584 w 2567281"/>
              <a:gd name="connsiteY28-1122" fmla="*/ 2247295 h 2567281"/>
              <a:gd name="connsiteX29-1123" fmla="*/ 345490 w 2567281"/>
              <a:gd name="connsiteY29-1124" fmla="*/ 2159843 h 2567281"/>
              <a:gd name="connsiteX30-1125" fmla="*/ 271660 w 2567281"/>
              <a:gd name="connsiteY30-1126" fmla="*/ 2072382 h 2567281"/>
              <a:gd name="connsiteX31-1127" fmla="*/ 335363 w 2567281"/>
              <a:gd name="connsiteY31-1128" fmla="*/ 1653711 h 2567281"/>
              <a:gd name="connsiteX32-1129" fmla="*/ 8015 w 2567281"/>
              <a:gd name="connsiteY32-1130" fmla="*/ 1412826 h 2567281"/>
              <a:gd name="connsiteX33-1131" fmla="*/ 1549 w 2567281"/>
              <a:gd name="connsiteY33-1132" fmla="*/ 1347429 h 2567281"/>
              <a:gd name="connsiteX34-1133" fmla="*/ 13418 w 2567281"/>
              <a:gd name="connsiteY34-1134" fmla="*/ 1099676 h 2567281"/>
              <a:gd name="connsiteX35-1135" fmla="*/ 14995 w 2567281"/>
              <a:gd name="connsiteY35-1136" fmla="*/ 1091591 h 2567281"/>
              <a:gd name="connsiteX36-1137" fmla="*/ 397317 w 2567281"/>
              <a:gd name="connsiteY36-1138" fmla="*/ 856724 h 2567281"/>
              <a:gd name="connsiteX37-1139" fmla="*/ 279210 w 2567281"/>
              <a:gd name="connsiteY37-1140" fmla="*/ 486794 h 2567281"/>
              <a:gd name="connsiteX38-1141" fmla="*/ 319987 w 2567281"/>
              <a:gd name="connsiteY38-1142" fmla="*/ 435584 h 2567281"/>
              <a:gd name="connsiteX39-1143" fmla="*/ 504477 w 2567281"/>
              <a:gd name="connsiteY39-1144" fmla="*/ 263576 h 2567281"/>
              <a:gd name="connsiteX40-1145" fmla="*/ 542723 w 2567281"/>
              <a:gd name="connsiteY40-1146" fmla="*/ 237362 h 2567281"/>
              <a:gd name="connsiteX0-1147" fmla="*/ 542723 w 2567281"/>
              <a:gd name="connsiteY0-1148" fmla="*/ 237362 h 2567281"/>
              <a:gd name="connsiteX1-1149" fmla="*/ 923626 w 2567281"/>
              <a:gd name="connsiteY1-1150" fmla="*/ 341570 h 2567281"/>
              <a:gd name="connsiteX2-1151" fmla="*/ 1104648 w 2567281"/>
              <a:gd name="connsiteY2-1152" fmla="*/ 12940 h 2567281"/>
              <a:gd name="connsiteX3-1153" fmla="*/ 1219853 w 2567281"/>
              <a:gd name="connsiteY3-1154" fmla="*/ 1549 h 2567281"/>
              <a:gd name="connsiteX4-1155" fmla="*/ 1467606 w 2567281"/>
              <a:gd name="connsiteY4-1156" fmla="*/ 13418 h 2567281"/>
              <a:gd name="connsiteX5-1157" fmla="*/ 1496875 w 2567281"/>
              <a:gd name="connsiteY5-1158" fmla="*/ 19128 h 2567281"/>
              <a:gd name="connsiteX6-1159" fmla="*/ 1697419 w 2567281"/>
              <a:gd name="connsiteY6-1160" fmla="*/ 291655 h 2567281"/>
              <a:gd name="connsiteX7-1161" fmla="*/ 2031761 w 2567281"/>
              <a:gd name="connsiteY7-1162" fmla="*/ 240783 h 2567281"/>
              <a:gd name="connsiteX8-1163" fmla="*/ 2034286 w 2567281"/>
              <a:gd name="connsiteY8-1164" fmla="*/ 242421 h 2567281"/>
              <a:gd name="connsiteX9-1165" fmla="*/ 2303706 w 2567281"/>
              <a:gd name="connsiteY9-1166" fmla="*/ 504477 h 2567281"/>
              <a:gd name="connsiteX10-1167" fmla="*/ 2313004 w 2567281"/>
              <a:gd name="connsiteY10-1168" fmla="*/ 518043 h 2567281"/>
              <a:gd name="connsiteX11-1169" fmla="*/ 2261606 w 2567281"/>
              <a:gd name="connsiteY11-1170" fmla="*/ 855842 h 2567281"/>
              <a:gd name="connsiteX12-1171" fmla="*/ 2547655 w 2567281"/>
              <a:gd name="connsiteY12-1172" fmla="*/ 1066337 h 2567281"/>
              <a:gd name="connsiteX13-1173" fmla="*/ 2553379 w 2567281"/>
              <a:gd name="connsiteY13-1174" fmla="*/ 1094904 h 2567281"/>
              <a:gd name="connsiteX14-1175" fmla="*/ 2565794 w 2567281"/>
              <a:gd name="connsiteY14-1176" fmla="*/ 1344373 h 2567281"/>
              <a:gd name="connsiteX15-1177" fmla="*/ 2556882 w 2567281"/>
              <a:gd name="connsiteY15-1178" fmla="*/ 1436427 h 2567281"/>
              <a:gd name="connsiteX16-1179" fmla="*/ 2261606 w 2567281"/>
              <a:gd name="connsiteY16-1180" fmla="*/ 1653711 h 2567281"/>
              <a:gd name="connsiteX17-1181" fmla="*/ 2320371 w 2567281"/>
              <a:gd name="connsiteY17-1182" fmla="*/ 2039924 h 2567281"/>
              <a:gd name="connsiteX18-1183" fmla="*/ 2247295 w 2567281"/>
              <a:gd name="connsiteY18-1184" fmla="*/ 2131698 h 2567281"/>
              <a:gd name="connsiteX19-1185" fmla="*/ 2159843 w 2567281"/>
              <a:gd name="connsiteY19-1186" fmla="*/ 2221792 h 2567281"/>
              <a:gd name="connsiteX20-1187" fmla="*/ 2093129 w 2567281"/>
              <a:gd name="connsiteY20-1188" fmla="*/ 2278108 h 2567281"/>
              <a:gd name="connsiteX21-1189" fmla="*/ 1697419 w 2567281"/>
              <a:gd name="connsiteY21-1190" fmla="*/ 2217898 h 2567281"/>
              <a:gd name="connsiteX22-1191" fmla="*/ 1448837 w 2567281"/>
              <a:gd name="connsiteY22-1192" fmla="*/ 2555706 h 2567281"/>
              <a:gd name="connsiteX23-1193" fmla="*/ 1347429 w 2567281"/>
              <a:gd name="connsiteY23-1194" fmla="*/ 2565733 h 2567281"/>
              <a:gd name="connsiteX24-1195" fmla="*/ 1222908 w 2567281"/>
              <a:gd name="connsiteY24-1196" fmla="*/ 2565794 h 2567281"/>
              <a:gd name="connsiteX25-1197" fmla="*/ 1150390 w 2567281"/>
              <a:gd name="connsiteY25-1198" fmla="*/ 2558774 h 2567281"/>
              <a:gd name="connsiteX26-1199" fmla="*/ 899550 w 2567281"/>
              <a:gd name="connsiteY26-1200" fmla="*/ 2217898 h 2567281"/>
              <a:gd name="connsiteX27-1201" fmla="*/ 479023 w 2567281"/>
              <a:gd name="connsiteY27-1202" fmla="*/ 2281883 h 2567281"/>
              <a:gd name="connsiteX28-1203" fmla="*/ 435584 w 2567281"/>
              <a:gd name="connsiteY28-1204" fmla="*/ 2247295 h 2567281"/>
              <a:gd name="connsiteX29-1205" fmla="*/ 345490 w 2567281"/>
              <a:gd name="connsiteY29-1206" fmla="*/ 2159843 h 2567281"/>
              <a:gd name="connsiteX30-1207" fmla="*/ 271660 w 2567281"/>
              <a:gd name="connsiteY30-1208" fmla="*/ 2072382 h 2567281"/>
              <a:gd name="connsiteX31-1209" fmla="*/ 335363 w 2567281"/>
              <a:gd name="connsiteY31-1210" fmla="*/ 1653711 h 2567281"/>
              <a:gd name="connsiteX32-1211" fmla="*/ 8015 w 2567281"/>
              <a:gd name="connsiteY32-1212" fmla="*/ 1412826 h 2567281"/>
              <a:gd name="connsiteX33-1213" fmla="*/ 1549 w 2567281"/>
              <a:gd name="connsiteY33-1214" fmla="*/ 1347429 h 2567281"/>
              <a:gd name="connsiteX34-1215" fmla="*/ 13418 w 2567281"/>
              <a:gd name="connsiteY34-1216" fmla="*/ 1099676 h 2567281"/>
              <a:gd name="connsiteX35-1217" fmla="*/ 14995 w 2567281"/>
              <a:gd name="connsiteY35-1218" fmla="*/ 1091591 h 2567281"/>
              <a:gd name="connsiteX36-1219" fmla="*/ 397317 w 2567281"/>
              <a:gd name="connsiteY36-1220" fmla="*/ 856724 h 2567281"/>
              <a:gd name="connsiteX37-1221" fmla="*/ 279210 w 2567281"/>
              <a:gd name="connsiteY37-1222" fmla="*/ 486794 h 2567281"/>
              <a:gd name="connsiteX38-1223" fmla="*/ 319987 w 2567281"/>
              <a:gd name="connsiteY38-1224" fmla="*/ 435584 h 2567281"/>
              <a:gd name="connsiteX39-1225" fmla="*/ 504477 w 2567281"/>
              <a:gd name="connsiteY39-1226" fmla="*/ 263576 h 2567281"/>
              <a:gd name="connsiteX40-1227" fmla="*/ 542723 w 2567281"/>
              <a:gd name="connsiteY40-1228" fmla="*/ 237362 h 2567281"/>
              <a:gd name="connsiteX0-1229" fmla="*/ 542723 w 2567281"/>
              <a:gd name="connsiteY0-1230" fmla="*/ 237362 h 2567281"/>
              <a:gd name="connsiteX1-1231" fmla="*/ 923626 w 2567281"/>
              <a:gd name="connsiteY1-1232" fmla="*/ 341570 h 2567281"/>
              <a:gd name="connsiteX2-1233" fmla="*/ 1104648 w 2567281"/>
              <a:gd name="connsiteY2-1234" fmla="*/ 12940 h 2567281"/>
              <a:gd name="connsiteX3-1235" fmla="*/ 1219853 w 2567281"/>
              <a:gd name="connsiteY3-1236" fmla="*/ 1549 h 2567281"/>
              <a:gd name="connsiteX4-1237" fmla="*/ 1467606 w 2567281"/>
              <a:gd name="connsiteY4-1238" fmla="*/ 13418 h 2567281"/>
              <a:gd name="connsiteX5-1239" fmla="*/ 1496875 w 2567281"/>
              <a:gd name="connsiteY5-1240" fmla="*/ 19128 h 2567281"/>
              <a:gd name="connsiteX6-1241" fmla="*/ 1703438 w 2567281"/>
              <a:gd name="connsiteY6-1242" fmla="*/ 304134 h 2567281"/>
              <a:gd name="connsiteX7-1243" fmla="*/ 2031761 w 2567281"/>
              <a:gd name="connsiteY7-1244" fmla="*/ 240783 h 2567281"/>
              <a:gd name="connsiteX8-1245" fmla="*/ 2034286 w 2567281"/>
              <a:gd name="connsiteY8-1246" fmla="*/ 242421 h 2567281"/>
              <a:gd name="connsiteX9-1247" fmla="*/ 2303706 w 2567281"/>
              <a:gd name="connsiteY9-1248" fmla="*/ 504477 h 2567281"/>
              <a:gd name="connsiteX10-1249" fmla="*/ 2313004 w 2567281"/>
              <a:gd name="connsiteY10-1250" fmla="*/ 518043 h 2567281"/>
              <a:gd name="connsiteX11-1251" fmla="*/ 2261606 w 2567281"/>
              <a:gd name="connsiteY11-1252" fmla="*/ 855842 h 2567281"/>
              <a:gd name="connsiteX12-1253" fmla="*/ 2547655 w 2567281"/>
              <a:gd name="connsiteY12-1254" fmla="*/ 1066337 h 2567281"/>
              <a:gd name="connsiteX13-1255" fmla="*/ 2553379 w 2567281"/>
              <a:gd name="connsiteY13-1256" fmla="*/ 1094904 h 2567281"/>
              <a:gd name="connsiteX14-1257" fmla="*/ 2565794 w 2567281"/>
              <a:gd name="connsiteY14-1258" fmla="*/ 1344373 h 2567281"/>
              <a:gd name="connsiteX15-1259" fmla="*/ 2556882 w 2567281"/>
              <a:gd name="connsiteY15-1260" fmla="*/ 1436427 h 2567281"/>
              <a:gd name="connsiteX16-1261" fmla="*/ 2261606 w 2567281"/>
              <a:gd name="connsiteY16-1262" fmla="*/ 1653711 h 2567281"/>
              <a:gd name="connsiteX17-1263" fmla="*/ 2320371 w 2567281"/>
              <a:gd name="connsiteY17-1264" fmla="*/ 2039924 h 2567281"/>
              <a:gd name="connsiteX18-1265" fmla="*/ 2247295 w 2567281"/>
              <a:gd name="connsiteY18-1266" fmla="*/ 2131698 h 2567281"/>
              <a:gd name="connsiteX19-1267" fmla="*/ 2159843 w 2567281"/>
              <a:gd name="connsiteY19-1268" fmla="*/ 2221792 h 2567281"/>
              <a:gd name="connsiteX20-1269" fmla="*/ 2093129 w 2567281"/>
              <a:gd name="connsiteY20-1270" fmla="*/ 2278108 h 2567281"/>
              <a:gd name="connsiteX21-1271" fmla="*/ 1697419 w 2567281"/>
              <a:gd name="connsiteY21-1272" fmla="*/ 2217898 h 2567281"/>
              <a:gd name="connsiteX22-1273" fmla="*/ 1448837 w 2567281"/>
              <a:gd name="connsiteY22-1274" fmla="*/ 2555706 h 2567281"/>
              <a:gd name="connsiteX23-1275" fmla="*/ 1347429 w 2567281"/>
              <a:gd name="connsiteY23-1276" fmla="*/ 2565733 h 2567281"/>
              <a:gd name="connsiteX24-1277" fmla="*/ 1222908 w 2567281"/>
              <a:gd name="connsiteY24-1278" fmla="*/ 2565794 h 2567281"/>
              <a:gd name="connsiteX25-1279" fmla="*/ 1150390 w 2567281"/>
              <a:gd name="connsiteY25-1280" fmla="*/ 2558774 h 2567281"/>
              <a:gd name="connsiteX26-1281" fmla="*/ 899550 w 2567281"/>
              <a:gd name="connsiteY26-1282" fmla="*/ 2217898 h 2567281"/>
              <a:gd name="connsiteX27-1283" fmla="*/ 479023 w 2567281"/>
              <a:gd name="connsiteY27-1284" fmla="*/ 2281883 h 2567281"/>
              <a:gd name="connsiteX28-1285" fmla="*/ 435584 w 2567281"/>
              <a:gd name="connsiteY28-1286" fmla="*/ 2247295 h 2567281"/>
              <a:gd name="connsiteX29-1287" fmla="*/ 345490 w 2567281"/>
              <a:gd name="connsiteY29-1288" fmla="*/ 2159843 h 2567281"/>
              <a:gd name="connsiteX30-1289" fmla="*/ 271660 w 2567281"/>
              <a:gd name="connsiteY30-1290" fmla="*/ 2072382 h 2567281"/>
              <a:gd name="connsiteX31-1291" fmla="*/ 335363 w 2567281"/>
              <a:gd name="connsiteY31-1292" fmla="*/ 1653711 h 2567281"/>
              <a:gd name="connsiteX32-1293" fmla="*/ 8015 w 2567281"/>
              <a:gd name="connsiteY32-1294" fmla="*/ 1412826 h 2567281"/>
              <a:gd name="connsiteX33-1295" fmla="*/ 1549 w 2567281"/>
              <a:gd name="connsiteY33-1296" fmla="*/ 1347429 h 2567281"/>
              <a:gd name="connsiteX34-1297" fmla="*/ 13418 w 2567281"/>
              <a:gd name="connsiteY34-1298" fmla="*/ 1099676 h 2567281"/>
              <a:gd name="connsiteX35-1299" fmla="*/ 14995 w 2567281"/>
              <a:gd name="connsiteY35-1300" fmla="*/ 1091591 h 2567281"/>
              <a:gd name="connsiteX36-1301" fmla="*/ 397317 w 2567281"/>
              <a:gd name="connsiteY36-1302" fmla="*/ 856724 h 2567281"/>
              <a:gd name="connsiteX37-1303" fmla="*/ 279210 w 2567281"/>
              <a:gd name="connsiteY37-1304" fmla="*/ 486794 h 2567281"/>
              <a:gd name="connsiteX38-1305" fmla="*/ 319987 w 2567281"/>
              <a:gd name="connsiteY38-1306" fmla="*/ 435584 h 2567281"/>
              <a:gd name="connsiteX39-1307" fmla="*/ 504477 w 2567281"/>
              <a:gd name="connsiteY39-1308" fmla="*/ 263576 h 2567281"/>
              <a:gd name="connsiteX40-1309" fmla="*/ 542723 w 2567281"/>
              <a:gd name="connsiteY40-1310" fmla="*/ 237362 h 2567281"/>
              <a:gd name="connsiteX0-1311" fmla="*/ 542723 w 2567281"/>
              <a:gd name="connsiteY0-1312" fmla="*/ 237362 h 2567281"/>
              <a:gd name="connsiteX1-1313" fmla="*/ 923626 w 2567281"/>
              <a:gd name="connsiteY1-1314" fmla="*/ 341570 h 2567281"/>
              <a:gd name="connsiteX2-1315" fmla="*/ 1104648 w 2567281"/>
              <a:gd name="connsiteY2-1316" fmla="*/ 12940 h 2567281"/>
              <a:gd name="connsiteX3-1317" fmla="*/ 1219853 w 2567281"/>
              <a:gd name="connsiteY3-1318" fmla="*/ 1549 h 2567281"/>
              <a:gd name="connsiteX4-1319" fmla="*/ 1467606 w 2567281"/>
              <a:gd name="connsiteY4-1320" fmla="*/ 13418 h 2567281"/>
              <a:gd name="connsiteX5-1321" fmla="*/ 1496875 w 2567281"/>
              <a:gd name="connsiteY5-1322" fmla="*/ 19128 h 2567281"/>
              <a:gd name="connsiteX6-1323" fmla="*/ 1628565 w 2567281"/>
              <a:gd name="connsiteY6-1324" fmla="*/ 340248 h 2567281"/>
              <a:gd name="connsiteX7-1325" fmla="*/ 2031761 w 2567281"/>
              <a:gd name="connsiteY7-1326" fmla="*/ 240783 h 2567281"/>
              <a:gd name="connsiteX8-1327" fmla="*/ 2034286 w 2567281"/>
              <a:gd name="connsiteY8-1328" fmla="*/ 242421 h 2567281"/>
              <a:gd name="connsiteX9-1329" fmla="*/ 2303706 w 2567281"/>
              <a:gd name="connsiteY9-1330" fmla="*/ 504477 h 2567281"/>
              <a:gd name="connsiteX10-1331" fmla="*/ 2313004 w 2567281"/>
              <a:gd name="connsiteY10-1332" fmla="*/ 518043 h 2567281"/>
              <a:gd name="connsiteX11-1333" fmla="*/ 2261606 w 2567281"/>
              <a:gd name="connsiteY11-1334" fmla="*/ 855842 h 2567281"/>
              <a:gd name="connsiteX12-1335" fmla="*/ 2547655 w 2567281"/>
              <a:gd name="connsiteY12-1336" fmla="*/ 1066337 h 2567281"/>
              <a:gd name="connsiteX13-1337" fmla="*/ 2553379 w 2567281"/>
              <a:gd name="connsiteY13-1338" fmla="*/ 1094904 h 2567281"/>
              <a:gd name="connsiteX14-1339" fmla="*/ 2565794 w 2567281"/>
              <a:gd name="connsiteY14-1340" fmla="*/ 1344373 h 2567281"/>
              <a:gd name="connsiteX15-1341" fmla="*/ 2556882 w 2567281"/>
              <a:gd name="connsiteY15-1342" fmla="*/ 1436427 h 2567281"/>
              <a:gd name="connsiteX16-1343" fmla="*/ 2261606 w 2567281"/>
              <a:gd name="connsiteY16-1344" fmla="*/ 1653711 h 2567281"/>
              <a:gd name="connsiteX17-1345" fmla="*/ 2320371 w 2567281"/>
              <a:gd name="connsiteY17-1346" fmla="*/ 2039924 h 2567281"/>
              <a:gd name="connsiteX18-1347" fmla="*/ 2247295 w 2567281"/>
              <a:gd name="connsiteY18-1348" fmla="*/ 2131698 h 2567281"/>
              <a:gd name="connsiteX19-1349" fmla="*/ 2159843 w 2567281"/>
              <a:gd name="connsiteY19-1350" fmla="*/ 2221792 h 2567281"/>
              <a:gd name="connsiteX20-1351" fmla="*/ 2093129 w 2567281"/>
              <a:gd name="connsiteY20-1352" fmla="*/ 2278108 h 2567281"/>
              <a:gd name="connsiteX21-1353" fmla="*/ 1697419 w 2567281"/>
              <a:gd name="connsiteY21-1354" fmla="*/ 2217898 h 2567281"/>
              <a:gd name="connsiteX22-1355" fmla="*/ 1448837 w 2567281"/>
              <a:gd name="connsiteY22-1356" fmla="*/ 2555706 h 2567281"/>
              <a:gd name="connsiteX23-1357" fmla="*/ 1347429 w 2567281"/>
              <a:gd name="connsiteY23-1358" fmla="*/ 2565733 h 2567281"/>
              <a:gd name="connsiteX24-1359" fmla="*/ 1222908 w 2567281"/>
              <a:gd name="connsiteY24-1360" fmla="*/ 2565794 h 2567281"/>
              <a:gd name="connsiteX25-1361" fmla="*/ 1150390 w 2567281"/>
              <a:gd name="connsiteY25-1362" fmla="*/ 2558774 h 2567281"/>
              <a:gd name="connsiteX26-1363" fmla="*/ 899550 w 2567281"/>
              <a:gd name="connsiteY26-1364" fmla="*/ 2217898 h 2567281"/>
              <a:gd name="connsiteX27-1365" fmla="*/ 479023 w 2567281"/>
              <a:gd name="connsiteY27-1366" fmla="*/ 2281883 h 2567281"/>
              <a:gd name="connsiteX28-1367" fmla="*/ 435584 w 2567281"/>
              <a:gd name="connsiteY28-1368" fmla="*/ 2247295 h 2567281"/>
              <a:gd name="connsiteX29-1369" fmla="*/ 345490 w 2567281"/>
              <a:gd name="connsiteY29-1370" fmla="*/ 2159843 h 2567281"/>
              <a:gd name="connsiteX30-1371" fmla="*/ 271660 w 2567281"/>
              <a:gd name="connsiteY30-1372" fmla="*/ 2072382 h 2567281"/>
              <a:gd name="connsiteX31-1373" fmla="*/ 335363 w 2567281"/>
              <a:gd name="connsiteY31-1374" fmla="*/ 1653711 h 2567281"/>
              <a:gd name="connsiteX32-1375" fmla="*/ 8015 w 2567281"/>
              <a:gd name="connsiteY32-1376" fmla="*/ 1412826 h 2567281"/>
              <a:gd name="connsiteX33-1377" fmla="*/ 1549 w 2567281"/>
              <a:gd name="connsiteY33-1378" fmla="*/ 1347429 h 2567281"/>
              <a:gd name="connsiteX34-1379" fmla="*/ 13418 w 2567281"/>
              <a:gd name="connsiteY34-1380" fmla="*/ 1099676 h 2567281"/>
              <a:gd name="connsiteX35-1381" fmla="*/ 14995 w 2567281"/>
              <a:gd name="connsiteY35-1382" fmla="*/ 1091591 h 2567281"/>
              <a:gd name="connsiteX36-1383" fmla="*/ 397317 w 2567281"/>
              <a:gd name="connsiteY36-1384" fmla="*/ 856724 h 2567281"/>
              <a:gd name="connsiteX37-1385" fmla="*/ 279210 w 2567281"/>
              <a:gd name="connsiteY37-1386" fmla="*/ 486794 h 2567281"/>
              <a:gd name="connsiteX38-1387" fmla="*/ 319987 w 2567281"/>
              <a:gd name="connsiteY38-1388" fmla="*/ 435584 h 2567281"/>
              <a:gd name="connsiteX39-1389" fmla="*/ 504477 w 2567281"/>
              <a:gd name="connsiteY39-1390" fmla="*/ 263576 h 2567281"/>
              <a:gd name="connsiteX40-1391" fmla="*/ 542723 w 2567281"/>
              <a:gd name="connsiteY40-1392" fmla="*/ 237362 h 2567281"/>
              <a:gd name="connsiteX0-1393" fmla="*/ 542723 w 2567281"/>
              <a:gd name="connsiteY0-1394" fmla="*/ 237362 h 2567281"/>
              <a:gd name="connsiteX1-1395" fmla="*/ 923626 w 2567281"/>
              <a:gd name="connsiteY1-1396" fmla="*/ 341570 h 2567281"/>
              <a:gd name="connsiteX2-1397" fmla="*/ 1104648 w 2567281"/>
              <a:gd name="connsiteY2-1398" fmla="*/ 12940 h 2567281"/>
              <a:gd name="connsiteX3-1399" fmla="*/ 1219853 w 2567281"/>
              <a:gd name="connsiteY3-1400" fmla="*/ 1549 h 2567281"/>
              <a:gd name="connsiteX4-1401" fmla="*/ 1467606 w 2567281"/>
              <a:gd name="connsiteY4-1402" fmla="*/ 13418 h 2567281"/>
              <a:gd name="connsiteX5-1403" fmla="*/ 1496875 w 2567281"/>
              <a:gd name="connsiteY5-1404" fmla="*/ 19128 h 2567281"/>
              <a:gd name="connsiteX6-1405" fmla="*/ 1628565 w 2567281"/>
              <a:gd name="connsiteY6-1406" fmla="*/ 340248 h 2567281"/>
              <a:gd name="connsiteX7-1407" fmla="*/ 2031761 w 2567281"/>
              <a:gd name="connsiteY7-1408" fmla="*/ 240783 h 2567281"/>
              <a:gd name="connsiteX8-1409" fmla="*/ 2034286 w 2567281"/>
              <a:gd name="connsiteY8-1410" fmla="*/ 242421 h 2567281"/>
              <a:gd name="connsiteX9-1411" fmla="*/ 2303706 w 2567281"/>
              <a:gd name="connsiteY9-1412" fmla="*/ 504477 h 2567281"/>
              <a:gd name="connsiteX10-1413" fmla="*/ 2313004 w 2567281"/>
              <a:gd name="connsiteY10-1414" fmla="*/ 518043 h 2567281"/>
              <a:gd name="connsiteX11-1415" fmla="*/ 2261606 w 2567281"/>
              <a:gd name="connsiteY11-1416" fmla="*/ 855842 h 2567281"/>
              <a:gd name="connsiteX12-1417" fmla="*/ 2547655 w 2567281"/>
              <a:gd name="connsiteY12-1418" fmla="*/ 1066337 h 2567281"/>
              <a:gd name="connsiteX13-1419" fmla="*/ 2553379 w 2567281"/>
              <a:gd name="connsiteY13-1420" fmla="*/ 1094904 h 2567281"/>
              <a:gd name="connsiteX14-1421" fmla="*/ 2565794 w 2567281"/>
              <a:gd name="connsiteY14-1422" fmla="*/ 1344373 h 2567281"/>
              <a:gd name="connsiteX15-1423" fmla="*/ 2556882 w 2567281"/>
              <a:gd name="connsiteY15-1424" fmla="*/ 1436427 h 2567281"/>
              <a:gd name="connsiteX16-1425" fmla="*/ 2261606 w 2567281"/>
              <a:gd name="connsiteY16-1426" fmla="*/ 1653711 h 2567281"/>
              <a:gd name="connsiteX17-1427" fmla="*/ 2320371 w 2567281"/>
              <a:gd name="connsiteY17-1428" fmla="*/ 2039924 h 2567281"/>
              <a:gd name="connsiteX18-1429" fmla="*/ 2247295 w 2567281"/>
              <a:gd name="connsiteY18-1430" fmla="*/ 2131698 h 2567281"/>
              <a:gd name="connsiteX19-1431" fmla="*/ 2159843 w 2567281"/>
              <a:gd name="connsiteY19-1432" fmla="*/ 2221792 h 2567281"/>
              <a:gd name="connsiteX20-1433" fmla="*/ 2093129 w 2567281"/>
              <a:gd name="connsiteY20-1434" fmla="*/ 2278108 h 2567281"/>
              <a:gd name="connsiteX21-1435" fmla="*/ 1697419 w 2567281"/>
              <a:gd name="connsiteY21-1436" fmla="*/ 2217898 h 2567281"/>
              <a:gd name="connsiteX22-1437" fmla="*/ 1448837 w 2567281"/>
              <a:gd name="connsiteY22-1438" fmla="*/ 2555706 h 2567281"/>
              <a:gd name="connsiteX23-1439" fmla="*/ 1347429 w 2567281"/>
              <a:gd name="connsiteY23-1440" fmla="*/ 2565733 h 2567281"/>
              <a:gd name="connsiteX24-1441" fmla="*/ 1222908 w 2567281"/>
              <a:gd name="connsiteY24-1442" fmla="*/ 2565794 h 2567281"/>
              <a:gd name="connsiteX25-1443" fmla="*/ 1150390 w 2567281"/>
              <a:gd name="connsiteY25-1444" fmla="*/ 2558774 h 2567281"/>
              <a:gd name="connsiteX26-1445" fmla="*/ 899550 w 2567281"/>
              <a:gd name="connsiteY26-1446" fmla="*/ 2217898 h 2567281"/>
              <a:gd name="connsiteX27-1447" fmla="*/ 479023 w 2567281"/>
              <a:gd name="connsiteY27-1448" fmla="*/ 2281883 h 2567281"/>
              <a:gd name="connsiteX28-1449" fmla="*/ 435584 w 2567281"/>
              <a:gd name="connsiteY28-1450" fmla="*/ 2247295 h 2567281"/>
              <a:gd name="connsiteX29-1451" fmla="*/ 345490 w 2567281"/>
              <a:gd name="connsiteY29-1452" fmla="*/ 2159843 h 2567281"/>
              <a:gd name="connsiteX30-1453" fmla="*/ 271660 w 2567281"/>
              <a:gd name="connsiteY30-1454" fmla="*/ 2072382 h 2567281"/>
              <a:gd name="connsiteX31-1455" fmla="*/ 335363 w 2567281"/>
              <a:gd name="connsiteY31-1456" fmla="*/ 1653711 h 2567281"/>
              <a:gd name="connsiteX32-1457" fmla="*/ 8015 w 2567281"/>
              <a:gd name="connsiteY32-1458" fmla="*/ 1412826 h 2567281"/>
              <a:gd name="connsiteX33-1459" fmla="*/ 1549 w 2567281"/>
              <a:gd name="connsiteY33-1460" fmla="*/ 1347429 h 2567281"/>
              <a:gd name="connsiteX34-1461" fmla="*/ 13418 w 2567281"/>
              <a:gd name="connsiteY34-1462" fmla="*/ 1099676 h 2567281"/>
              <a:gd name="connsiteX35-1463" fmla="*/ 14995 w 2567281"/>
              <a:gd name="connsiteY35-1464" fmla="*/ 1091591 h 2567281"/>
              <a:gd name="connsiteX36-1465" fmla="*/ 397317 w 2567281"/>
              <a:gd name="connsiteY36-1466" fmla="*/ 856724 h 2567281"/>
              <a:gd name="connsiteX37-1467" fmla="*/ 279210 w 2567281"/>
              <a:gd name="connsiteY37-1468" fmla="*/ 486794 h 2567281"/>
              <a:gd name="connsiteX38-1469" fmla="*/ 319987 w 2567281"/>
              <a:gd name="connsiteY38-1470" fmla="*/ 435584 h 2567281"/>
              <a:gd name="connsiteX39-1471" fmla="*/ 504477 w 2567281"/>
              <a:gd name="connsiteY39-1472" fmla="*/ 263576 h 2567281"/>
              <a:gd name="connsiteX40-1473" fmla="*/ 542723 w 2567281"/>
              <a:gd name="connsiteY40-1474" fmla="*/ 237362 h 2567281"/>
              <a:gd name="connsiteX0-1475" fmla="*/ 542723 w 2567281"/>
              <a:gd name="connsiteY0-1476" fmla="*/ 237362 h 2567281"/>
              <a:gd name="connsiteX1-1477" fmla="*/ 923626 w 2567281"/>
              <a:gd name="connsiteY1-1478" fmla="*/ 341570 h 2567281"/>
              <a:gd name="connsiteX2-1479" fmla="*/ 1104648 w 2567281"/>
              <a:gd name="connsiteY2-1480" fmla="*/ 12940 h 2567281"/>
              <a:gd name="connsiteX3-1481" fmla="*/ 1219853 w 2567281"/>
              <a:gd name="connsiteY3-1482" fmla="*/ 1549 h 2567281"/>
              <a:gd name="connsiteX4-1483" fmla="*/ 1467606 w 2567281"/>
              <a:gd name="connsiteY4-1484" fmla="*/ 13418 h 2567281"/>
              <a:gd name="connsiteX5-1485" fmla="*/ 1496875 w 2567281"/>
              <a:gd name="connsiteY5-1486" fmla="*/ 19128 h 2567281"/>
              <a:gd name="connsiteX6-1487" fmla="*/ 1628565 w 2567281"/>
              <a:gd name="connsiteY6-1488" fmla="*/ 340248 h 2567281"/>
              <a:gd name="connsiteX7-1489" fmla="*/ 2031761 w 2567281"/>
              <a:gd name="connsiteY7-1490" fmla="*/ 240783 h 2567281"/>
              <a:gd name="connsiteX8-1491" fmla="*/ 2034286 w 2567281"/>
              <a:gd name="connsiteY8-1492" fmla="*/ 242421 h 2567281"/>
              <a:gd name="connsiteX9-1493" fmla="*/ 2303706 w 2567281"/>
              <a:gd name="connsiteY9-1494" fmla="*/ 504477 h 2567281"/>
              <a:gd name="connsiteX10-1495" fmla="*/ 2313004 w 2567281"/>
              <a:gd name="connsiteY10-1496" fmla="*/ 518043 h 2567281"/>
              <a:gd name="connsiteX11-1497" fmla="*/ 2261606 w 2567281"/>
              <a:gd name="connsiteY11-1498" fmla="*/ 855842 h 2567281"/>
              <a:gd name="connsiteX12-1499" fmla="*/ 2547655 w 2567281"/>
              <a:gd name="connsiteY12-1500" fmla="*/ 1066337 h 2567281"/>
              <a:gd name="connsiteX13-1501" fmla="*/ 2553379 w 2567281"/>
              <a:gd name="connsiteY13-1502" fmla="*/ 1094904 h 2567281"/>
              <a:gd name="connsiteX14-1503" fmla="*/ 2565794 w 2567281"/>
              <a:gd name="connsiteY14-1504" fmla="*/ 1344373 h 2567281"/>
              <a:gd name="connsiteX15-1505" fmla="*/ 2556882 w 2567281"/>
              <a:gd name="connsiteY15-1506" fmla="*/ 1436427 h 2567281"/>
              <a:gd name="connsiteX16-1507" fmla="*/ 2261606 w 2567281"/>
              <a:gd name="connsiteY16-1508" fmla="*/ 1653711 h 2567281"/>
              <a:gd name="connsiteX17-1509" fmla="*/ 2320371 w 2567281"/>
              <a:gd name="connsiteY17-1510" fmla="*/ 2039924 h 2567281"/>
              <a:gd name="connsiteX18-1511" fmla="*/ 2247295 w 2567281"/>
              <a:gd name="connsiteY18-1512" fmla="*/ 2131698 h 2567281"/>
              <a:gd name="connsiteX19-1513" fmla="*/ 2159843 w 2567281"/>
              <a:gd name="connsiteY19-1514" fmla="*/ 2221792 h 2567281"/>
              <a:gd name="connsiteX20-1515" fmla="*/ 2093129 w 2567281"/>
              <a:gd name="connsiteY20-1516" fmla="*/ 2278108 h 2567281"/>
              <a:gd name="connsiteX21-1517" fmla="*/ 1697419 w 2567281"/>
              <a:gd name="connsiteY21-1518" fmla="*/ 2217898 h 2567281"/>
              <a:gd name="connsiteX22-1519" fmla="*/ 1448837 w 2567281"/>
              <a:gd name="connsiteY22-1520" fmla="*/ 2555706 h 2567281"/>
              <a:gd name="connsiteX23-1521" fmla="*/ 1347429 w 2567281"/>
              <a:gd name="connsiteY23-1522" fmla="*/ 2565733 h 2567281"/>
              <a:gd name="connsiteX24-1523" fmla="*/ 1222908 w 2567281"/>
              <a:gd name="connsiteY24-1524" fmla="*/ 2565794 h 2567281"/>
              <a:gd name="connsiteX25-1525" fmla="*/ 1150390 w 2567281"/>
              <a:gd name="connsiteY25-1526" fmla="*/ 2558774 h 2567281"/>
              <a:gd name="connsiteX26-1527" fmla="*/ 899550 w 2567281"/>
              <a:gd name="connsiteY26-1528" fmla="*/ 2217898 h 2567281"/>
              <a:gd name="connsiteX27-1529" fmla="*/ 479023 w 2567281"/>
              <a:gd name="connsiteY27-1530" fmla="*/ 2281883 h 2567281"/>
              <a:gd name="connsiteX28-1531" fmla="*/ 435584 w 2567281"/>
              <a:gd name="connsiteY28-1532" fmla="*/ 2247295 h 2567281"/>
              <a:gd name="connsiteX29-1533" fmla="*/ 345490 w 2567281"/>
              <a:gd name="connsiteY29-1534" fmla="*/ 2159843 h 2567281"/>
              <a:gd name="connsiteX30-1535" fmla="*/ 271660 w 2567281"/>
              <a:gd name="connsiteY30-1536" fmla="*/ 2072382 h 2567281"/>
              <a:gd name="connsiteX31-1537" fmla="*/ 335363 w 2567281"/>
              <a:gd name="connsiteY31-1538" fmla="*/ 1653711 h 2567281"/>
              <a:gd name="connsiteX32-1539" fmla="*/ 8015 w 2567281"/>
              <a:gd name="connsiteY32-1540" fmla="*/ 1412826 h 2567281"/>
              <a:gd name="connsiteX33-1541" fmla="*/ 1549 w 2567281"/>
              <a:gd name="connsiteY33-1542" fmla="*/ 1347429 h 2567281"/>
              <a:gd name="connsiteX34-1543" fmla="*/ 13418 w 2567281"/>
              <a:gd name="connsiteY34-1544" fmla="*/ 1099676 h 2567281"/>
              <a:gd name="connsiteX35-1545" fmla="*/ 14995 w 2567281"/>
              <a:gd name="connsiteY35-1546" fmla="*/ 1091591 h 2567281"/>
              <a:gd name="connsiteX36-1547" fmla="*/ 397317 w 2567281"/>
              <a:gd name="connsiteY36-1548" fmla="*/ 856724 h 2567281"/>
              <a:gd name="connsiteX37-1549" fmla="*/ 279210 w 2567281"/>
              <a:gd name="connsiteY37-1550" fmla="*/ 486794 h 2567281"/>
              <a:gd name="connsiteX38-1551" fmla="*/ 319987 w 2567281"/>
              <a:gd name="connsiteY38-1552" fmla="*/ 435584 h 2567281"/>
              <a:gd name="connsiteX39-1553" fmla="*/ 504477 w 2567281"/>
              <a:gd name="connsiteY39-1554" fmla="*/ 263576 h 2567281"/>
              <a:gd name="connsiteX40-1555" fmla="*/ 542723 w 2567281"/>
              <a:gd name="connsiteY40-1556" fmla="*/ 237362 h 2567281"/>
              <a:gd name="connsiteX0-1557" fmla="*/ 542723 w 2567281"/>
              <a:gd name="connsiteY0-1558" fmla="*/ 237362 h 2567281"/>
              <a:gd name="connsiteX1-1559" fmla="*/ 923626 w 2567281"/>
              <a:gd name="connsiteY1-1560" fmla="*/ 341570 h 2567281"/>
              <a:gd name="connsiteX2-1561" fmla="*/ 1104648 w 2567281"/>
              <a:gd name="connsiteY2-1562" fmla="*/ 12940 h 2567281"/>
              <a:gd name="connsiteX3-1563" fmla="*/ 1219853 w 2567281"/>
              <a:gd name="connsiteY3-1564" fmla="*/ 1549 h 2567281"/>
              <a:gd name="connsiteX4-1565" fmla="*/ 1467606 w 2567281"/>
              <a:gd name="connsiteY4-1566" fmla="*/ 13418 h 2567281"/>
              <a:gd name="connsiteX5-1567" fmla="*/ 1496875 w 2567281"/>
              <a:gd name="connsiteY5-1568" fmla="*/ 19128 h 2567281"/>
              <a:gd name="connsiteX6-1569" fmla="*/ 1628565 w 2567281"/>
              <a:gd name="connsiteY6-1570" fmla="*/ 340248 h 2567281"/>
              <a:gd name="connsiteX7-1571" fmla="*/ 2031761 w 2567281"/>
              <a:gd name="connsiteY7-1572" fmla="*/ 240783 h 2567281"/>
              <a:gd name="connsiteX8-1573" fmla="*/ 2034286 w 2567281"/>
              <a:gd name="connsiteY8-1574" fmla="*/ 242421 h 2567281"/>
              <a:gd name="connsiteX9-1575" fmla="*/ 2303706 w 2567281"/>
              <a:gd name="connsiteY9-1576" fmla="*/ 504477 h 2567281"/>
              <a:gd name="connsiteX10-1577" fmla="*/ 2313004 w 2567281"/>
              <a:gd name="connsiteY10-1578" fmla="*/ 518043 h 2567281"/>
              <a:gd name="connsiteX11-1579" fmla="*/ 2218151 w 2567281"/>
              <a:gd name="connsiteY11-1580" fmla="*/ 861420 h 2567281"/>
              <a:gd name="connsiteX12-1581" fmla="*/ 2547655 w 2567281"/>
              <a:gd name="connsiteY12-1582" fmla="*/ 1066337 h 2567281"/>
              <a:gd name="connsiteX13-1583" fmla="*/ 2553379 w 2567281"/>
              <a:gd name="connsiteY13-1584" fmla="*/ 1094904 h 2567281"/>
              <a:gd name="connsiteX14-1585" fmla="*/ 2565794 w 2567281"/>
              <a:gd name="connsiteY14-1586" fmla="*/ 1344373 h 2567281"/>
              <a:gd name="connsiteX15-1587" fmla="*/ 2556882 w 2567281"/>
              <a:gd name="connsiteY15-1588" fmla="*/ 1436427 h 2567281"/>
              <a:gd name="connsiteX16-1589" fmla="*/ 2261606 w 2567281"/>
              <a:gd name="connsiteY16-1590" fmla="*/ 1653711 h 2567281"/>
              <a:gd name="connsiteX17-1591" fmla="*/ 2320371 w 2567281"/>
              <a:gd name="connsiteY17-1592" fmla="*/ 2039924 h 2567281"/>
              <a:gd name="connsiteX18-1593" fmla="*/ 2247295 w 2567281"/>
              <a:gd name="connsiteY18-1594" fmla="*/ 2131698 h 2567281"/>
              <a:gd name="connsiteX19-1595" fmla="*/ 2159843 w 2567281"/>
              <a:gd name="connsiteY19-1596" fmla="*/ 2221792 h 2567281"/>
              <a:gd name="connsiteX20-1597" fmla="*/ 2093129 w 2567281"/>
              <a:gd name="connsiteY20-1598" fmla="*/ 2278108 h 2567281"/>
              <a:gd name="connsiteX21-1599" fmla="*/ 1697419 w 2567281"/>
              <a:gd name="connsiteY21-1600" fmla="*/ 2217898 h 2567281"/>
              <a:gd name="connsiteX22-1601" fmla="*/ 1448837 w 2567281"/>
              <a:gd name="connsiteY22-1602" fmla="*/ 2555706 h 2567281"/>
              <a:gd name="connsiteX23-1603" fmla="*/ 1347429 w 2567281"/>
              <a:gd name="connsiteY23-1604" fmla="*/ 2565733 h 2567281"/>
              <a:gd name="connsiteX24-1605" fmla="*/ 1222908 w 2567281"/>
              <a:gd name="connsiteY24-1606" fmla="*/ 2565794 h 2567281"/>
              <a:gd name="connsiteX25-1607" fmla="*/ 1150390 w 2567281"/>
              <a:gd name="connsiteY25-1608" fmla="*/ 2558774 h 2567281"/>
              <a:gd name="connsiteX26-1609" fmla="*/ 899550 w 2567281"/>
              <a:gd name="connsiteY26-1610" fmla="*/ 2217898 h 2567281"/>
              <a:gd name="connsiteX27-1611" fmla="*/ 479023 w 2567281"/>
              <a:gd name="connsiteY27-1612" fmla="*/ 2281883 h 2567281"/>
              <a:gd name="connsiteX28-1613" fmla="*/ 435584 w 2567281"/>
              <a:gd name="connsiteY28-1614" fmla="*/ 2247295 h 2567281"/>
              <a:gd name="connsiteX29-1615" fmla="*/ 345490 w 2567281"/>
              <a:gd name="connsiteY29-1616" fmla="*/ 2159843 h 2567281"/>
              <a:gd name="connsiteX30-1617" fmla="*/ 271660 w 2567281"/>
              <a:gd name="connsiteY30-1618" fmla="*/ 2072382 h 2567281"/>
              <a:gd name="connsiteX31-1619" fmla="*/ 335363 w 2567281"/>
              <a:gd name="connsiteY31-1620" fmla="*/ 1653711 h 2567281"/>
              <a:gd name="connsiteX32-1621" fmla="*/ 8015 w 2567281"/>
              <a:gd name="connsiteY32-1622" fmla="*/ 1412826 h 2567281"/>
              <a:gd name="connsiteX33-1623" fmla="*/ 1549 w 2567281"/>
              <a:gd name="connsiteY33-1624" fmla="*/ 1347429 h 2567281"/>
              <a:gd name="connsiteX34-1625" fmla="*/ 13418 w 2567281"/>
              <a:gd name="connsiteY34-1626" fmla="*/ 1099676 h 2567281"/>
              <a:gd name="connsiteX35-1627" fmla="*/ 14995 w 2567281"/>
              <a:gd name="connsiteY35-1628" fmla="*/ 1091591 h 2567281"/>
              <a:gd name="connsiteX36-1629" fmla="*/ 397317 w 2567281"/>
              <a:gd name="connsiteY36-1630" fmla="*/ 856724 h 2567281"/>
              <a:gd name="connsiteX37-1631" fmla="*/ 279210 w 2567281"/>
              <a:gd name="connsiteY37-1632" fmla="*/ 486794 h 2567281"/>
              <a:gd name="connsiteX38-1633" fmla="*/ 319987 w 2567281"/>
              <a:gd name="connsiteY38-1634" fmla="*/ 435584 h 2567281"/>
              <a:gd name="connsiteX39-1635" fmla="*/ 504477 w 2567281"/>
              <a:gd name="connsiteY39-1636" fmla="*/ 263576 h 2567281"/>
              <a:gd name="connsiteX40-1637" fmla="*/ 542723 w 2567281"/>
              <a:gd name="connsiteY40-1638" fmla="*/ 237362 h 2567281"/>
              <a:gd name="connsiteX0-1639" fmla="*/ 542723 w 2567281"/>
              <a:gd name="connsiteY0-1640" fmla="*/ 237362 h 2567281"/>
              <a:gd name="connsiteX1-1641" fmla="*/ 923626 w 2567281"/>
              <a:gd name="connsiteY1-1642" fmla="*/ 341570 h 2567281"/>
              <a:gd name="connsiteX2-1643" fmla="*/ 1104648 w 2567281"/>
              <a:gd name="connsiteY2-1644" fmla="*/ 12940 h 2567281"/>
              <a:gd name="connsiteX3-1645" fmla="*/ 1219853 w 2567281"/>
              <a:gd name="connsiteY3-1646" fmla="*/ 1549 h 2567281"/>
              <a:gd name="connsiteX4-1647" fmla="*/ 1467606 w 2567281"/>
              <a:gd name="connsiteY4-1648" fmla="*/ 13418 h 2567281"/>
              <a:gd name="connsiteX5-1649" fmla="*/ 1496875 w 2567281"/>
              <a:gd name="connsiteY5-1650" fmla="*/ 19128 h 2567281"/>
              <a:gd name="connsiteX6-1651" fmla="*/ 1628565 w 2567281"/>
              <a:gd name="connsiteY6-1652" fmla="*/ 340248 h 2567281"/>
              <a:gd name="connsiteX7-1653" fmla="*/ 2031761 w 2567281"/>
              <a:gd name="connsiteY7-1654" fmla="*/ 240783 h 2567281"/>
              <a:gd name="connsiteX8-1655" fmla="*/ 2034286 w 2567281"/>
              <a:gd name="connsiteY8-1656" fmla="*/ 242421 h 2567281"/>
              <a:gd name="connsiteX9-1657" fmla="*/ 2303706 w 2567281"/>
              <a:gd name="connsiteY9-1658" fmla="*/ 504477 h 2567281"/>
              <a:gd name="connsiteX10-1659" fmla="*/ 2313004 w 2567281"/>
              <a:gd name="connsiteY10-1660" fmla="*/ 518043 h 2567281"/>
              <a:gd name="connsiteX11-1661" fmla="*/ 2218151 w 2567281"/>
              <a:gd name="connsiteY11-1662" fmla="*/ 861420 h 2567281"/>
              <a:gd name="connsiteX12-1663" fmla="*/ 2547655 w 2567281"/>
              <a:gd name="connsiteY12-1664" fmla="*/ 1066337 h 2567281"/>
              <a:gd name="connsiteX13-1665" fmla="*/ 2553379 w 2567281"/>
              <a:gd name="connsiteY13-1666" fmla="*/ 1094904 h 2567281"/>
              <a:gd name="connsiteX14-1667" fmla="*/ 2565794 w 2567281"/>
              <a:gd name="connsiteY14-1668" fmla="*/ 1344373 h 2567281"/>
              <a:gd name="connsiteX15-1669" fmla="*/ 2556882 w 2567281"/>
              <a:gd name="connsiteY15-1670" fmla="*/ 1436427 h 2567281"/>
              <a:gd name="connsiteX16-1671" fmla="*/ 2261606 w 2567281"/>
              <a:gd name="connsiteY16-1672" fmla="*/ 1653711 h 2567281"/>
              <a:gd name="connsiteX17-1673" fmla="*/ 2320371 w 2567281"/>
              <a:gd name="connsiteY17-1674" fmla="*/ 2039924 h 2567281"/>
              <a:gd name="connsiteX18-1675" fmla="*/ 2247295 w 2567281"/>
              <a:gd name="connsiteY18-1676" fmla="*/ 2131698 h 2567281"/>
              <a:gd name="connsiteX19-1677" fmla="*/ 2159843 w 2567281"/>
              <a:gd name="connsiteY19-1678" fmla="*/ 2221792 h 2567281"/>
              <a:gd name="connsiteX20-1679" fmla="*/ 2093129 w 2567281"/>
              <a:gd name="connsiteY20-1680" fmla="*/ 2278108 h 2567281"/>
              <a:gd name="connsiteX21-1681" fmla="*/ 1697419 w 2567281"/>
              <a:gd name="connsiteY21-1682" fmla="*/ 2217898 h 2567281"/>
              <a:gd name="connsiteX22-1683" fmla="*/ 1448837 w 2567281"/>
              <a:gd name="connsiteY22-1684" fmla="*/ 2555706 h 2567281"/>
              <a:gd name="connsiteX23-1685" fmla="*/ 1347429 w 2567281"/>
              <a:gd name="connsiteY23-1686" fmla="*/ 2565733 h 2567281"/>
              <a:gd name="connsiteX24-1687" fmla="*/ 1222908 w 2567281"/>
              <a:gd name="connsiteY24-1688" fmla="*/ 2565794 h 2567281"/>
              <a:gd name="connsiteX25-1689" fmla="*/ 1150390 w 2567281"/>
              <a:gd name="connsiteY25-1690" fmla="*/ 2558774 h 2567281"/>
              <a:gd name="connsiteX26-1691" fmla="*/ 899550 w 2567281"/>
              <a:gd name="connsiteY26-1692" fmla="*/ 2217898 h 2567281"/>
              <a:gd name="connsiteX27-1693" fmla="*/ 479023 w 2567281"/>
              <a:gd name="connsiteY27-1694" fmla="*/ 2281883 h 2567281"/>
              <a:gd name="connsiteX28-1695" fmla="*/ 435584 w 2567281"/>
              <a:gd name="connsiteY28-1696" fmla="*/ 2247295 h 2567281"/>
              <a:gd name="connsiteX29-1697" fmla="*/ 345490 w 2567281"/>
              <a:gd name="connsiteY29-1698" fmla="*/ 2159843 h 2567281"/>
              <a:gd name="connsiteX30-1699" fmla="*/ 271660 w 2567281"/>
              <a:gd name="connsiteY30-1700" fmla="*/ 2072382 h 2567281"/>
              <a:gd name="connsiteX31-1701" fmla="*/ 335363 w 2567281"/>
              <a:gd name="connsiteY31-1702" fmla="*/ 1653711 h 2567281"/>
              <a:gd name="connsiteX32-1703" fmla="*/ 8015 w 2567281"/>
              <a:gd name="connsiteY32-1704" fmla="*/ 1412826 h 2567281"/>
              <a:gd name="connsiteX33-1705" fmla="*/ 1549 w 2567281"/>
              <a:gd name="connsiteY33-1706" fmla="*/ 1347429 h 2567281"/>
              <a:gd name="connsiteX34-1707" fmla="*/ 13418 w 2567281"/>
              <a:gd name="connsiteY34-1708" fmla="*/ 1099676 h 2567281"/>
              <a:gd name="connsiteX35-1709" fmla="*/ 14995 w 2567281"/>
              <a:gd name="connsiteY35-1710" fmla="*/ 1091591 h 2567281"/>
              <a:gd name="connsiteX36-1711" fmla="*/ 397317 w 2567281"/>
              <a:gd name="connsiteY36-1712" fmla="*/ 856724 h 2567281"/>
              <a:gd name="connsiteX37-1713" fmla="*/ 279210 w 2567281"/>
              <a:gd name="connsiteY37-1714" fmla="*/ 486794 h 2567281"/>
              <a:gd name="connsiteX38-1715" fmla="*/ 319987 w 2567281"/>
              <a:gd name="connsiteY38-1716" fmla="*/ 435584 h 2567281"/>
              <a:gd name="connsiteX39-1717" fmla="*/ 504477 w 2567281"/>
              <a:gd name="connsiteY39-1718" fmla="*/ 263576 h 2567281"/>
              <a:gd name="connsiteX40-1719" fmla="*/ 542723 w 2567281"/>
              <a:gd name="connsiteY40-1720" fmla="*/ 237362 h 2567281"/>
              <a:gd name="connsiteX0-1721" fmla="*/ 542723 w 2567281"/>
              <a:gd name="connsiteY0-1722" fmla="*/ 237362 h 2567281"/>
              <a:gd name="connsiteX1-1723" fmla="*/ 923626 w 2567281"/>
              <a:gd name="connsiteY1-1724" fmla="*/ 341570 h 2567281"/>
              <a:gd name="connsiteX2-1725" fmla="*/ 1104648 w 2567281"/>
              <a:gd name="connsiteY2-1726" fmla="*/ 12940 h 2567281"/>
              <a:gd name="connsiteX3-1727" fmla="*/ 1219853 w 2567281"/>
              <a:gd name="connsiteY3-1728" fmla="*/ 1549 h 2567281"/>
              <a:gd name="connsiteX4-1729" fmla="*/ 1467606 w 2567281"/>
              <a:gd name="connsiteY4-1730" fmla="*/ 13418 h 2567281"/>
              <a:gd name="connsiteX5-1731" fmla="*/ 1496875 w 2567281"/>
              <a:gd name="connsiteY5-1732" fmla="*/ 19128 h 2567281"/>
              <a:gd name="connsiteX6-1733" fmla="*/ 1628565 w 2567281"/>
              <a:gd name="connsiteY6-1734" fmla="*/ 340248 h 2567281"/>
              <a:gd name="connsiteX7-1735" fmla="*/ 2031761 w 2567281"/>
              <a:gd name="connsiteY7-1736" fmla="*/ 240783 h 2567281"/>
              <a:gd name="connsiteX8-1737" fmla="*/ 2034286 w 2567281"/>
              <a:gd name="connsiteY8-1738" fmla="*/ 242421 h 2567281"/>
              <a:gd name="connsiteX9-1739" fmla="*/ 2303706 w 2567281"/>
              <a:gd name="connsiteY9-1740" fmla="*/ 504477 h 2567281"/>
              <a:gd name="connsiteX10-1741" fmla="*/ 2313004 w 2567281"/>
              <a:gd name="connsiteY10-1742" fmla="*/ 518043 h 2567281"/>
              <a:gd name="connsiteX11-1743" fmla="*/ 2218151 w 2567281"/>
              <a:gd name="connsiteY11-1744" fmla="*/ 861420 h 2567281"/>
              <a:gd name="connsiteX12-1745" fmla="*/ 2547655 w 2567281"/>
              <a:gd name="connsiteY12-1746" fmla="*/ 1066337 h 2567281"/>
              <a:gd name="connsiteX13-1747" fmla="*/ 2553379 w 2567281"/>
              <a:gd name="connsiteY13-1748" fmla="*/ 1094904 h 2567281"/>
              <a:gd name="connsiteX14-1749" fmla="*/ 2565794 w 2567281"/>
              <a:gd name="connsiteY14-1750" fmla="*/ 1344373 h 2567281"/>
              <a:gd name="connsiteX15-1751" fmla="*/ 2556882 w 2567281"/>
              <a:gd name="connsiteY15-1752" fmla="*/ 1436427 h 2567281"/>
              <a:gd name="connsiteX16-1753" fmla="*/ 2261606 w 2567281"/>
              <a:gd name="connsiteY16-1754" fmla="*/ 1653711 h 2567281"/>
              <a:gd name="connsiteX17-1755" fmla="*/ 2320371 w 2567281"/>
              <a:gd name="connsiteY17-1756" fmla="*/ 2039924 h 2567281"/>
              <a:gd name="connsiteX18-1757" fmla="*/ 2247295 w 2567281"/>
              <a:gd name="connsiteY18-1758" fmla="*/ 2131698 h 2567281"/>
              <a:gd name="connsiteX19-1759" fmla="*/ 2159843 w 2567281"/>
              <a:gd name="connsiteY19-1760" fmla="*/ 2221792 h 2567281"/>
              <a:gd name="connsiteX20-1761" fmla="*/ 2093129 w 2567281"/>
              <a:gd name="connsiteY20-1762" fmla="*/ 2278108 h 2567281"/>
              <a:gd name="connsiteX21-1763" fmla="*/ 1697419 w 2567281"/>
              <a:gd name="connsiteY21-1764" fmla="*/ 2217898 h 2567281"/>
              <a:gd name="connsiteX22-1765" fmla="*/ 1448837 w 2567281"/>
              <a:gd name="connsiteY22-1766" fmla="*/ 2555706 h 2567281"/>
              <a:gd name="connsiteX23-1767" fmla="*/ 1347429 w 2567281"/>
              <a:gd name="connsiteY23-1768" fmla="*/ 2565733 h 2567281"/>
              <a:gd name="connsiteX24-1769" fmla="*/ 1222908 w 2567281"/>
              <a:gd name="connsiteY24-1770" fmla="*/ 2565794 h 2567281"/>
              <a:gd name="connsiteX25-1771" fmla="*/ 1150390 w 2567281"/>
              <a:gd name="connsiteY25-1772" fmla="*/ 2558774 h 2567281"/>
              <a:gd name="connsiteX26-1773" fmla="*/ 899550 w 2567281"/>
              <a:gd name="connsiteY26-1774" fmla="*/ 2217898 h 2567281"/>
              <a:gd name="connsiteX27-1775" fmla="*/ 479023 w 2567281"/>
              <a:gd name="connsiteY27-1776" fmla="*/ 2281883 h 2567281"/>
              <a:gd name="connsiteX28-1777" fmla="*/ 435584 w 2567281"/>
              <a:gd name="connsiteY28-1778" fmla="*/ 2247295 h 2567281"/>
              <a:gd name="connsiteX29-1779" fmla="*/ 345490 w 2567281"/>
              <a:gd name="connsiteY29-1780" fmla="*/ 2159843 h 2567281"/>
              <a:gd name="connsiteX30-1781" fmla="*/ 271660 w 2567281"/>
              <a:gd name="connsiteY30-1782" fmla="*/ 2072382 h 2567281"/>
              <a:gd name="connsiteX31-1783" fmla="*/ 335363 w 2567281"/>
              <a:gd name="connsiteY31-1784" fmla="*/ 1653711 h 2567281"/>
              <a:gd name="connsiteX32-1785" fmla="*/ 8015 w 2567281"/>
              <a:gd name="connsiteY32-1786" fmla="*/ 1412826 h 2567281"/>
              <a:gd name="connsiteX33-1787" fmla="*/ 1549 w 2567281"/>
              <a:gd name="connsiteY33-1788" fmla="*/ 1347429 h 2567281"/>
              <a:gd name="connsiteX34-1789" fmla="*/ 13418 w 2567281"/>
              <a:gd name="connsiteY34-1790" fmla="*/ 1099676 h 2567281"/>
              <a:gd name="connsiteX35-1791" fmla="*/ 14995 w 2567281"/>
              <a:gd name="connsiteY35-1792" fmla="*/ 1091591 h 2567281"/>
              <a:gd name="connsiteX36-1793" fmla="*/ 397317 w 2567281"/>
              <a:gd name="connsiteY36-1794" fmla="*/ 856724 h 2567281"/>
              <a:gd name="connsiteX37-1795" fmla="*/ 279210 w 2567281"/>
              <a:gd name="connsiteY37-1796" fmla="*/ 486794 h 2567281"/>
              <a:gd name="connsiteX38-1797" fmla="*/ 319987 w 2567281"/>
              <a:gd name="connsiteY38-1798" fmla="*/ 435584 h 2567281"/>
              <a:gd name="connsiteX39-1799" fmla="*/ 504477 w 2567281"/>
              <a:gd name="connsiteY39-1800" fmla="*/ 263576 h 2567281"/>
              <a:gd name="connsiteX40-1801" fmla="*/ 542723 w 2567281"/>
              <a:gd name="connsiteY40-1802" fmla="*/ 237362 h 2567281"/>
              <a:gd name="connsiteX0-1803" fmla="*/ 542723 w 2567281"/>
              <a:gd name="connsiteY0-1804" fmla="*/ 237362 h 2567281"/>
              <a:gd name="connsiteX1-1805" fmla="*/ 923626 w 2567281"/>
              <a:gd name="connsiteY1-1806" fmla="*/ 341570 h 2567281"/>
              <a:gd name="connsiteX2-1807" fmla="*/ 1104648 w 2567281"/>
              <a:gd name="connsiteY2-1808" fmla="*/ 12940 h 2567281"/>
              <a:gd name="connsiteX3-1809" fmla="*/ 1219853 w 2567281"/>
              <a:gd name="connsiteY3-1810" fmla="*/ 1549 h 2567281"/>
              <a:gd name="connsiteX4-1811" fmla="*/ 1467606 w 2567281"/>
              <a:gd name="connsiteY4-1812" fmla="*/ 13418 h 2567281"/>
              <a:gd name="connsiteX5-1813" fmla="*/ 1496875 w 2567281"/>
              <a:gd name="connsiteY5-1814" fmla="*/ 19128 h 2567281"/>
              <a:gd name="connsiteX6-1815" fmla="*/ 1628565 w 2567281"/>
              <a:gd name="connsiteY6-1816" fmla="*/ 340248 h 2567281"/>
              <a:gd name="connsiteX7-1817" fmla="*/ 2031761 w 2567281"/>
              <a:gd name="connsiteY7-1818" fmla="*/ 240783 h 2567281"/>
              <a:gd name="connsiteX8-1819" fmla="*/ 2034286 w 2567281"/>
              <a:gd name="connsiteY8-1820" fmla="*/ 242421 h 2567281"/>
              <a:gd name="connsiteX9-1821" fmla="*/ 2303706 w 2567281"/>
              <a:gd name="connsiteY9-1822" fmla="*/ 504477 h 2567281"/>
              <a:gd name="connsiteX10-1823" fmla="*/ 2313004 w 2567281"/>
              <a:gd name="connsiteY10-1824" fmla="*/ 518043 h 2567281"/>
              <a:gd name="connsiteX11-1825" fmla="*/ 2218151 w 2567281"/>
              <a:gd name="connsiteY11-1826" fmla="*/ 861420 h 2567281"/>
              <a:gd name="connsiteX12-1827" fmla="*/ 2547655 w 2567281"/>
              <a:gd name="connsiteY12-1828" fmla="*/ 1066337 h 2567281"/>
              <a:gd name="connsiteX13-1829" fmla="*/ 2553379 w 2567281"/>
              <a:gd name="connsiteY13-1830" fmla="*/ 1094904 h 2567281"/>
              <a:gd name="connsiteX14-1831" fmla="*/ 2565794 w 2567281"/>
              <a:gd name="connsiteY14-1832" fmla="*/ 1344373 h 2567281"/>
              <a:gd name="connsiteX15-1833" fmla="*/ 2556882 w 2567281"/>
              <a:gd name="connsiteY15-1834" fmla="*/ 1436427 h 2567281"/>
              <a:gd name="connsiteX16-1835" fmla="*/ 2175577 w 2567281"/>
              <a:gd name="connsiteY16-1836" fmla="*/ 1602914 h 2567281"/>
              <a:gd name="connsiteX17-1837" fmla="*/ 2320371 w 2567281"/>
              <a:gd name="connsiteY17-1838" fmla="*/ 2039924 h 2567281"/>
              <a:gd name="connsiteX18-1839" fmla="*/ 2247295 w 2567281"/>
              <a:gd name="connsiteY18-1840" fmla="*/ 2131698 h 2567281"/>
              <a:gd name="connsiteX19-1841" fmla="*/ 2159843 w 2567281"/>
              <a:gd name="connsiteY19-1842" fmla="*/ 2221792 h 2567281"/>
              <a:gd name="connsiteX20-1843" fmla="*/ 2093129 w 2567281"/>
              <a:gd name="connsiteY20-1844" fmla="*/ 2278108 h 2567281"/>
              <a:gd name="connsiteX21-1845" fmla="*/ 1697419 w 2567281"/>
              <a:gd name="connsiteY21-1846" fmla="*/ 2217898 h 2567281"/>
              <a:gd name="connsiteX22-1847" fmla="*/ 1448837 w 2567281"/>
              <a:gd name="connsiteY22-1848" fmla="*/ 2555706 h 2567281"/>
              <a:gd name="connsiteX23-1849" fmla="*/ 1347429 w 2567281"/>
              <a:gd name="connsiteY23-1850" fmla="*/ 2565733 h 2567281"/>
              <a:gd name="connsiteX24-1851" fmla="*/ 1222908 w 2567281"/>
              <a:gd name="connsiteY24-1852" fmla="*/ 2565794 h 2567281"/>
              <a:gd name="connsiteX25-1853" fmla="*/ 1150390 w 2567281"/>
              <a:gd name="connsiteY25-1854" fmla="*/ 2558774 h 2567281"/>
              <a:gd name="connsiteX26-1855" fmla="*/ 899550 w 2567281"/>
              <a:gd name="connsiteY26-1856" fmla="*/ 2217898 h 2567281"/>
              <a:gd name="connsiteX27-1857" fmla="*/ 479023 w 2567281"/>
              <a:gd name="connsiteY27-1858" fmla="*/ 2281883 h 2567281"/>
              <a:gd name="connsiteX28-1859" fmla="*/ 435584 w 2567281"/>
              <a:gd name="connsiteY28-1860" fmla="*/ 2247295 h 2567281"/>
              <a:gd name="connsiteX29-1861" fmla="*/ 345490 w 2567281"/>
              <a:gd name="connsiteY29-1862" fmla="*/ 2159843 h 2567281"/>
              <a:gd name="connsiteX30-1863" fmla="*/ 271660 w 2567281"/>
              <a:gd name="connsiteY30-1864" fmla="*/ 2072382 h 2567281"/>
              <a:gd name="connsiteX31-1865" fmla="*/ 335363 w 2567281"/>
              <a:gd name="connsiteY31-1866" fmla="*/ 1653711 h 2567281"/>
              <a:gd name="connsiteX32-1867" fmla="*/ 8015 w 2567281"/>
              <a:gd name="connsiteY32-1868" fmla="*/ 1412826 h 2567281"/>
              <a:gd name="connsiteX33-1869" fmla="*/ 1549 w 2567281"/>
              <a:gd name="connsiteY33-1870" fmla="*/ 1347429 h 2567281"/>
              <a:gd name="connsiteX34-1871" fmla="*/ 13418 w 2567281"/>
              <a:gd name="connsiteY34-1872" fmla="*/ 1099676 h 2567281"/>
              <a:gd name="connsiteX35-1873" fmla="*/ 14995 w 2567281"/>
              <a:gd name="connsiteY35-1874" fmla="*/ 1091591 h 2567281"/>
              <a:gd name="connsiteX36-1875" fmla="*/ 397317 w 2567281"/>
              <a:gd name="connsiteY36-1876" fmla="*/ 856724 h 2567281"/>
              <a:gd name="connsiteX37-1877" fmla="*/ 279210 w 2567281"/>
              <a:gd name="connsiteY37-1878" fmla="*/ 486794 h 2567281"/>
              <a:gd name="connsiteX38-1879" fmla="*/ 319987 w 2567281"/>
              <a:gd name="connsiteY38-1880" fmla="*/ 435584 h 2567281"/>
              <a:gd name="connsiteX39-1881" fmla="*/ 504477 w 2567281"/>
              <a:gd name="connsiteY39-1882" fmla="*/ 263576 h 2567281"/>
              <a:gd name="connsiteX40-1883" fmla="*/ 542723 w 2567281"/>
              <a:gd name="connsiteY40-1884" fmla="*/ 237362 h 2567281"/>
              <a:gd name="connsiteX0-1885" fmla="*/ 542723 w 2567281"/>
              <a:gd name="connsiteY0-1886" fmla="*/ 237362 h 2567281"/>
              <a:gd name="connsiteX1-1887" fmla="*/ 923626 w 2567281"/>
              <a:gd name="connsiteY1-1888" fmla="*/ 341570 h 2567281"/>
              <a:gd name="connsiteX2-1889" fmla="*/ 1104648 w 2567281"/>
              <a:gd name="connsiteY2-1890" fmla="*/ 12940 h 2567281"/>
              <a:gd name="connsiteX3-1891" fmla="*/ 1219853 w 2567281"/>
              <a:gd name="connsiteY3-1892" fmla="*/ 1549 h 2567281"/>
              <a:gd name="connsiteX4-1893" fmla="*/ 1467606 w 2567281"/>
              <a:gd name="connsiteY4-1894" fmla="*/ 13418 h 2567281"/>
              <a:gd name="connsiteX5-1895" fmla="*/ 1496875 w 2567281"/>
              <a:gd name="connsiteY5-1896" fmla="*/ 19128 h 2567281"/>
              <a:gd name="connsiteX6-1897" fmla="*/ 1628565 w 2567281"/>
              <a:gd name="connsiteY6-1898" fmla="*/ 340248 h 2567281"/>
              <a:gd name="connsiteX7-1899" fmla="*/ 2031761 w 2567281"/>
              <a:gd name="connsiteY7-1900" fmla="*/ 240783 h 2567281"/>
              <a:gd name="connsiteX8-1901" fmla="*/ 2034286 w 2567281"/>
              <a:gd name="connsiteY8-1902" fmla="*/ 242421 h 2567281"/>
              <a:gd name="connsiteX9-1903" fmla="*/ 2303706 w 2567281"/>
              <a:gd name="connsiteY9-1904" fmla="*/ 504477 h 2567281"/>
              <a:gd name="connsiteX10-1905" fmla="*/ 2313004 w 2567281"/>
              <a:gd name="connsiteY10-1906" fmla="*/ 518043 h 2567281"/>
              <a:gd name="connsiteX11-1907" fmla="*/ 2218151 w 2567281"/>
              <a:gd name="connsiteY11-1908" fmla="*/ 861420 h 2567281"/>
              <a:gd name="connsiteX12-1909" fmla="*/ 2547655 w 2567281"/>
              <a:gd name="connsiteY12-1910" fmla="*/ 1066337 h 2567281"/>
              <a:gd name="connsiteX13-1911" fmla="*/ 2553379 w 2567281"/>
              <a:gd name="connsiteY13-1912" fmla="*/ 1094904 h 2567281"/>
              <a:gd name="connsiteX14-1913" fmla="*/ 2565794 w 2567281"/>
              <a:gd name="connsiteY14-1914" fmla="*/ 1344373 h 2567281"/>
              <a:gd name="connsiteX15-1915" fmla="*/ 2556882 w 2567281"/>
              <a:gd name="connsiteY15-1916" fmla="*/ 1436427 h 2567281"/>
              <a:gd name="connsiteX16-1917" fmla="*/ 2175577 w 2567281"/>
              <a:gd name="connsiteY16-1918" fmla="*/ 1602914 h 2567281"/>
              <a:gd name="connsiteX17-1919" fmla="*/ 2320371 w 2567281"/>
              <a:gd name="connsiteY17-1920" fmla="*/ 2039924 h 2567281"/>
              <a:gd name="connsiteX18-1921" fmla="*/ 2247295 w 2567281"/>
              <a:gd name="connsiteY18-1922" fmla="*/ 2131698 h 2567281"/>
              <a:gd name="connsiteX19-1923" fmla="*/ 2159843 w 2567281"/>
              <a:gd name="connsiteY19-1924" fmla="*/ 2221792 h 2567281"/>
              <a:gd name="connsiteX20-1925" fmla="*/ 2093129 w 2567281"/>
              <a:gd name="connsiteY20-1926" fmla="*/ 2278108 h 2567281"/>
              <a:gd name="connsiteX21-1927" fmla="*/ 1697419 w 2567281"/>
              <a:gd name="connsiteY21-1928" fmla="*/ 2217898 h 2567281"/>
              <a:gd name="connsiteX22-1929" fmla="*/ 1448837 w 2567281"/>
              <a:gd name="connsiteY22-1930" fmla="*/ 2555706 h 2567281"/>
              <a:gd name="connsiteX23-1931" fmla="*/ 1347429 w 2567281"/>
              <a:gd name="connsiteY23-1932" fmla="*/ 2565733 h 2567281"/>
              <a:gd name="connsiteX24-1933" fmla="*/ 1222908 w 2567281"/>
              <a:gd name="connsiteY24-1934" fmla="*/ 2565794 h 2567281"/>
              <a:gd name="connsiteX25-1935" fmla="*/ 1150390 w 2567281"/>
              <a:gd name="connsiteY25-1936" fmla="*/ 2558774 h 2567281"/>
              <a:gd name="connsiteX26-1937" fmla="*/ 899550 w 2567281"/>
              <a:gd name="connsiteY26-1938" fmla="*/ 2217898 h 2567281"/>
              <a:gd name="connsiteX27-1939" fmla="*/ 479023 w 2567281"/>
              <a:gd name="connsiteY27-1940" fmla="*/ 2281883 h 2567281"/>
              <a:gd name="connsiteX28-1941" fmla="*/ 435584 w 2567281"/>
              <a:gd name="connsiteY28-1942" fmla="*/ 2247295 h 2567281"/>
              <a:gd name="connsiteX29-1943" fmla="*/ 345490 w 2567281"/>
              <a:gd name="connsiteY29-1944" fmla="*/ 2159843 h 2567281"/>
              <a:gd name="connsiteX30-1945" fmla="*/ 271660 w 2567281"/>
              <a:gd name="connsiteY30-1946" fmla="*/ 2072382 h 2567281"/>
              <a:gd name="connsiteX31-1947" fmla="*/ 335363 w 2567281"/>
              <a:gd name="connsiteY31-1948" fmla="*/ 1653711 h 2567281"/>
              <a:gd name="connsiteX32-1949" fmla="*/ 8015 w 2567281"/>
              <a:gd name="connsiteY32-1950" fmla="*/ 1412826 h 2567281"/>
              <a:gd name="connsiteX33-1951" fmla="*/ 1549 w 2567281"/>
              <a:gd name="connsiteY33-1952" fmla="*/ 1347429 h 2567281"/>
              <a:gd name="connsiteX34-1953" fmla="*/ 13418 w 2567281"/>
              <a:gd name="connsiteY34-1954" fmla="*/ 1099676 h 2567281"/>
              <a:gd name="connsiteX35-1955" fmla="*/ 14995 w 2567281"/>
              <a:gd name="connsiteY35-1956" fmla="*/ 1091591 h 2567281"/>
              <a:gd name="connsiteX36-1957" fmla="*/ 397317 w 2567281"/>
              <a:gd name="connsiteY36-1958" fmla="*/ 856724 h 2567281"/>
              <a:gd name="connsiteX37-1959" fmla="*/ 279210 w 2567281"/>
              <a:gd name="connsiteY37-1960" fmla="*/ 486794 h 2567281"/>
              <a:gd name="connsiteX38-1961" fmla="*/ 319987 w 2567281"/>
              <a:gd name="connsiteY38-1962" fmla="*/ 435584 h 2567281"/>
              <a:gd name="connsiteX39-1963" fmla="*/ 504477 w 2567281"/>
              <a:gd name="connsiteY39-1964" fmla="*/ 263576 h 2567281"/>
              <a:gd name="connsiteX40-1965" fmla="*/ 542723 w 2567281"/>
              <a:gd name="connsiteY40-1966" fmla="*/ 237362 h 2567281"/>
              <a:gd name="connsiteX0-1967" fmla="*/ 542723 w 2567281"/>
              <a:gd name="connsiteY0-1968" fmla="*/ 237362 h 2567281"/>
              <a:gd name="connsiteX1-1969" fmla="*/ 923626 w 2567281"/>
              <a:gd name="connsiteY1-1970" fmla="*/ 341570 h 2567281"/>
              <a:gd name="connsiteX2-1971" fmla="*/ 1104648 w 2567281"/>
              <a:gd name="connsiteY2-1972" fmla="*/ 12940 h 2567281"/>
              <a:gd name="connsiteX3-1973" fmla="*/ 1219853 w 2567281"/>
              <a:gd name="connsiteY3-1974" fmla="*/ 1549 h 2567281"/>
              <a:gd name="connsiteX4-1975" fmla="*/ 1467606 w 2567281"/>
              <a:gd name="connsiteY4-1976" fmla="*/ 13418 h 2567281"/>
              <a:gd name="connsiteX5-1977" fmla="*/ 1496875 w 2567281"/>
              <a:gd name="connsiteY5-1978" fmla="*/ 19128 h 2567281"/>
              <a:gd name="connsiteX6-1979" fmla="*/ 1628565 w 2567281"/>
              <a:gd name="connsiteY6-1980" fmla="*/ 340248 h 2567281"/>
              <a:gd name="connsiteX7-1981" fmla="*/ 2031761 w 2567281"/>
              <a:gd name="connsiteY7-1982" fmla="*/ 240783 h 2567281"/>
              <a:gd name="connsiteX8-1983" fmla="*/ 2034286 w 2567281"/>
              <a:gd name="connsiteY8-1984" fmla="*/ 242421 h 2567281"/>
              <a:gd name="connsiteX9-1985" fmla="*/ 2303706 w 2567281"/>
              <a:gd name="connsiteY9-1986" fmla="*/ 504477 h 2567281"/>
              <a:gd name="connsiteX10-1987" fmla="*/ 2313004 w 2567281"/>
              <a:gd name="connsiteY10-1988" fmla="*/ 518043 h 2567281"/>
              <a:gd name="connsiteX11-1989" fmla="*/ 2218151 w 2567281"/>
              <a:gd name="connsiteY11-1990" fmla="*/ 861420 h 2567281"/>
              <a:gd name="connsiteX12-1991" fmla="*/ 2547655 w 2567281"/>
              <a:gd name="connsiteY12-1992" fmla="*/ 1066337 h 2567281"/>
              <a:gd name="connsiteX13-1993" fmla="*/ 2553379 w 2567281"/>
              <a:gd name="connsiteY13-1994" fmla="*/ 1094904 h 2567281"/>
              <a:gd name="connsiteX14-1995" fmla="*/ 2565794 w 2567281"/>
              <a:gd name="connsiteY14-1996" fmla="*/ 1344373 h 2567281"/>
              <a:gd name="connsiteX15-1997" fmla="*/ 2556882 w 2567281"/>
              <a:gd name="connsiteY15-1998" fmla="*/ 1436427 h 2567281"/>
              <a:gd name="connsiteX16-1999" fmla="*/ 2175577 w 2567281"/>
              <a:gd name="connsiteY16-2000" fmla="*/ 1602914 h 2567281"/>
              <a:gd name="connsiteX17-2001" fmla="*/ 2320371 w 2567281"/>
              <a:gd name="connsiteY17-2002" fmla="*/ 2039924 h 2567281"/>
              <a:gd name="connsiteX18-2003" fmla="*/ 2247295 w 2567281"/>
              <a:gd name="connsiteY18-2004" fmla="*/ 2131698 h 2567281"/>
              <a:gd name="connsiteX19-2005" fmla="*/ 2159843 w 2567281"/>
              <a:gd name="connsiteY19-2006" fmla="*/ 2221792 h 2567281"/>
              <a:gd name="connsiteX20-2007" fmla="*/ 2093129 w 2567281"/>
              <a:gd name="connsiteY20-2008" fmla="*/ 2278108 h 2567281"/>
              <a:gd name="connsiteX21-2009" fmla="*/ 1697419 w 2567281"/>
              <a:gd name="connsiteY21-2010" fmla="*/ 2217898 h 2567281"/>
              <a:gd name="connsiteX22-2011" fmla="*/ 1448837 w 2567281"/>
              <a:gd name="connsiteY22-2012" fmla="*/ 2555706 h 2567281"/>
              <a:gd name="connsiteX23-2013" fmla="*/ 1347429 w 2567281"/>
              <a:gd name="connsiteY23-2014" fmla="*/ 2565733 h 2567281"/>
              <a:gd name="connsiteX24-2015" fmla="*/ 1222908 w 2567281"/>
              <a:gd name="connsiteY24-2016" fmla="*/ 2565794 h 2567281"/>
              <a:gd name="connsiteX25-2017" fmla="*/ 1150390 w 2567281"/>
              <a:gd name="connsiteY25-2018" fmla="*/ 2558774 h 2567281"/>
              <a:gd name="connsiteX26-2019" fmla="*/ 899550 w 2567281"/>
              <a:gd name="connsiteY26-2020" fmla="*/ 2217898 h 2567281"/>
              <a:gd name="connsiteX27-2021" fmla="*/ 479023 w 2567281"/>
              <a:gd name="connsiteY27-2022" fmla="*/ 2281883 h 2567281"/>
              <a:gd name="connsiteX28-2023" fmla="*/ 435584 w 2567281"/>
              <a:gd name="connsiteY28-2024" fmla="*/ 2247295 h 2567281"/>
              <a:gd name="connsiteX29-2025" fmla="*/ 345490 w 2567281"/>
              <a:gd name="connsiteY29-2026" fmla="*/ 2159843 h 2567281"/>
              <a:gd name="connsiteX30-2027" fmla="*/ 271660 w 2567281"/>
              <a:gd name="connsiteY30-2028" fmla="*/ 2072382 h 2567281"/>
              <a:gd name="connsiteX31-2029" fmla="*/ 335363 w 2567281"/>
              <a:gd name="connsiteY31-2030" fmla="*/ 1653711 h 2567281"/>
              <a:gd name="connsiteX32-2031" fmla="*/ 8015 w 2567281"/>
              <a:gd name="connsiteY32-2032" fmla="*/ 1412826 h 2567281"/>
              <a:gd name="connsiteX33-2033" fmla="*/ 1549 w 2567281"/>
              <a:gd name="connsiteY33-2034" fmla="*/ 1347429 h 2567281"/>
              <a:gd name="connsiteX34-2035" fmla="*/ 13418 w 2567281"/>
              <a:gd name="connsiteY34-2036" fmla="*/ 1099676 h 2567281"/>
              <a:gd name="connsiteX35-2037" fmla="*/ 14995 w 2567281"/>
              <a:gd name="connsiteY35-2038" fmla="*/ 1091591 h 2567281"/>
              <a:gd name="connsiteX36-2039" fmla="*/ 397317 w 2567281"/>
              <a:gd name="connsiteY36-2040" fmla="*/ 856724 h 2567281"/>
              <a:gd name="connsiteX37-2041" fmla="*/ 279210 w 2567281"/>
              <a:gd name="connsiteY37-2042" fmla="*/ 486794 h 2567281"/>
              <a:gd name="connsiteX38-2043" fmla="*/ 319987 w 2567281"/>
              <a:gd name="connsiteY38-2044" fmla="*/ 435584 h 2567281"/>
              <a:gd name="connsiteX39-2045" fmla="*/ 504477 w 2567281"/>
              <a:gd name="connsiteY39-2046" fmla="*/ 263576 h 2567281"/>
              <a:gd name="connsiteX40-2047" fmla="*/ 542723 w 2567281"/>
              <a:gd name="connsiteY40-2048" fmla="*/ 237362 h 2567281"/>
              <a:gd name="connsiteX0-2049" fmla="*/ 542723 w 2567281"/>
              <a:gd name="connsiteY0-2050" fmla="*/ 237362 h 2567281"/>
              <a:gd name="connsiteX1-2051" fmla="*/ 923626 w 2567281"/>
              <a:gd name="connsiteY1-2052" fmla="*/ 341570 h 2567281"/>
              <a:gd name="connsiteX2-2053" fmla="*/ 1104648 w 2567281"/>
              <a:gd name="connsiteY2-2054" fmla="*/ 12940 h 2567281"/>
              <a:gd name="connsiteX3-2055" fmla="*/ 1219853 w 2567281"/>
              <a:gd name="connsiteY3-2056" fmla="*/ 1549 h 2567281"/>
              <a:gd name="connsiteX4-2057" fmla="*/ 1467606 w 2567281"/>
              <a:gd name="connsiteY4-2058" fmla="*/ 13418 h 2567281"/>
              <a:gd name="connsiteX5-2059" fmla="*/ 1496875 w 2567281"/>
              <a:gd name="connsiteY5-2060" fmla="*/ 19128 h 2567281"/>
              <a:gd name="connsiteX6-2061" fmla="*/ 1628565 w 2567281"/>
              <a:gd name="connsiteY6-2062" fmla="*/ 340248 h 2567281"/>
              <a:gd name="connsiteX7-2063" fmla="*/ 2031761 w 2567281"/>
              <a:gd name="connsiteY7-2064" fmla="*/ 240783 h 2567281"/>
              <a:gd name="connsiteX8-2065" fmla="*/ 2034286 w 2567281"/>
              <a:gd name="connsiteY8-2066" fmla="*/ 242421 h 2567281"/>
              <a:gd name="connsiteX9-2067" fmla="*/ 2303706 w 2567281"/>
              <a:gd name="connsiteY9-2068" fmla="*/ 504477 h 2567281"/>
              <a:gd name="connsiteX10-2069" fmla="*/ 2313004 w 2567281"/>
              <a:gd name="connsiteY10-2070" fmla="*/ 518043 h 2567281"/>
              <a:gd name="connsiteX11-2071" fmla="*/ 2218151 w 2567281"/>
              <a:gd name="connsiteY11-2072" fmla="*/ 861420 h 2567281"/>
              <a:gd name="connsiteX12-2073" fmla="*/ 2547655 w 2567281"/>
              <a:gd name="connsiteY12-2074" fmla="*/ 1066337 h 2567281"/>
              <a:gd name="connsiteX13-2075" fmla="*/ 2553379 w 2567281"/>
              <a:gd name="connsiteY13-2076" fmla="*/ 1094904 h 2567281"/>
              <a:gd name="connsiteX14-2077" fmla="*/ 2565794 w 2567281"/>
              <a:gd name="connsiteY14-2078" fmla="*/ 1344373 h 2567281"/>
              <a:gd name="connsiteX15-2079" fmla="*/ 2556882 w 2567281"/>
              <a:gd name="connsiteY15-2080" fmla="*/ 1436427 h 2567281"/>
              <a:gd name="connsiteX16-2081" fmla="*/ 2175577 w 2567281"/>
              <a:gd name="connsiteY16-2082" fmla="*/ 1602914 h 2567281"/>
              <a:gd name="connsiteX17-2083" fmla="*/ 2320371 w 2567281"/>
              <a:gd name="connsiteY17-2084" fmla="*/ 2039924 h 2567281"/>
              <a:gd name="connsiteX18-2085" fmla="*/ 2247295 w 2567281"/>
              <a:gd name="connsiteY18-2086" fmla="*/ 2131698 h 2567281"/>
              <a:gd name="connsiteX19-2087" fmla="*/ 2159843 w 2567281"/>
              <a:gd name="connsiteY19-2088" fmla="*/ 2221792 h 2567281"/>
              <a:gd name="connsiteX20-2089" fmla="*/ 2093129 w 2567281"/>
              <a:gd name="connsiteY20-2090" fmla="*/ 2278108 h 2567281"/>
              <a:gd name="connsiteX21-2091" fmla="*/ 1655286 w 2567281"/>
              <a:gd name="connsiteY21-2092" fmla="*/ 2130546 h 2567281"/>
              <a:gd name="connsiteX22-2093" fmla="*/ 1448837 w 2567281"/>
              <a:gd name="connsiteY22-2094" fmla="*/ 2555706 h 2567281"/>
              <a:gd name="connsiteX23-2095" fmla="*/ 1347429 w 2567281"/>
              <a:gd name="connsiteY23-2096" fmla="*/ 2565733 h 2567281"/>
              <a:gd name="connsiteX24-2097" fmla="*/ 1222908 w 2567281"/>
              <a:gd name="connsiteY24-2098" fmla="*/ 2565794 h 2567281"/>
              <a:gd name="connsiteX25-2099" fmla="*/ 1150390 w 2567281"/>
              <a:gd name="connsiteY25-2100" fmla="*/ 2558774 h 2567281"/>
              <a:gd name="connsiteX26-2101" fmla="*/ 899550 w 2567281"/>
              <a:gd name="connsiteY26-2102" fmla="*/ 2217898 h 2567281"/>
              <a:gd name="connsiteX27-2103" fmla="*/ 479023 w 2567281"/>
              <a:gd name="connsiteY27-2104" fmla="*/ 2281883 h 2567281"/>
              <a:gd name="connsiteX28-2105" fmla="*/ 435584 w 2567281"/>
              <a:gd name="connsiteY28-2106" fmla="*/ 2247295 h 2567281"/>
              <a:gd name="connsiteX29-2107" fmla="*/ 345490 w 2567281"/>
              <a:gd name="connsiteY29-2108" fmla="*/ 2159843 h 2567281"/>
              <a:gd name="connsiteX30-2109" fmla="*/ 271660 w 2567281"/>
              <a:gd name="connsiteY30-2110" fmla="*/ 2072382 h 2567281"/>
              <a:gd name="connsiteX31-2111" fmla="*/ 335363 w 2567281"/>
              <a:gd name="connsiteY31-2112" fmla="*/ 1653711 h 2567281"/>
              <a:gd name="connsiteX32-2113" fmla="*/ 8015 w 2567281"/>
              <a:gd name="connsiteY32-2114" fmla="*/ 1412826 h 2567281"/>
              <a:gd name="connsiteX33-2115" fmla="*/ 1549 w 2567281"/>
              <a:gd name="connsiteY33-2116" fmla="*/ 1347429 h 2567281"/>
              <a:gd name="connsiteX34-2117" fmla="*/ 13418 w 2567281"/>
              <a:gd name="connsiteY34-2118" fmla="*/ 1099676 h 2567281"/>
              <a:gd name="connsiteX35-2119" fmla="*/ 14995 w 2567281"/>
              <a:gd name="connsiteY35-2120" fmla="*/ 1091591 h 2567281"/>
              <a:gd name="connsiteX36-2121" fmla="*/ 397317 w 2567281"/>
              <a:gd name="connsiteY36-2122" fmla="*/ 856724 h 2567281"/>
              <a:gd name="connsiteX37-2123" fmla="*/ 279210 w 2567281"/>
              <a:gd name="connsiteY37-2124" fmla="*/ 486794 h 2567281"/>
              <a:gd name="connsiteX38-2125" fmla="*/ 319987 w 2567281"/>
              <a:gd name="connsiteY38-2126" fmla="*/ 435584 h 2567281"/>
              <a:gd name="connsiteX39-2127" fmla="*/ 504477 w 2567281"/>
              <a:gd name="connsiteY39-2128" fmla="*/ 263576 h 2567281"/>
              <a:gd name="connsiteX40-2129" fmla="*/ 542723 w 2567281"/>
              <a:gd name="connsiteY40-2130" fmla="*/ 237362 h 2567281"/>
              <a:gd name="connsiteX0-2131" fmla="*/ 542723 w 2567281"/>
              <a:gd name="connsiteY0-2132" fmla="*/ 237362 h 2567281"/>
              <a:gd name="connsiteX1-2133" fmla="*/ 923626 w 2567281"/>
              <a:gd name="connsiteY1-2134" fmla="*/ 341570 h 2567281"/>
              <a:gd name="connsiteX2-2135" fmla="*/ 1104648 w 2567281"/>
              <a:gd name="connsiteY2-2136" fmla="*/ 12940 h 2567281"/>
              <a:gd name="connsiteX3-2137" fmla="*/ 1219853 w 2567281"/>
              <a:gd name="connsiteY3-2138" fmla="*/ 1549 h 2567281"/>
              <a:gd name="connsiteX4-2139" fmla="*/ 1467606 w 2567281"/>
              <a:gd name="connsiteY4-2140" fmla="*/ 13418 h 2567281"/>
              <a:gd name="connsiteX5-2141" fmla="*/ 1496875 w 2567281"/>
              <a:gd name="connsiteY5-2142" fmla="*/ 19128 h 2567281"/>
              <a:gd name="connsiteX6-2143" fmla="*/ 1628565 w 2567281"/>
              <a:gd name="connsiteY6-2144" fmla="*/ 340248 h 2567281"/>
              <a:gd name="connsiteX7-2145" fmla="*/ 2031761 w 2567281"/>
              <a:gd name="connsiteY7-2146" fmla="*/ 240783 h 2567281"/>
              <a:gd name="connsiteX8-2147" fmla="*/ 2034286 w 2567281"/>
              <a:gd name="connsiteY8-2148" fmla="*/ 242421 h 2567281"/>
              <a:gd name="connsiteX9-2149" fmla="*/ 2303706 w 2567281"/>
              <a:gd name="connsiteY9-2150" fmla="*/ 504477 h 2567281"/>
              <a:gd name="connsiteX10-2151" fmla="*/ 2313004 w 2567281"/>
              <a:gd name="connsiteY10-2152" fmla="*/ 518043 h 2567281"/>
              <a:gd name="connsiteX11-2153" fmla="*/ 2218151 w 2567281"/>
              <a:gd name="connsiteY11-2154" fmla="*/ 861420 h 2567281"/>
              <a:gd name="connsiteX12-2155" fmla="*/ 2547655 w 2567281"/>
              <a:gd name="connsiteY12-2156" fmla="*/ 1066337 h 2567281"/>
              <a:gd name="connsiteX13-2157" fmla="*/ 2553379 w 2567281"/>
              <a:gd name="connsiteY13-2158" fmla="*/ 1094904 h 2567281"/>
              <a:gd name="connsiteX14-2159" fmla="*/ 2565794 w 2567281"/>
              <a:gd name="connsiteY14-2160" fmla="*/ 1344373 h 2567281"/>
              <a:gd name="connsiteX15-2161" fmla="*/ 2556882 w 2567281"/>
              <a:gd name="connsiteY15-2162" fmla="*/ 1436427 h 2567281"/>
              <a:gd name="connsiteX16-2163" fmla="*/ 2175577 w 2567281"/>
              <a:gd name="connsiteY16-2164" fmla="*/ 1602914 h 2567281"/>
              <a:gd name="connsiteX17-2165" fmla="*/ 2320371 w 2567281"/>
              <a:gd name="connsiteY17-2166" fmla="*/ 2039924 h 2567281"/>
              <a:gd name="connsiteX18-2167" fmla="*/ 2247295 w 2567281"/>
              <a:gd name="connsiteY18-2168" fmla="*/ 2131698 h 2567281"/>
              <a:gd name="connsiteX19-2169" fmla="*/ 2159843 w 2567281"/>
              <a:gd name="connsiteY19-2170" fmla="*/ 2221792 h 2567281"/>
              <a:gd name="connsiteX20-2171" fmla="*/ 2093129 w 2567281"/>
              <a:gd name="connsiteY20-2172" fmla="*/ 2278108 h 2567281"/>
              <a:gd name="connsiteX21-2173" fmla="*/ 1655286 w 2567281"/>
              <a:gd name="connsiteY21-2174" fmla="*/ 2130546 h 2567281"/>
              <a:gd name="connsiteX22-2175" fmla="*/ 1448837 w 2567281"/>
              <a:gd name="connsiteY22-2176" fmla="*/ 2555706 h 2567281"/>
              <a:gd name="connsiteX23-2177" fmla="*/ 1347429 w 2567281"/>
              <a:gd name="connsiteY23-2178" fmla="*/ 2565733 h 2567281"/>
              <a:gd name="connsiteX24-2179" fmla="*/ 1222908 w 2567281"/>
              <a:gd name="connsiteY24-2180" fmla="*/ 2565794 h 2567281"/>
              <a:gd name="connsiteX25-2181" fmla="*/ 1150390 w 2567281"/>
              <a:gd name="connsiteY25-2182" fmla="*/ 2558774 h 2567281"/>
              <a:gd name="connsiteX26-2183" fmla="*/ 899550 w 2567281"/>
              <a:gd name="connsiteY26-2184" fmla="*/ 2217898 h 2567281"/>
              <a:gd name="connsiteX27-2185" fmla="*/ 479023 w 2567281"/>
              <a:gd name="connsiteY27-2186" fmla="*/ 2281883 h 2567281"/>
              <a:gd name="connsiteX28-2187" fmla="*/ 435584 w 2567281"/>
              <a:gd name="connsiteY28-2188" fmla="*/ 2247295 h 2567281"/>
              <a:gd name="connsiteX29-2189" fmla="*/ 345490 w 2567281"/>
              <a:gd name="connsiteY29-2190" fmla="*/ 2159843 h 2567281"/>
              <a:gd name="connsiteX30-2191" fmla="*/ 271660 w 2567281"/>
              <a:gd name="connsiteY30-2192" fmla="*/ 2072382 h 2567281"/>
              <a:gd name="connsiteX31-2193" fmla="*/ 335363 w 2567281"/>
              <a:gd name="connsiteY31-2194" fmla="*/ 1653711 h 2567281"/>
              <a:gd name="connsiteX32-2195" fmla="*/ 8015 w 2567281"/>
              <a:gd name="connsiteY32-2196" fmla="*/ 1412826 h 2567281"/>
              <a:gd name="connsiteX33-2197" fmla="*/ 1549 w 2567281"/>
              <a:gd name="connsiteY33-2198" fmla="*/ 1347429 h 2567281"/>
              <a:gd name="connsiteX34-2199" fmla="*/ 13418 w 2567281"/>
              <a:gd name="connsiteY34-2200" fmla="*/ 1099676 h 2567281"/>
              <a:gd name="connsiteX35-2201" fmla="*/ 14995 w 2567281"/>
              <a:gd name="connsiteY35-2202" fmla="*/ 1091591 h 2567281"/>
              <a:gd name="connsiteX36-2203" fmla="*/ 397317 w 2567281"/>
              <a:gd name="connsiteY36-2204" fmla="*/ 856724 h 2567281"/>
              <a:gd name="connsiteX37-2205" fmla="*/ 279210 w 2567281"/>
              <a:gd name="connsiteY37-2206" fmla="*/ 486794 h 2567281"/>
              <a:gd name="connsiteX38-2207" fmla="*/ 319987 w 2567281"/>
              <a:gd name="connsiteY38-2208" fmla="*/ 435584 h 2567281"/>
              <a:gd name="connsiteX39-2209" fmla="*/ 504477 w 2567281"/>
              <a:gd name="connsiteY39-2210" fmla="*/ 263576 h 2567281"/>
              <a:gd name="connsiteX40-2211" fmla="*/ 542723 w 2567281"/>
              <a:gd name="connsiteY40-2212" fmla="*/ 237362 h 2567281"/>
              <a:gd name="connsiteX0-2213" fmla="*/ 542723 w 2567281"/>
              <a:gd name="connsiteY0-2214" fmla="*/ 237362 h 2567281"/>
              <a:gd name="connsiteX1-2215" fmla="*/ 923626 w 2567281"/>
              <a:gd name="connsiteY1-2216" fmla="*/ 341570 h 2567281"/>
              <a:gd name="connsiteX2-2217" fmla="*/ 1104648 w 2567281"/>
              <a:gd name="connsiteY2-2218" fmla="*/ 12940 h 2567281"/>
              <a:gd name="connsiteX3-2219" fmla="*/ 1219853 w 2567281"/>
              <a:gd name="connsiteY3-2220" fmla="*/ 1549 h 2567281"/>
              <a:gd name="connsiteX4-2221" fmla="*/ 1467606 w 2567281"/>
              <a:gd name="connsiteY4-2222" fmla="*/ 13418 h 2567281"/>
              <a:gd name="connsiteX5-2223" fmla="*/ 1496875 w 2567281"/>
              <a:gd name="connsiteY5-2224" fmla="*/ 19128 h 2567281"/>
              <a:gd name="connsiteX6-2225" fmla="*/ 1628565 w 2567281"/>
              <a:gd name="connsiteY6-2226" fmla="*/ 340248 h 2567281"/>
              <a:gd name="connsiteX7-2227" fmla="*/ 2031761 w 2567281"/>
              <a:gd name="connsiteY7-2228" fmla="*/ 240783 h 2567281"/>
              <a:gd name="connsiteX8-2229" fmla="*/ 2034286 w 2567281"/>
              <a:gd name="connsiteY8-2230" fmla="*/ 242421 h 2567281"/>
              <a:gd name="connsiteX9-2231" fmla="*/ 2303706 w 2567281"/>
              <a:gd name="connsiteY9-2232" fmla="*/ 504477 h 2567281"/>
              <a:gd name="connsiteX10-2233" fmla="*/ 2313004 w 2567281"/>
              <a:gd name="connsiteY10-2234" fmla="*/ 518043 h 2567281"/>
              <a:gd name="connsiteX11-2235" fmla="*/ 2218151 w 2567281"/>
              <a:gd name="connsiteY11-2236" fmla="*/ 861420 h 2567281"/>
              <a:gd name="connsiteX12-2237" fmla="*/ 2547655 w 2567281"/>
              <a:gd name="connsiteY12-2238" fmla="*/ 1066337 h 2567281"/>
              <a:gd name="connsiteX13-2239" fmla="*/ 2553379 w 2567281"/>
              <a:gd name="connsiteY13-2240" fmla="*/ 1094904 h 2567281"/>
              <a:gd name="connsiteX14-2241" fmla="*/ 2565794 w 2567281"/>
              <a:gd name="connsiteY14-2242" fmla="*/ 1344373 h 2567281"/>
              <a:gd name="connsiteX15-2243" fmla="*/ 2556882 w 2567281"/>
              <a:gd name="connsiteY15-2244" fmla="*/ 1436427 h 2567281"/>
              <a:gd name="connsiteX16-2245" fmla="*/ 2175577 w 2567281"/>
              <a:gd name="connsiteY16-2246" fmla="*/ 1602914 h 2567281"/>
              <a:gd name="connsiteX17-2247" fmla="*/ 2320371 w 2567281"/>
              <a:gd name="connsiteY17-2248" fmla="*/ 2039924 h 2567281"/>
              <a:gd name="connsiteX18-2249" fmla="*/ 2247295 w 2567281"/>
              <a:gd name="connsiteY18-2250" fmla="*/ 2131698 h 2567281"/>
              <a:gd name="connsiteX19-2251" fmla="*/ 2159843 w 2567281"/>
              <a:gd name="connsiteY19-2252" fmla="*/ 2221792 h 2567281"/>
              <a:gd name="connsiteX20-2253" fmla="*/ 2093129 w 2567281"/>
              <a:gd name="connsiteY20-2254" fmla="*/ 2278108 h 2567281"/>
              <a:gd name="connsiteX21-2255" fmla="*/ 1655286 w 2567281"/>
              <a:gd name="connsiteY21-2256" fmla="*/ 2130546 h 2567281"/>
              <a:gd name="connsiteX22-2257" fmla="*/ 1448837 w 2567281"/>
              <a:gd name="connsiteY22-2258" fmla="*/ 2555706 h 2567281"/>
              <a:gd name="connsiteX23-2259" fmla="*/ 1347429 w 2567281"/>
              <a:gd name="connsiteY23-2260" fmla="*/ 2565733 h 2567281"/>
              <a:gd name="connsiteX24-2261" fmla="*/ 1222908 w 2567281"/>
              <a:gd name="connsiteY24-2262" fmla="*/ 2565794 h 2567281"/>
              <a:gd name="connsiteX25-2263" fmla="*/ 1150390 w 2567281"/>
              <a:gd name="connsiteY25-2264" fmla="*/ 2558774 h 2567281"/>
              <a:gd name="connsiteX26-2265" fmla="*/ 899550 w 2567281"/>
              <a:gd name="connsiteY26-2266" fmla="*/ 2217898 h 2567281"/>
              <a:gd name="connsiteX27-2267" fmla="*/ 479023 w 2567281"/>
              <a:gd name="connsiteY27-2268" fmla="*/ 2281883 h 2567281"/>
              <a:gd name="connsiteX28-2269" fmla="*/ 435584 w 2567281"/>
              <a:gd name="connsiteY28-2270" fmla="*/ 2247295 h 2567281"/>
              <a:gd name="connsiteX29-2271" fmla="*/ 345490 w 2567281"/>
              <a:gd name="connsiteY29-2272" fmla="*/ 2159843 h 2567281"/>
              <a:gd name="connsiteX30-2273" fmla="*/ 271660 w 2567281"/>
              <a:gd name="connsiteY30-2274" fmla="*/ 2072382 h 2567281"/>
              <a:gd name="connsiteX31-2275" fmla="*/ 335363 w 2567281"/>
              <a:gd name="connsiteY31-2276" fmla="*/ 1653711 h 2567281"/>
              <a:gd name="connsiteX32-2277" fmla="*/ 8015 w 2567281"/>
              <a:gd name="connsiteY32-2278" fmla="*/ 1412826 h 2567281"/>
              <a:gd name="connsiteX33-2279" fmla="*/ 1549 w 2567281"/>
              <a:gd name="connsiteY33-2280" fmla="*/ 1347429 h 2567281"/>
              <a:gd name="connsiteX34-2281" fmla="*/ 13418 w 2567281"/>
              <a:gd name="connsiteY34-2282" fmla="*/ 1099676 h 2567281"/>
              <a:gd name="connsiteX35-2283" fmla="*/ 14995 w 2567281"/>
              <a:gd name="connsiteY35-2284" fmla="*/ 1091591 h 2567281"/>
              <a:gd name="connsiteX36-2285" fmla="*/ 397317 w 2567281"/>
              <a:gd name="connsiteY36-2286" fmla="*/ 856724 h 2567281"/>
              <a:gd name="connsiteX37-2287" fmla="*/ 279210 w 2567281"/>
              <a:gd name="connsiteY37-2288" fmla="*/ 486794 h 2567281"/>
              <a:gd name="connsiteX38-2289" fmla="*/ 319987 w 2567281"/>
              <a:gd name="connsiteY38-2290" fmla="*/ 435584 h 2567281"/>
              <a:gd name="connsiteX39-2291" fmla="*/ 504477 w 2567281"/>
              <a:gd name="connsiteY39-2292" fmla="*/ 263576 h 2567281"/>
              <a:gd name="connsiteX40-2293" fmla="*/ 542723 w 2567281"/>
              <a:gd name="connsiteY40-2294" fmla="*/ 237362 h 2567281"/>
              <a:gd name="connsiteX0-2295" fmla="*/ 542723 w 2567281"/>
              <a:gd name="connsiteY0-2296" fmla="*/ 237362 h 2567281"/>
              <a:gd name="connsiteX1-2297" fmla="*/ 923626 w 2567281"/>
              <a:gd name="connsiteY1-2298" fmla="*/ 341570 h 2567281"/>
              <a:gd name="connsiteX2-2299" fmla="*/ 1104648 w 2567281"/>
              <a:gd name="connsiteY2-2300" fmla="*/ 12940 h 2567281"/>
              <a:gd name="connsiteX3-2301" fmla="*/ 1219853 w 2567281"/>
              <a:gd name="connsiteY3-2302" fmla="*/ 1549 h 2567281"/>
              <a:gd name="connsiteX4-2303" fmla="*/ 1467606 w 2567281"/>
              <a:gd name="connsiteY4-2304" fmla="*/ 13418 h 2567281"/>
              <a:gd name="connsiteX5-2305" fmla="*/ 1496875 w 2567281"/>
              <a:gd name="connsiteY5-2306" fmla="*/ 19128 h 2567281"/>
              <a:gd name="connsiteX6-2307" fmla="*/ 1628565 w 2567281"/>
              <a:gd name="connsiteY6-2308" fmla="*/ 340248 h 2567281"/>
              <a:gd name="connsiteX7-2309" fmla="*/ 2031761 w 2567281"/>
              <a:gd name="connsiteY7-2310" fmla="*/ 240783 h 2567281"/>
              <a:gd name="connsiteX8-2311" fmla="*/ 2034286 w 2567281"/>
              <a:gd name="connsiteY8-2312" fmla="*/ 242421 h 2567281"/>
              <a:gd name="connsiteX9-2313" fmla="*/ 2303706 w 2567281"/>
              <a:gd name="connsiteY9-2314" fmla="*/ 504477 h 2567281"/>
              <a:gd name="connsiteX10-2315" fmla="*/ 2313004 w 2567281"/>
              <a:gd name="connsiteY10-2316" fmla="*/ 518043 h 2567281"/>
              <a:gd name="connsiteX11-2317" fmla="*/ 2218151 w 2567281"/>
              <a:gd name="connsiteY11-2318" fmla="*/ 861420 h 2567281"/>
              <a:gd name="connsiteX12-2319" fmla="*/ 2547655 w 2567281"/>
              <a:gd name="connsiteY12-2320" fmla="*/ 1066337 h 2567281"/>
              <a:gd name="connsiteX13-2321" fmla="*/ 2553379 w 2567281"/>
              <a:gd name="connsiteY13-2322" fmla="*/ 1094904 h 2567281"/>
              <a:gd name="connsiteX14-2323" fmla="*/ 2565794 w 2567281"/>
              <a:gd name="connsiteY14-2324" fmla="*/ 1344373 h 2567281"/>
              <a:gd name="connsiteX15-2325" fmla="*/ 2556882 w 2567281"/>
              <a:gd name="connsiteY15-2326" fmla="*/ 1436427 h 2567281"/>
              <a:gd name="connsiteX16-2327" fmla="*/ 2175577 w 2567281"/>
              <a:gd name="connsiteY16-2328" fmla="*/ 1602914 h 2567281"/>
              <a:gd name="connsiteX17-2329" fmla="*/ 2320371 w 2567281"/>
              <a:gd name="connsiteY17-2330" fmla="*/ 2039924 h 2567281"/>
              <a:gd name="connsiteX18-2331" fmla="*/ 2247295 w 2567281"/>
              <a:gd name="connsiteY18-2332" fmla="*/ 2131698 h 2567281"/>
              <a:gd name="connsiteX19-2333" fmla="*/ 2159843 w 2567281"/>
              <a:gd name="connsiteY19-2334" fmla="*/ 2221792 h 2567281"/>
              <a:gd name="connsiteX20-2335" fmla="*/ 2093129 w 2567281"/>
              <a:gd name="connsiteY20-2336" fmla="*/ 2278108 h 2567281"/>
              <a:gd name="connsiteX21-2337" fmla="*/ 1655286 w 2567281"/>
              <a:gd name="connsiteY21-2338" fmla="*/ 2130546 h 2567281"/>
              <a:gd name="connsiteX22-2339" fmla="*/ 1448837 w 2567281"/>
              <a:gd name="connsiteY22-2340" fmla="*/ 2555706 h 2567281"/>
              <a:gd name="connsiteX23-2341" fmla="*/ 1347429 w 2567281"/>
              <a:gd name="connsiteY23-2342" fmla="*/ 2565733 h 2567281"/>
              <a:gd name="connsiteX24-2343" fmla="*/ 1222908 w 2567281"/>
              <a:gd name="connsiteY24-2344" fmla="*/ 2565794 h 2567281"/>
              <a:gd name="connsiteX25-2345" fmla="*/ 1150390 w 2567281"/>
              <a:gd name="connsiteY25-2346" fmla="*/ 2558774 h 2567281"/>
              <a:gd name="connsiteX26-2347" fmla="*/ 899550 w 2567281"/>
              <a:gd name="connsiteY26-2348" fmla="*/ 2217898 h 2567281"/>
              <a:gd name="connsiteX27-2349" fmla="*/ 479023 w 2567281"/>
              <a:gd name="connsiteY27-2350" fmla="*/ 2281883 h 2567281"/>
              <a:gd name="connsiteX28-2351" fmla="*/ 435584 w 2567281"/>
              <a:gd name="connsiteY28-2352" fmla="*/ 2247295 h 2567281"/>
              <a:gd name="connsiteX29-2353" fmla="*/ 345490 w 2567281"/>
              <a:gd name="connsiteY29-2354" fmla="*/ 2159843 h 2567281"/>
              <a:gd name="connsiteX30-2355" fmla="*/ 271660 w 2567281"/>
              <a:gd name="connsiteY30-2356" fmla="*/ 2072382 h 2567281"/>
              <a:gd name="connsiteX31-2357" fmla="*/ 335363 w 2567281"/>
              <a:gd name="connsiteY31-2358" fmla="*/ 1653711 h 2567281"/>
              <a:gd name="connsiteX32-2359" fmla="*/ 8015 w 2567281"/>
              <a:gd name="connsiteY32-2360" fmla="*/ 1412826 h 2567281"/>
              <a:gd name="connsiteX33-2361" fmla="*/ 1549 w 2567281"/>
              <a:gd name="connsiteY33-2362" fmla="*/ 1347429 h 2567281"/>
              <a:gd name="connsiteX34-2363" fmla="*/ 13418 w 2567281"/>
              <a:gd name="connsiteY34-2364" fmla="*/ 1099676 h 2567281"/>
              <a:gd name="connsiteX35-2365" fmla="*/ 14995 w 2567281"/>
              <a:gd name="connsiteY35-2366" fmla="*/ 1091591 h 2567281"/>
              <a:gd name="connsiteX36-2367" fmla="*/ 397317 w 2567281"/>
              <a:gd name="connsiteY36-2368" fmla="*/ 856724 h 2567281"/>
              <a:gd name="connsiteX37-2369" fmla="*/ 279210 w 2567281"/>
              <a:gd name="connsiteY37-2370" fmla="*/ 486794 h 2567281"/>
              <a:gd name="connsiteX38-2371" fmla="*/ 319987 w 2567281"/>
              <a:gd name="connsiteY38-2372" fmla="*/ 435584 h 2567281"/>
              <a:gd name="connsiteX39-2373" fmla="*/ 504477 w 2567281"/>
              <a:gd name="connsiteY39-2374" fmla="*/ 263576 h 2567281"/>
              <a:gd name="connsiteX40-2375" fmla="*/ 542723 w 2567281"/>
              <a:gd name="connsiteY40-2376" fmla="*/ 237362 h 2567281"/>
              <a:gd name="connsiteX0-2377" fmla="*/ 542723 w 2567281"/>
              <a:gd name="connsiteY0-2378" fmla="*/ 237362 h 2567281"/>
              <a:gd name="connsiteX1-2379" fmla="*/ 923626 w 2567281"/>
              <a:gd name="connsiteY1-2380" fmla="*/ 341570 h 2567281"/>
              <a:gd name="connsiteX2-2381" fmla="*/ 1104648 w 2567281"/>
              <a:gd name="connsiteY2-2382" fmla="*/ 12940 h 2567281"/>
              <a:gd name="connsiteX3-2383" fmla="*/ 1219853 w 2567281"/>
              <a:gd name="connsiteY3-2384" fmla="*/ 1549 h 2567281"/>
              <a:gd name="connsiteX4-2385" fmla="*/ 1467606 w 2567281"/>
              <a:gd name="connsiteY4-2386" fmla="*/ 13418 h 2567281"/>
              <a:gd name="connsiteX5-2387" fmla="*/ 1496875 w 2567281"/>
              <a:gd name="connsiteY5-2388" fmla="*/ 19128 h 2567281"/>
              <a:gd name="connsiteX6-2389" fmla="*/ 1628565 w 2567281"/>
              <a:gd name="connsiteY6-2390" fmla="*/ 340248 h 2567281"/>
              <a:gd name="connsiteX7-2391" fmla="*/ 2031761 w 2567281"/>
              <a:gd name="connsiteY7-2392" fmla="*/ 240783 h 2567281"/>
              <a:gd name="connsiteX8-2393" fmla="*/ 2034286 w 2567281"/>
              <a:gd name="connsiteY8-2394" fmla="*/ 242421 h 2567281"/>
              <a:gd name="connsiteX9-2395" fmla="*/ 2303706 w 2567281"/>
              <a:gd name="connsiteY9-2396" fmla="*/ 504477 h 2567281"/>
              <a:gd name="connsiteX10-2397" fmla="*/ 2313004 w 2567281"/>
              <a:gd name="connsiteY10-2398" fmla="*/ 518043 h 2567281"/>
              <a:gd name="connsiteX11-2399" fmla="*/ 2218151 w 2567281"/>
              <a:gd name="connsiteY11-2400" fmla="*/ 861420 h 2567281"/>
              <a:gd name="connsiteX12-2401" fmla="*/ 2547655 w 2567281"/>
              <a:gd name="connsiteY12-2402" fmla="*/ 1066337 h 2567281"/>
              <a:gd name="connsiteX13-2403" fmla="*/ 2553379 w 2567281"/>
              <a:gd name="connsiteY13-2404" fmla="*/ 1094904 h 2567281"/>
              <a:gd name="connsiteX14-2405" fmla="*/ 2565794 w 2567281"/>
              <a:gd name="connsiteY14-2406" fmla="*/ 1344373 h 2567281"/>
              <a:gd name="connsiteX15-2407" fmla="*/ 2556882 w 2567281"/>
              <a:gd name="connsiteY15-2408" fmla="*/ 1436427 h 2567281"/>
              <a:gd name="connsiteX16-2409" fmla="*/ 2175577 w 2567281"/>
              <a:gd name="connsiteY16-2410" fmla="*/ 1602914 h 2567281"/>
              <a:gd name="connsiteX17-2411" fmla="*/ 2320371 w 2567281"/>
              <a:gd name="connsiteY17-2412" fmla="*/ 2039924 h 2567281"/>
              <a:gd name="connsiteX18-2413" fmla="*/ 2247295 w 2567281"/>
              <a:gd name="connsiteY18-2414" fmla="*/ 2131698 h 2567281"/>
              <a:gd name="connsiteX19-2415" fmla="*/ 2159843 w 2567281"/>
              <a:gd name="connsiteY19-2416" fmla="*/ 2221792 h 2567281"/>
              <a:gd name="connsiteX20-2417" fmla="*/ 2093129 w 2567281"/>
              <a:gd name="connsiteY20-2418" fmla="*/ 2278108 h 2567281"/>
              <a:gd name="connsiteX21-2419" fmla="*/ 1655286 w 2567281"/>
              <a:gd name="connsiteY21-2420" fmla="*/ 2130546 h 2567281"/>
              <a:gd name="connsiteX22-2421" fmla="*/ 1448837 w 2567281"/>
              <a:gd name="connsiteY22-2422" fmla="*/ 2555706 h 2567281"/>
              <a:gd name="connsiteX23-2423" fmla="*/ 1347429 w 2567281"/>
              <a:gd name="connsiteY23-2424" fmla="*/ 2565733 h 2567281"/>
              <a:gd name="connsiteX24-2425" fmla="*/ 1222908 w 2567281"/>
              <a:gd name="connsiteY24-2426" fmla="*/ 2565794 h 2567281"/>
              <a:gd name="connsiteX25-2427" fmla="*/ 1150390 w 2567281"/>
              <a:gd name="connsiteY25-2428" fmla="*/ 2558774 h 2567281"/>
              <a:gd name="connsiteX26-2429" fmla="*/ 956807 w 2567281"/>
              <a:gd name="connsiteY26-2430" fmla="*/ 2113371 h 2567281"/>
              <a:gd name="connsiteX27-2431" fmla="*/ 479023 w 2567281"/>
              <a:gd name="connsiteY27-2432" fmla="*/ 2281883 h 2567281"/>
              <a:gd name="connsiteX28-2433" fmla="*/ 435584 w 2567281"/>
              <a:gd name="connsiteY28-2434" fmla="*/ 2247295 h 2567281"/>
              <a:gd name="connsiteX29-2435" fmla="*/ 345490 w 2567281"/>
              <a:gd name="connsiteY29-2436" fmla="*/ 2159843 h 2567281"/>
              <a:gd name="connsiteX30-2437" fmla="*/ 271660 w 2567281"/>
              <a:gd name="connsiteY30-2438" fmla="*/ 2072382 h 2567281"/>
              <a:gd name="connsiteX31-2439" fmla="*/ 335363 w 2567281"/>
              <a:gd name="connsiteY31-2440" fmla="*/ 1653711 h 2567281"/>
              <a:gd name="connsiteX32-2441" fmla="*/ 8015 w 2567281"/>
              <a:gd name="connsiteY32-2442" fmla="*/ 1412826 h 2567281"/>
              <a:gd name="connsiteX33-2443" fmla="*/ 1549 w 2567281"/>
              <a:gd name="connsiteY33-2444" fmla="*/ 1347429 h 2567281"/>
              <a:gd name="connsiteX34-2445" fmla="*/ 13418 w 2567281"/>
              <a:gd name="connsiteY34-2446" fmla="*/ 1099676 h 2567281"/>
              <a:gd name="connsiteX35-2447" fmla="*/ 14995 w 2567281"/>
              <a:gd name="connsiteY35-2448" fmla="*/ 1091591 h 2567281"/>
              <a:gd name="connsiteX36-2449" fmla="*/ 397317 w 2567281"/>
              <a:gd name="connsiteY36-2450" fmla="*/ 856724 h 2567281"/>
              <a:gd name="connsiteX37-2451" fmla="*/ 279210 w 2567281"/>
              <a:gd name="connsiteY37-2452" fmla="*/ 486794 h 2567281"/>
              <a:gd name="connsiteX38-2453" fmla="*/ 319987 w 2567281"/>
              <a:gd name="connsiteY38-2454" fmla="*/ 435584 h 2567281"/>
              <a:gd name="connsiteX39-2455" fmla="*/ 504477 w 2567281"/>
              <a:gd name="connsiteY39-2456" fmla="*/ 263576 h 2567281"/>
              <a:gd name="connsiteX40-2457" fmla="*/ 542723 w 2567281"/>
              <a:gd name="connsiteY40-2458" fmla="*/ 237362 h 2567281"/>
              <a:gd name="connsiteX0-2459" fmla="*/ 542723 w 2567281"/>
              <a:gd name="connsiteY0-2460" fmla="*/ 237362 h 2567281"/>
              <a:gd name="connsiteX1-2461" fmla="*/ 923626 w 2567281"/>
              <a:gd name="connsiteY1-2462" fmla="*/ 341570 h 2567281"/>
              <a:gd name="connsiteX2-2463" fmla="*/ 1104648 w 2567281"/>
              <a:gd name="connsiteY2-2464" fmla="*/ 12940 h 2567281"/>
              <a:gd name="connsiteX3-2465" fmla="*/ 1219853 w 2567281"/>
              <a:gd name="connsiteY3-2466" fmla="*/ 1549 h 2567281"/>
              <a:gd name="connsiteX4-2467" fmla="*/ 1467606 w 2567281"/>
              <a:gd name="connsiteY4-2468" fmla="*/ 13418 h 2567281"/>
              <a:gd name="connsiteX5-2469" fmla="*/ 1496875 w 2567281"/>
              <a:gd name="connsiteY5-2470" fmla="*/ 19128 h 2567281"/>
              <a:gd name="connsiteX6-2471" fmla="*/ 1628565 w 2567281"/>
              <a:gd name="connsiteY6-2472" fmla="*/ 340248 h 2567281"/>
              <a:gd name="connsiteX7-2473" fmla="*/ 2031761 w 2567281"/>
              <a:gd name="connsiteY7-2474" fmla="*/ 240783 h 2567281"/>
              <a:gd name="connsiteX8-2475" fmla="*/ 2034286 w 2567281"/>
              <a:gd name="connsiteY8-2476" fmla="*/ 242421 h 2567281"/>
              <a:gd name="connsiteX9-2477" fmla="*/ 2303706 w 2567281"/>
              <a:gd name="connsiteY9-2478" fmla="*/ 504477 h 2567281"/>
              <a:gd name="connsiteX10-2479" fmla="*/ 2313004 w 2567281"/>
              <a:gd name="connsiteY10-2480" fmla="*/ 518043 h 2567281"/>
              <a:gd name="connsiteX11-2481" fmla="*/ 2218151 w 2567281"/>
              <a:gd name="connsiteY11-2482" fmla="*/ 861420 h 2567281"/>
              <a:gd name="connsiteX12-2483" fmla="*/ 2547655 w 2567281"/>
              <a:gd name="connsiteY12-2484" fmla="*/ 1066337 h 2567281"/>
              <a:gd name="connsiteX13-2485" fmla="*/ 2553379 w 2567281"/>
              <a:gd name="connsiteY13-2486" fmla="*/ 1094904 h 2567281"/>
              <a:gd name="connsiteX14-2487" fmla="*/ 2565794 w 2567281"/>
              <a:gd name="connsiteY14-2488" fmla="*/ 1344373 h 2567281"/>
              <a:gd name="connsiteX15-2489" fmla="*/ 2556882 w 2567281"/>
              <a:gd name="connsiteY15-2490" fmla="*/ 1436427 h 2567281"/>
              <a:gd name="connsiteX16-2491" fmla="*/ 2175577 w 2567281"/>
              <a:gd name="connsiteY16-2492" fmla="*/ 1602914 h 2567281"/>
              <a:gd name="connsiteX17-2493" fmla="*/ 2320371 w 2567281"/>
              <a:gd name="connsiteY17-2494" fmla="*/ 2039924 h 2567281"/>
              <a:gd name="connsiteX18-2495" fmla="*/ 2247295 w 2567281"/>
              <a:gd name="connsiteY18-2496" fmla="*/ 2131698 h 2567281"/>
              <a:gd name="connsiteX19-2497" fmla="*/ 2159843 w 2567281"/>
              <a:gd name="connsiteY19-2498" fmla="*/ 2221792 h 2567281"/>
              <a:gd name="connsiteX20-2499" fmla="*/ 2093129 w 2567281"/>
              <a:gd name="connsiteY20-2500" fmla="*/ 2278108 h 2567281"/>
              <a:gd name="connsiteX21-2501" fmla="*/ 1655286 w 2567281"/>
              <a:gd name="connsiteY21-2502" fmla="*/ 2130546 h 2567281"/>
              <a:gd name="connsiteX22-2503" fmla="*/ 1448837 w 2567281"/>
              <a:gd name="connsiteY22-2504" fmla="*/ 2555706 h 2567281"/>
              <a:gd name="connsiteX23-2505" fmla="*/ 1347429 w 2567281"/>
              <a:gd name="connsiteY23-2506" fmla="*/ 2565733 h 2567281"/>
              <a:gd name="connsiteX24-2507" fmla="*/ 1222908 w 2567281"/>
              <a:gd name="connsiteY24-2508" fmla="*/ 2565794 h 2567281"/>
              <a:gd name="connsiteX25-2509" fmla="*/ 1150390 w 2567281"/>
              <a:gd name="connsiteY25-2510" fmla="*/ 2558774 h 2567281"/>
              <a:gd name="connsiteX26-2511" fmla="*/ 956807 w 2567281"/>
              <a:gd name="connsiteY26-2512" fmla="*/ 2113371 h 2567281"/>
              <a:gd name="connsiteX27-2513" fmla="*/ 479023 w 2567281"/>
              <a:gd name="connsiteY27-2514" fmla="*/ 2281883 h 2567281"/>
              <a:gd name="connsiteX28-2515" fmla="*/ 435584 w 2567281"/>
              <a:gd name="connsiteY28-2516" fmla="*/ 2247295 h 2567281"/>
              <a:gd name="connsiteX29-2517" fmla="*/ 345490 w 2567281"/>
              <a:gd name="connsiteY29-2518" fmla="*/ 2159843 h 2567281"/>
              <a:gd name="connsiteX30-2519" fmla="*/ 271660 w 2567281"/>
              <a:gd name="connsiteY30-2520" fmla="*/ 2072382 h 2567281"/>
              <a:gd name="connsiteX31-2521" fmla="*/ 335363 w 2567281"/>
              <a:gd name="connsiteY31-2522" fmla="*/ 1653711 h 2567281"/>
              <a:gd name="connsiteX32-2523" fmla="*/ 8015 w 2567281"/>
              <a:gd name="connsiteY32-2524" fmla="*/ 1412826 h 2567281"/>
              <a:gd name="connsiteX33-2525" fmla="*/ 1549 w 2567281"/>
              <a:gd name="connsiteY33-2526" fmla="*/ 1347429 h 2567281"/>
              <a:gd name="connsiteX34-2527" fmla="*/ 13418 w 2567281"/>
              <a:gd name="connsiteY34-2528" fmla="*/ 1099676 h 2567281"/>
              <a:gd name="connsiteX35-2529" fmla="*/ 14995 w 2567281"/>
              <a:gd name="connsiteY35-2530" fmla="*/ 1091591 h 2567281"/>
              <a:gd name="connsiteX36-2531" fmla="*/ 397317 w 2567281"/>
              <a:gd name="connsiteY36-2532" fmla="*/ 856724 h 2567281"/>
              <a:gd name="connsiteX37-2533" fmla="*/ 279210 w 2567281"/>
              <a:gd name="connsiteY37-2534" fmla="*/ 486794 h 2567281"/>
              <a:gd name="connsiteX38-2535" fmla="*/ 319987 w 2567281"/>
              <a:gd name="connsiteY38-2536" fmla="*/ 435584 h 2567281"/>
              <a:gd name="connsiteX39-2537" fmla="*/ 504477 w 2567281"/>
              <a:gd name="connsiteY39-2538" fmla="*/ 263576 h 2567281"/>
              <a:gd name="connsiteX40-2539" fmla="*/ 542723 w 2567281"/>
              <a:gd name="connsiteY40-2540" fmla="*/ 237362 h 2567281"/>
              <a:gd name="connsiteX0-2541" fmla="*/ 542723 w 2567281"/>
              <a:gd name="connsiteY0-2542" fmla="*/ 237362 h 2567281"/>
              <a:gd name="connsiteX1-2543" fmla="*/ 923626 w 2567281"/>
              <a:gd name="connsiteY1-2544" fmla="*/ 341570 h 2567281"/>
              <a:gd name="connsiteX2-2545" fmla="*/ 1104648 w 2567281"/>
              <a:gd name="connsiteY2-2546" fmla="*/ 12940 h 2567281"/>
              <a:gd name="connsiteX3-2547" fmla="*/ 1219853 w 2567281"/>
              <a:gd name="connsiteY3-2548" fmla="*/ 1549 h 2567281"/>
              <a:gd name="connsiteX4-2549" fmla="*/ 1467606 w 2567281"/>
              <a:gd name="connsiteY4-2550" fmla="*/ 13418 h 2567281"/>
              <a:gd name="connsiteX5-2551" fmla="*/ 1496875 w 2567281"/>
              <a:gd name="connsiteY5-2552" fmla="*/ 19128 h 2567281"/>
              <a:gd name="connsiteX6-2553" fmla="*/ 1628565 w 2567281"/>
              <a:gd name="connsiteY6-2554" fmla="*/ 340248 h 2567281"/>
              <a:gd name="connsiteX7-2555" fmla="*/ 2031761 w 2567281"/>
              <a:gd name="connsiteY7-2556" fmla="*/ 240783 h 2567281"/>
              <a:gd name="connsiteX8-2557" fmla="*/ 2034286 w 2567281"/>
              <a:gd name="connsiteY8-2558" fmla="*/ 242421 h 2567281"/>
              <a:gd name="connsiteX9-2559" fmla="*/ 2303706 w 2567281"/>
              <a:gd name="connsiteY9-2560" fmla="*/ 504477 h 2567281"/>
              <a:gd name="connsiteX10-2561" fmla="*/ 2313004 w 2567281"/>
              <a:gd name="connsiteY10-2562" fmla="*/ 518043 h 2567281"/>
              <a:gd name="connsiteX11-2563" fmla="*/ 2218151 w 2567281"/>
              <a:gd name="connsiteY11-2564" fmla="*/ 861420 h 2567281"/>
              <a:gd name="connsiteX12-2565" fmla="*/ 2547655 w 2567281"/>
              <a:gd name="connsiteY12-2566" fmla="*/ 1066337 h 2567281"/>
              <a:gd name="connsiteX13-2567" fmla="*/ 2553379 w 2567281"/>
              <a:gd name="connsiteY13-2568" fmla="*/ 1094904 h 2567281"/>
              <a:gd name="connsiteX14-2569" fmla="*/ 2565794 w 2567281"/>
              <a:gd name="connsiteY14-2570" fmla="*/ 1344373 h 2567281"/>
              <a:gd name="connsiteX15-2571" fmla="*/ 2556882 w 2567281"/>
              <a:gd name="connsiteY15-2572" fmla="*/ 1436427 h 2567281"/>
              <a:gd name="connsiteX16-2573" fmla="*/ 2175577 w 2567281"/>
              <a:gd name="connsiteY16-2574" fmla="*/ 1602914 h 2567281"/>
              <a:gd name="connsiteX17-2575" fmla="*/ 2320371 w 2567281"/>
              <a:gd name="connsiteY17-2576" fmla="*/ 2039924 h 2567281"/>
              <a:gd name="connsiteX18-2577" fmla="*/ 2247295 w 2567281"/>
              <a:gd name="connsiteY18-2578" fmla="*/ 2131698 h 2567281"/>
              <a:gd name="connsiteX19-2579" fmla="*/ 2159843 w 2567281"/>
              <a:gd name="connsiteY19-2580" fmla="*/ 2221792 h 2567281"/>
              <a:gd name="connsiteX20-2581" fmla="*/ 2093129 w 2567281"/>
              <a:gd name="connsiteY20-2582" fmla="*/ 2278108 h 2567281"/>
              <a:gd name="connsiteX21-2583" fmla="*/ 1655286 w 2567281"/>
              <a:gd name="connsiteY21-2584" fmla="*/ 2130546 h 2567281"/>
              <a:gd name="connsiteX22-2585" fmla="*/ 1448837 w 2567281"/>
              <a:gd name="connsiteY22-2586" fmla="*/ 2555706 h 2567281"/>
              <a:gd name="connsiteX23-2587" fmla="*/ 1347429 w 2567281"/>
              <a:gd name="connsiteY23-2588" fmla="*/ 2565733 h 2567281"/>
              <a:gd name="connsiteX24-2589" fmla="*/ 1222908 w 2567281"/>
              <a:gd name="connsiteY24-2590" fmla="*/ 2565794 h 2567281"/>
              <a:gd name="connsiteX25-2591" fmla="*/ 1150390 w 2567281"/>
              <a:gd name="connsiteY25-2592" fmla="*/ 2558774 h 2567281"/>
              <a:gd name="connsiteX26-2593" fmla="*/ 956807 w 2567281"/>
              <a:gd name="connsiteY26-2594" fmla="*/ 2113371 h 2567281"/>
              <a:gd name="connsiteX27-2595" fmla="*/ 479023 w 2567281"/>
              <a:gd name="connsiteY27-2596" fmla="*/ 2281883 h 2567281"/>
              <a:gd name="connsiteX28-2597" fmla="*/ 435584 w 2567281"/>
              <a:gd name="connsiteY28-2598" fmla="*/ 2247295 h 2567281"/>
              <a:gd name="connsiteX29-2599" fmla="*/ 345490 w 2567281"/>
              <a:gd name="connsiteY29-2600" fmla="*/ 2159843 h 2567281"/>
              <a:gd name="connsiteX30-2601" fmla="*/ 271660 w 2567281"/>
              <a:gd name="connsiteY30-2602" fmla="*/ 2072382 h 2567281"/>
              <a:gd name="connsiteX31-2603" fmla="*/ 335363 w 2567281"/>
              <a:gd name="connsiteY31-2604" fmla="*/ 1653711 h 2567281"/>
              <a:gd name="connsiteX32-2605" fmla="*/ 8015 w 2567281"/>
              <a:gd name="connsiteY32-2606" fmla="*/ 1412826 h 2567281"/>
              <a:gd name="connsiteX33-2607" fmla="*/ 1549 w 2567281"/>
              <a:gd name="connsiteY33-2608" fmla="*/ 1347429 h 2567281"/>
              <a:gd name="connsiteX34-2609" fmla="*/ 13418 w 2567281"/>
              <a:gd name="connsiteY34-2610" fmla="*/ 1099676 h 2567281"/>
              <a:gd name="connsiteX35-2611" fmla="*/ 14995 w 2567281"/>
              <a:gd name="connsiteY35-2612" fmla="*/ 1091591 h 2567281"/>
              <a:gd name="connsiteX36-2613" fmla="*/ 397317 w 2567281"/>
              <a:gd name="connsiteY36-2614" fmla="*/ 856724 h 2567281"/>
              <a:gd name="connsiteX37-2615" fmla="*/ 279210 w 2567281"/>
              <a:gd name="connsiteY37-2616" fmla="*/ 486794 h 2567281"/>
              <a:gd name="connsiteX38-2617" fmla="*/ 319987 w 2567281"/>
              <a:gd name="connsiteY38-2618" fmla="*/ 435584 h 2567281"/>
              <a:gd name="connsiteX39-2619" fmla="*/ 504477 w 2567281"/>
              <a:gd name="connsiteY39-2620" fmla="*/ 263576 h 2567281"/>
              <a:gd name="connsiteX40-2621" fmla="*/ 542723 w 2567281"/>
              <a:gd name="connsiteY40-2622" fmla="*/ 237362 h 2567281"/>
              <a:gd name="connsiteX0-2623" fmla="*/ 542723 w 2567281"/>
              <a:gd name="connsiteY0-2624" fmla="*/ 237362 h 2567281"/>
              <a:gd name="connsiteX1-2625" fmla="*/ 923626 w 2567281"/>
              <a:gd name="connsiteY1-2626" fmla="*/ 341570 h 2567281"/>
              <a:gd name="connsiteX2-2627" fmla="*/ 1104648 w 2567281"/>
              <a:gd name="connsiteY2-2628" fmla="*/ 12940 h 2567281"/>
              <a:gd name="connsiteX3-2629" fmla="*/ 1219853 w 2567281"/>
              <a:gd name="connsiteY3-2630" fmla="*/ 1549 h 2567281"/>
              <a:gd name="connsiteX4-2631" fmla="*/ 1467606 w 2567281"/>
              <a:gd name="connsiteY4-2632" fmla="*/ 13418 h 2567281"/>
              <a:gd name="connsiteX5-2633" fmla="*/ 1496875 w 2567281"/>
              <a:gd name="connsiteY5-2634" fmla="*/ 19128 h 2567281"/>
              <a:gd name="connsiteX6-2635" fmla="*/ 1628565 w 2567281"/>
              <a:gd name="connsiteY6-2636" fmla="*/ 340248 h 2567281"/>
              <a:gd name="connsiteX7-2637" fmla="*/ 2031761 w 2567281"/>
              <a:gd name="connsiteY7-2638" fmla="*/ 240783 h 2567281"/>
              <a:gd name="connsiteX8-2639" fmla="*/ 2034286 w 2567281"/>
              <a:gd name="connsiteY8-2640" fmla="*/ 242421 h 2567281"/>
              <a:gd name="connsiteX9-2641" fmla="*/ 2303706 w 2567281"/>
              <a:gd name="connsiteY9-2642" fmla="*/ 504477 h 2567281"/>
              <a:gd name="connsiteX10-2643" fmla="*/ 2313004 w 2567281"/>
              <a:gd name="connsiteY10-2644" fmla="*/ 518043 h 2567281"/>
              <a:gd name="connsiteX11-2645" fmla="*/ 2218151 w 2567281"/>
              <a:gd name="connsiteY11-2646" fmla="*/ 861420 h 2567281"/>
              <a:gd name="connsiteX12-2647" fmla="*/ 2547655 w 2567281"/>
              <a:gd name="connsiteY12-2648" fmla="*/ 1066337 h 2567281"/>
              <a:gd name="connsiteX13-2649" fmla="*/ 2553379 w 2567281"/>
              <a:gd name="connsiteY13-2650" fmla="*/ 1094904 h 2567281"/>
              <a:gd name="connsiteX14-2651" fmla="*/ 2565794 w 2567281"/>
              <a:gd name="connsiteY14-2652" fmla="*/ 1344373 h 2567281"/>
              <a:gd name="connsiteX15-2653" fmla="*/ 2556882 w 2567281"/>
              <a:gd name="connsiteY15-2654" fmla="*/ 1436427 h 2567281"/>
              <a:gd name="connsiteX16-2655" fmla="*/ 2175577 w 2567281"/>
              <a:gd name="connsiteY16-2656" fmla="*/ 1602914 h 2567281"/>
              <a:gd name="connsiteX17-2657" fmla="*/ 2320371 w 2567281"/>
              <a:gd name="connsiteY17-2658" fmla="*/ 2039924 h 2567281"/>
              <a:gd name="connsiteX18-2659" fmla="*/ 2247295 w 2567281"/>
              <a:gd name="connsiteY18-2660" fmla="*/ 2131698 h 2567281"/>
              <a:gd name="connsiteX19-2661" fmla="*/ 2159843 w 2567281"/>
              <a:gd name="connsiteY19-2662" fmla="*/ 2221792 h 2567281"/>
              <a:gd name="connsiteX20-2663" fmla="*/ 2093129 w 2567281"/>
              <a:gd name="connsiteY20-2664" fmla="*/ 2278108 h 2567281"/>
              <a:gd name="connsiteX21-2665" fmla="*/ 1655286 w 2567281"/>
              <a:gd name="connsiteY21-2666" fmla="*/ 2130546 h 2567281"/>
              <a:gd name="connsiteX22-2667" fmla="*/ 1448837 w 2567281"/>
              <a:gd name="connsiteY22-2668" fmla="*/ 2555706 h 2567281"/>
              <a:gd name="connsiteX23-2669" fmla="*/ 1347429 w 2567281"/>
              <a:gd name="connsiteY23-2670" fmla="*/ 2565733 h 2567281"/>
              <a:gd name="connsiteX24-2671" fmla="*/ 1222908 w 2567281"/>
              <a:gd name="connsiteY24-2672" fmla="*/ 2565794 h 2567281"/>
              <a:gd name="connsiteX25-2673" fmla="*/ 1150390 w 2567281"/>
              <a:gd name="connsiteY25-2674" fmla="*/ 2558774 h 2567281"/>
              <a:gd name="connsiteX26-2675" fmla="*/ 956807 w 2567281"/>
              <a:gd name="connsiteY26-2676" fmla="*/ 2113371 h 2567281"/>
              <a:gd name="connsiteX27-2677" fmla="*/ 479023 w 2567281"/>
              <a:gd name="connsiteY27-2678" fmla="*/ 2281883 h 2567281"/>
              <a:gd name="connsiteX28-2679" fmla="*/ 435584 w 2567281"/>
              <a:gd name="connsiteY28-2680" fmla="*/ 2247295 h 2567281"/>
              <a:gd name="connsiteX29-2681" fmla="*/ 345490 w 2567281"/>
              <a:gd name="connsiteY29-2682" fmla="*/ 2159843 h 2567281"/>
              <a:gd name="connsiteX30-2683" fmla="*/ 271660 w 2567281"/>
              <a:gd name="connsiteY30-2684" fmla="*/ 2072382 h 2567281"/>
              <a:gd name="connsiteX31-2685" fmla="*/ 447673 w 2567281"/>
              <a:gd name="connsiteY31-2686" fmla="*/ 1599540 h 2567281"/>
              <a:gd name="connsiteX32-2687" fmla="*/ 8015 w 2567281"/>
              <a:gd name="connsiteY32-2688" fmla="*/ 1412826 h 2567281"/>
              <a:gd name="connsiteX33-2689" fmla="*/ 1549 w 2567281"/>
              <a:gd name="connsiteY33-2690" fmla="*/ 1347429 h 2567281"/>
              <a:gd name="connsiteX34-2691" fmla="*/ 13418 w 2567281"/>
              <a:gd name="connsiteY34-2692" fmla="*/ 1099676 h 2567281"/>
              <a:gd name="connsiteX35-2693" fmla="*/ 14995 w 2567281"/>
              <a:gd name="connsiteY35-2694" fmla="*/ 1091591 h 2567281"/>
              <a:gd name="connsiteX36-2695" fmla="*/ 397317 w 2567281"/>
              <a:gd name="connsiteY36-2696" fmla="*/ 856724 h 2567281"/>
              <a:gd name="connsiteX37-2697" fmla="*/ 279210 w 2567281"/>
              <a:gd name="connsiteY37-2698" fmla="*/ 486794 h 2567281"/>
              <a:gd name="connsiteX38-2699" fmla="*/ 319987 w 2567281"/>
              <a:gd name="connsiteY38-2700" fmla="*/ 435584 h 2567281"/>
              <a:gd name="connsiteX39-2701" fmla="*/ 504477 w 2567281"/>
              <a:gd name="connsiteY39-2702" fmla="*/ 263576 h 2567281"/>
              <a:gd name="connsiteX40-2703" fmla="*/ 542723 w 2567281"/>
              <a:gd name="connsiteY40-2704" fmla="*/ 237362 h 2567281"/>
              <a:gd name="connsiteX0-2705" fmla="*/ 542723 w 2567281"/>
              <a:gd name="connsiteY0-2706" fmla="*/ 237362 h 2567281"/>
              <a:gd name="connsiteX1-2707" fmla="*/ 923626 w 2567281"/>
              <a:gd name="connsiteY1-2708" fmla="*/ 341570 h 2567281"/>
              <a:gd name="connsiteX2-2709" fmla="*/ 1104648 w 2567281"/>
              <a:gd name="connsiteY2-2710" fmla="*/ 12940 h 2567281"/>
              <a:gd name="connsiteX3-2711" fmla="*/ 1219853 w 2567281"/>
              <a:gd name="connsiteY3-2712" fmla="*/ 1549 h 2567281"/>
              <a:gd name="connsiteX4-2713" fmla="*/ 1467606 w 2567281"/>
              <a:gd name="connsiteY4-2714" fmla="*/ 13418 h 2567281"/>
              <a:gd name="connsiteX5-2715" fmla="*/ 1496875 w 2567281"/>
              <a:gd name="connsiteY5-2716" fmla="*/ 19128 h 2567281"/>
              <a:gd name="connsiteX6-2717" fmla="*/ 1628565 w 2567281"/>
              <a:gd name="connsiteY6-2718" fmla="*/ 340248 h 2567281"/>
              <a:gd name="connsiteX7-2719" fmla="*/ 2031761 w 2567281"/>
              <a:gd name="connsiteY7-2720" fmla="*/ 240783 h 2567281"/>
              <a:gd name="connsiteX8-2721" fmla="*/ 2034286 w 2567281"/>
              <a:gd name="connsiteY8-2722" fmla="*/ 242421 h 2567281"/>
              <a:gd name="connsiteX9-2723" fmla="*/ 2303706 w 2567281"/>
              <a:gd name="connsiteY9-2724" fmla="*/ 504477 h 2567281"/>
              <a:gd name="connsiteX10-2725" fmla="*/ 2313004 w 2567281"/>
              <a:gd name="connsiteY10-2726" fmla="*/ 518043 h 2567281"/>
              <a:gd name="connsiteX11-2727" fmla="*/ 2218151 w 2567281"/>
              <a:gd name="connsiteY11-2728" fmla="*/ 861420 h 2567281"/>
              <a:gd name="connsiteX12-2729" fmla="*/ 2547655 w 2567281"/>
              <a:gd name="connsiteY12-2730" fmla="*/ 1066337 h 2567281"/>
              <a:gd name="connsiteX13-2731" fmla="*/ 2553379 w 2567281"/>
              <a:gd name="connsiteY13-2732" fmla="*/ 1094904 h 2567281"/>
              <a:gd name="connsiteX14-2733" fmla="*/ 2565794 w 2567281"/>
              <a:gd name="connsiteY14-2734" fmla="*/ 1344373 h 2567281"/>
              <a:gd name="connsiteX15-2735" fmla="*/ 2556882 w 2567281"/>
              <a:gd name="connsiteY15-2736" fmla="*/ 1436427 h 2567281"/>
              <a:gd name="connsiteX16-2737" fmla="*/ 2175577 w 2567281"/>
              <a:gd name="connsiteY16-2738" fmla="*/ 1602914 h 2567281"/>
              <a:gd name="connsiteX17-2739" fmla="*/ 2320371 w 2567281"/>
              <a:gd name="connsiteY17-2740" fmla="*/ 2039924 h 2567281"/>
              <a:gd name="connsiteX18-2741" fmla="*/ 2247295 w 2567281"/>
              <a:gd name="connsiteY18-2742" fmla="*/ 2131698 h 2567281"/>
              <a:gd name="connsiteX19-2743" fmla="*/ 2159843 w 2567281"/>
              <a:gd name="connsiteY19-2744" fmla="*/ 2221792 h 2567281"/>
              <a:gd name="connsiteX20-2745" fmla="*/ 2093129 w 2567281"/>
              <a:gd name="connsiteY20-2746" fmla="*/ 2278108 h 2567281"/>
              <a:gd name="connsiteX21-2747" fmla="*/ 1655286 w 2567281"/>
              <a:gd name="connsiteY21-2748" fmla="*/ 2130546 h 2567281"/>
              <a:gd name="connsiteX22-2749" fmla="*/ 1448837 w 2567281"/>
              <a:gd name="connsiteY22-2750" fmla="*/ 2555706 h 2567281"/>
              <a:gd name="connsiteX23-2751" fmla="*/ 1347429 w 2567281"/>
              <a:gd name="connsiteY23-2752" fmla="*/ 2565733 h 2567281"/>
              <a:gd name="connsiteX24-2753" fmla="*/ 1222908 w 2567281"/>
              <a:gd name="connsiteY24-2754" fmla="*/ 2565794 h 2567281"/>
              <a:gd name="connsiteX25-2755" fmla="*/ 1150390 w 2567281"/>
              <a:gd name="connsiteY25-2756" fmla="*/ 2558774 h 2567281"/>
              <a:gd name="connsiteX26-2757" fmla="*/ 956807 w 2567281"/>
              <a:gd name="connsiteY26-2758" fmla="*/ 2113371 h 2567281"/>
              <a:gd name="connsiteX27-2759" fmla="*/ 479023 w 2567281"/>
              <a:gd name="connsiteY27-2760" fmla="*/ 2281883 h 2567281"/>
              <a:gd name="connsiteX28-2761" fmla="*/ 435584 w 2567281"/>
              <a:gd name="connsiteY28-2762" fmla="*/ 2247295 h 2567281"/>
              <a:gd name="connsiteX29-2763" fmla="*/ 345490 w 2567281"/>
              <a:gd name="connsiteY29-2764" fmla="*/ 2159843 h 2567281"/>
              <a:gd name="connsiteX30-2765" fmla="*/ 271660 w 2567281"/>
              <a:gd name="connsiteY30-2766" fmla="*/ 2072382 h 2567281"/>
              <a:gd name="connsiteX31-2767" fmla="*/ 447673 w 2567281"/>
              <a:gd name="connsiteY31-2768" fmla="*/ 1599540 h 2567281"/>
              <a:gd name="connsiteX32-2769" fmla="*/ 8015 w 2567281"/>
              <a:gd name="connsiteY32-2770" fmla="*/ 1412826 h 2567281"/>
              <a:gd name="connsiteX33-2771" fmla="*/ 1549 w 2567281"/>
              <a:gd name="connsiteY33-2772" fmla="*/ 1347429 h 2567281"/>
              <a:gd name="connsiteX34-2773" fmla="*/ 13418 w 2567281"/>
              <a:gd name="connsiteY34-2774" fmla="*/ 1099676 h 2567281"/>
              <a:gd name="connsiteX35-2775" fmla="*/ 14995 w 2567281"/>
              <a:gd name="connsiteY35-2776" fmla="*/ 1091591 h 2567281"/>
              <a:gd name="connsiteX36-2777" fmla="*/ 397317 w 2567281"/>
              <a:gd name="connsiteY36-2778" fmla="*/ 856724 h 2567281"/>
              <a:gd name="connsiteX37-2779" fmla="*/ 279210 w 2567281"/>
              <a:gd name="connsiteY37-2780" fmla="*/ 486794 h 2567281"/>
              <a:gd name="connsiteX38-2781" fmla="*/ 319987 w 2567281"/>
              <a:gd name="connsiteY38-2782" fmla="*/ 435584 h 2567281"/>
              <a:gd name="connsiteX39-2783" fmla="*/ 504477 w 2567281"/>
              <a:gd name="connsiteY39-2784" fmla="*/ 263576 h 2567281"/>
              <a:gd name="connsiteX40-2785" fmla="*/ 542723 w 2567281"/>
              <a:gd name="connsiteY40-2786" fmla="*/ 237362 h 2567281"/>
              <a:gd name="connsiteX0-2787" fmla="*/ 542723 w 2567281"/>
              <a:gd name="connsiteY0-2788" fmla="*/ 237362 h 2567281"/>
              <a:gd name="connsiteX1-2789" fmla="*/ 923626 w 2567281"/>
              <a:gd name="connsiteY1-2790" fmla="*/ 341570 h 2567281"/>
              <a:gd name="connsiteX2-2791" fmla="*/ 1104648 w 2567281"/>
              <a:gd name="connsiteY2-2792" fmla="*/ 12940 h 2567281"/>
              <a:gd name="connsiteX3-2793" fmla="*/ 1219853 w 2567281"/>
              <a:gd name="connsiteY3-2794" fmla="*/ 1549 h 2567281"/>
              <a:gd name="connsiteX4-2795" fmla="*/ 1467606 w 2567281"/>
              <a:gd name="connsiteY4-2796" fmla="*/ 13418 h 2567281"/>
              <a:gd name="connsiteX5-2797" fmla="*/ 1496875 w 2567281"/>
              <a:gd name="connsiteY5-2798" fmla="*/ 19128 h 2567281"/>
              <a:gd name="connsiteX6-2799" fmla="*/ 1628565 w 2567281"/>
              <a:gd name="connsiteY6-2800" fmla="*/ 340248 h 2567281"/>
              <a:gd name="connsiteX7-2801" fmla="*/ 2031761 w 2567281"/>
              <a:gd name="connsiteY7-2802" fmla="*/ 240783 h 2567281"/>
              <a:gd name="connsiteX8-2803" fmla="*/ 2034286 w 2567281"/>
              <a:gd name="connsiteY8-2804" fmla="*/ 242421 h 2567281"/>
              <a:gd name="connsiteX9-2805" fmla="*/ 2303706 w 2567281"/>
              <a:gd name="connsiteY9-2806" fmla="*/ 504477 h 2567281"/>
              <a:gd name="connsiteX10-2807" fmla="*/ 2313004 w 2567281"/>
              <a:gd name="connsiteY10-2808" fmla="*/ 518043 h 2567281"/>
              <a:gd name="connsiteX11-2809" fmla="*/ 2218151 w 2567281"/>
              <a:gd name="connsiteY11-2810" fmla="*/ 861420 h 2567281"/>
              <a:gd name="connsiteX12-2811" fmla="*/ 2547655 w 2567281"/>
              <a:gd name="connsiteY12-2812" fmla="*/ 1066337 h 2567281"/>
              <a:gd name="connsiteX13-2813" fmla="*/ 2553379 w 2567281"/>
              <a:gd name="connsiteY13-2814" fmla="*/ 1094904 h 2567281"/>
              <a:gd name="connsiteX14-2815" fmla="*/ 2565794 w 2567281"/>
              <a:gd name="connsiteY14-2816" fmla="*/ 1344373 h 2567281"/>
              <a:gd name="connsiteX15-2817" fmla="*/ 2556882 w 2567281"/>
              <a:gd name="connsiteY15-2818" fmla="*/ 1436427 h 2567281"/>
              <a:gd name="connsiteX16-2819" fmla="*/ 2175577 w 2567281"/>
              <a:gd name="connsiteY16-2820" fmla="*/ 1602914 h 2567281"/>
              <a:gd name="connsiteX17-2821" fmla="*/ 2320371 w 2567281"/>
              <a:gd name="connsiteY17-2822" fmla="*/ 2039924 h 2567281"/>
              <a:gd name="connsiteX18-2823" fmla="*/ 2247295 w 2567281"/>
              <a:gd name="connsiteY18-2824" fmla="*/ 2131698 h 2567281"/>
              <a:gd name="connsiteX19-2825" fmla="*/ 2159843 w 2567281"/>
              <a:gd name="connsiteY19-2826" fmla="*/ 2221792 h 2567281"/>
              <a:gd name="connsiteX20-2827" fmla="*/ 2093129 w 2567281"/>
              <a:gd name="connsiteY20-2828" fmla="*/ 2278108 h 2567281"/>
              <a:gd name="connsiteX21-2829" fmla="*/ 1655286 w 2567281"/>
              <a:gd name="connsiteY21-2830" fmla="*/ 2130546 h 2567281"/>
              <a:gd name="connsiteX22-2831" fmla="*/ 1448837 w 2567281"/>
              <a:gd name="connsiteY22-2832" fmla="*/ 2555706 h 2567281"/>
              <a:gd name="connsiteX23-2833" fmla="*/ 1347429 w 2567281"/>
              <a:gd name="connsiteY23-2834" fmla="*/ 2565733 h 2567281"/>
              <a:gd name="connsiteX24-2835" fmla="*/ 1222908 w 2567281"/>
              <a:gd name="connsiteY24-2836" fmla="*/ 2565794 h 2567281"/>
              <a:gd name="connsiteX25-2837" fmla="*/ 1150390 w 2567281"/>
              <a:gd name="connsiteY25-2838" fmla="*/ 2558774 h 2567281"/>
              <a:gd name="connsiteX26-2839" fmla="*/ 956807 w 2567281"/>
              <a:gd name="connsiteY26-2840" fmla="*/ 2113371 h 2567281"/>
              <a:gd name="connsiteX27-2841" fmla="*/ 479023 w 2567281"/>
              <a:gd name="connsiteY27-2842" fmla="*/ 2281883 h 2567281"/>
              <a:gd name="connsiteX28-2843" fmla="*/ 435584 w 2567281"/>
              <a:gd name="connsiteY28-2844" fmla="*/ 2247295 h 2567281"/>
              <a:gd name="connsiteX29-2845" fmla="*/ 345490 w 2567281"/>
              <a:gd name="connsiteY29-2846" fmla="*/ 2159843 h 2567281"/>
              <a:gd name="connsiteX30-2847" fmla="*/ 271660 w 2567281"/>
              <a:gd name="connsiteY30-2848" fmla="*/ 2072382 h 2567281"/>
              <a:gd name="connsiteX31-2849" fmla="*/ 447673 w 2567281"/>
              <a:gd name="connsiteY31-2850" fmla="*/ 1599540 h 2567281"/>
              <a:gd name="connsiteX32-2851" fmla="*/ 8015 w 2567281"/>
              <a:gd name="connsiteY32-2852" fmla="*/ 1412826 h 2567281"/>
              <a:gd name="connsiteX33-2853" fmla="*/ 1549 w 2567281"/>
              <a:gd name="connsiteY33-2854" fmla="*/ 1347429 h 2567281"/>
              <a:gd name="connsiteX34-2855" fmla="*/ 13418 w 2567281"/>
              <a:gd name="connsiteY34-2856" fmla="*/ 1099676 h 2567281"/>
              <a:gd name="connsiteX35-2857" fmla="*/ 14995 w 2567281"/>
              <a:gd name="connsiteY35-2858" fmla="*/ 1091591 h 2567281"/>
              <a:gd name="connsiteX36-2859" fmla="*/ 397317 w 2567281"/>
              <a:gd name="connsiteY36-2860" fmla="*/ 856724 h 2567281"/>
              <a:gd name="connsiteX37-2861" fmla="*/ 279210 w 2567281"/>
              <a:gd name="connsiteY37-2862" fmla="*/ 486794 h 2567281"/>
              <a:gd name="connsiteX38-2863" fmla="*/ 319987 w 2567281"/>
              <a:gd name="connsiteY38-2864" fmla="*/ 435584 h 2567281"/>
              <a:gd name="connsiteX39-2865" fmla="*/ 504477 w 2567281"/>
              <a:gd name="connsiteY39-2866" fmla="*/ 263576 h 2567281"/>
              <a:gd name="connsiteX40-2867" fmla="*/ 542723 w 2567281"/>
              <a:gd name="connsiteY40-2868" fmla="*/ 237362 h 25672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161" y="connsiteY40-162"/>
              </a:cxn>
            </a:cxnLst>
            <a:rect l="l" t="t" r="r" b="b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00A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7" name="任意多边形 3"/>
          <p:cNvSpPr/>
          <p:nvPr/>
        </p:nvSpPr>
        <p:spPr>
          <a:xfrm rot="545508">
            <a:off x="8758959" y="2508935"/>
            <a:ext cx="1151668" cy="1151668"/>
          </a:xfrm>
          <a:custGeom>
            <a:avLst/>
            <a:gdLst>
              <a:gd name="connsiteX0" fmla="*/ 542723 w 2567281"/>
              <a:gd name="connsiteY0" fmla="*/ 237362 h 2567281"/>
              <a:gd name="connsiteX1" fmla="*/ 899550 w 2567281"/>
              <a:gd name="connsiteY1" fmla="*/ 291655 h 2567281"/>
              <a:gd name="connsiteX2" fmla="*/ 1104648 w 2567281"/>
              <a:gd name="connsiteY2" fmla="*/ 12940 h 2567281"/>
              <a:gd name="connsiteX3" fmla="*/ 1219853 w 2567281"/>
              <a:gd name="connsiteY3" fmla="*/ 1549 h 2567281"/>
              <a:gd name="connsiteX4" fmla="*/ 1467606 w 2567281"/>
              <a:gd name="connsiteY4" fmla="*/ 13418 h 2567281"/>
              <a:gd name="connsiteX5" fmla="*/ 1496875 w 2567281"/>
              <a:gd name="connsiteY5" fmla="*/ 19128 h 2567281"/>
              <a:gd name="connsiteX6" fmla="*/ 1697419 w 2567281"/>
              <a:gd name="connsiteY6" fmla="*/ 291655 h 2567281"/>
              <a:gd name="connsiteX7" fmla="*/ 2031761 w 2567281"/>
              <a:gd name="connsiteY7" fmla="*/ 240783 h 2567281"/>
              <a:gd name="connsiteX8" fmla="*/ 2034286 w 2567281"/>
              <a:gd name="connsiteY8" fmla="*/ 242421 h 2567281"/>
              <a:gd name="connsiteX9" fmla="*/ 2303706 w 2567281"/>
              <a:gd name="connsiteY9" fmla="*/ 504477 h 2567281"/>
              <a:gd name="connsiteX10" fmla="*/ 2313004 w 2567281"/>
              <a:gd name="connsiteY10" fmla="*/ 518043 h 2567281"/>
              <a:gd name="connsiteX11" fmla="*/ 2261606 w 2567281"/>
              <a:gd name="connsiteY11" fmla="*/ 855842 h 2567281"/>
              <a:gd name="connsiteX12" fmla="*/ 2547655 w 2567281"/>
              <a:gd name="connsiteY12" fmla="*/ 1066337 h 2567281"/>
              <a:gd name="connsiteX13" fmla="*/ 2553379 w 2567281"/>
              <a:gd name="connsiteY13" fmla="*/ 1094904 h 2567281"/>
              <a:gd name="connsiteX14" fmla="*/ 2565794 w 2567281"/>
              <a:gd name="connsiteY14" fmla="*/ 1344373 h 2567281"/>
              <a:gd name="connsiteX15" fmla="*/ 2556882 w 2567281"/>
              <a:gd name="connsiteY15" fmla="*/ 1436427 h 2567281"/>
              <a:gd name="connsiteX16" fmla="*/ 2261606 w 2567281"/>
              <a:gd name="connsiteY16" fmla="*/ 1653711 h 2567281"/>
              <a:gd name="connsiteX17" fmla="*/ 2320371 w 2567281"/>
              <a:gd name="connsiteY17" fmla="*/ 2039924 h 2567281"/>
              <a:gd name="connsiteX18" fmla="*/ 2247295 w 2567281"/>
              <a:gd name="connsiteY18" fmla="*/ 2131698 h 2567281"/>
              <a:gd name="connsiteX19" fmla="*/ 2159843 w 2567281"/>
              <a:gd name="connsiteY19" fmla="*/ 2221792 h 2567281"/>
              <a:gd name="connsiteX20" fmla="*/ 2093129 w 2567281"/>
              <a:gd name="connsiteY20" fmla="*/ 2278108 h 2567281"/>
              <a:gd name="connsiteX21" fmla="*/ 1697419 w 2567281"/>
              <a:gd name="connsiteY21" fmla="*/ 2217898 h 2567281"/>
              <a:gd name="connsiteX22" fmla="*/ 1448837 w 2567281"/>
              <a:gd name="connsiteY22" fmla="*/ 2555706 h 2567281"/>
              <a:gd name="connsiteX23" fmla="*/ 1347429 w 2567281"/>
              <a:gd name="connsiteY23" fmla="*/ 2565733 h 2567281"/>
              <a:gd name="connsiteX24" fmla="*/ 1222908 w 2567281"/>
              <a:gd name="connsiteY24" fmla="*/ 2565794 h 2567281"/>
              <a:gd name="connsiteX25" fmla="*/ 1150390 w 2567281"/>
              <a:gd name="connsiteY25" fmla="*/ 2558774 h 2567281"/>
              <a:gd name="connsiteX26" fmla="*/ 899550 w 2567281"/>
              <a:gd name="connsiteY26" fmla="*/ 2217898 h 2567281"/>
              <a:gd name="connsiteX27" fmla="*/ 479023 w 2567281"/>
              <a:gd name="connsiteY27" fmla="*/ 2281883 h 2567281"/>
              <a:gd name="connsiteX28" fmla="*/ 435584 w 2567281"/>
              <a:gd name="connsiteY28" fmla="*/ 2247295 h 2567281"/>
              <a:gd name="connsiteX29" fmla="*/ 345490 w 2567281"/>
              <a:gd name="connsiteY29" fmla="*/ 2159843 h 2567281"/>
              <a:gd name="connsiteX30" fmla="*/ 271660 w 2567281"/>
              <a:gd name="connsiteY30" fmla="*/ 2072382 h 2567281"/>
              <a:gd name="connsiteX31" fmla="*/ 335363 w 2567281"/>
              <a:gd name="connsiteY31" fmla="*/ 1653711 h 2567281"/>
              <a:gd name="connsiteX32" fmla="*/ 8015 w 2567281"/>
              <a:gd name="connsiteY32" fmla="*/ 1412826 h 2567281"/>
              <a:gd name="connsiteX33" fmla="*/ 1549 w 2567281"/>
              <a:gd name="connsiteY33" fmla="*/ 1347429 h 2567281"/>
              <a:gd name="connsiteX34" fmla="*/ 13418 w 2567281"/>
              <a:gd name="connsiteY34" fmla="*/ 1099676 h 2567281"/>
              <a:gd name="connsiteX35" fmla="*/ 14995 w 2567281"/>
              <a:gd name="connsiteY35" fmla="*/ 1091591 h 2567281"/>
              <a:gd name="connsiteX36" fmla="*/ 335363 w 2567281"/>
              <a:gd name="connsiteY36" fmla="*/ 855842 h 2567281"/>
              <a:gd name="connsiteX37" fmla="*/ 279210 w 2567281"/>
              <a:gd name="connsiteY37" fmla="*/ 486794 h 2567281"/>
              <a:gd name="connsiteX38" fmla="*/ 319987 w 2567281"/>
              <a:gd name="connsiteY38" fmla="*/ 435584 h 2567281"/>
              <a:gd name="connsiteX39" fmla="*/ 504477 w 2567281"/>
              <a:gd name="connsiteY39" fmla="*/ 263576 h 2567281"/>
              <a:gd name="connsiteX0-1" fmla="*/ 542723 w 2567281"/>
              <a:gd name="connsiteY0-2" fmla="*/ 237362 h 2567281"/>
              <a:gd name="connsiteX1-3" fmla="*/ 899550 w 2567281"/>
              <a:gd name="connsiteY1-4" fmla="*/ 291655 h 2567281"/>
              <a:gd name="connsiteX2-5" fmla="*/ 1104648 w 2567281"/>
              <a:gd name="connsiteY2-6" fmla="*/ 12940 h 2567281"/>
              <a:gd name="connsiteX3-7" fmla="*/ 1219853 w 2567281"/>
              <a:gd name="connsiteY3-8" fmla="*/ 1549 h 2567281"/>
              <a:gd name="connsiteX4-9" fmla="*/ 1467606 w 2567281"/>
              <a:gd name="connsiteY4-10" fmla="*/ 13418 h 2567281"/>
              <a:gd name="connsiteX5-11" fmla="*/ 1496875 w 2567281"/>
              <a:gd name="connsiteY5-12" fmla="*/ 19128 h 2567281"/>
              <a:gd name="connsiteX6-13" fmla="*/ 1697419 w 2567281"/>
              <a:gd name="connsiteY6-14" fmla="*/ 291655 h 2567281"/>
              <a:gd name="connsiteX7-15" fmla="*/ 2031761 w 2567281"/>
              <a:gd name="connsiteY7-16" fmla="*/ 240783 h 2567281"/>
              <a:gd name="connsiteX8-17" fmla="*/ 2034286 w 2567281"/>
              <a:gd name="connsiteY8-18" fmla="*/ 242421 h 2567281"/>
              <a:gd name="connsiteX9-19" fmla="*/ 2303706 w 2567281"/>
              <a:gd name="connsiteY9-20" fmla="*/ 504477 h 2567281"/>
              <a:gd name="connsiteX10-21" fmla="*/ 2313004 w 2567281"/>
              <a:gd name="connsiteY10-22" fmla="*/ 518043 h 2567281"/>
              <a:gd name="connsiteX11-23" fmla="*/ 2261606 w 2567281"/>
              <a:gd name="connsiteY11-24" fmla="*/ 855842 h 2567281"/>
              <a:gd name="connsiteX12-25" fmla="*/ 2547655 w 2567281"/>
              <a:gd name="connsiteY12-26" fmla="*/ 1066337 h 2567281"/>
              <a:gd name="connsiteX13-27" fmla="*/ 2553379 w 2567281"/>
              <a:gd name="connsiteY13-28" fmla="*/ 1094904 h 2567281"/>
              <a:gd name="connsiteX14-29" fmla="*/ 2565794 w 2567281"/>
              <a:gd name="connsiteY14-30" fmla="*/ 1344373 h 2567281"/>
              <a:gd name="connsiteX15-31" fmla="*/ 2556882 w 2567281"/>
              <a:gd name="connsiteY15-32" fmla="*/ 1436427 h 2567281"/>
              <a:gd name="connsiteX16-33" fmla="*/ 2261606 w 2567281"/>
              <a:gd name="connsiteY16-34" fmla="*/ 1653711 h 2567281"/>
              <a:gd name="connsiteX17-35" fmla="*/ 2320371 w 2567281"/>
              <a:gd name="connsiteY17-36" fmla="*/ 2039924 h 2567281"/>
              <a:gd name="connsiteX18-37" fmla="*/ 2247295 w 2567281"/>
              <a:gd name="connsiteY18-38" fmla="*/ 2131698 h 2567281"/>
              <a:gd name="connsiteX19-39" fmla="*/ 2159843 w 2567281"/>
              <a:gd name="connsiteY19-40" fmla="*/ 2221792 h 2567281"/>
              <a:gd name="connsiteX20-41" fmla="*/ 2093129 w 2567281"/>
              <a:gd name="connsiteY20-42" fmla="*/ 2278108 h 2567281"/>
              <a:gd name="connsiteX21-43" fmla="*/ 1697419 w 2567281"/>
              <a:gd name="connsiteY21-44" fmla="*/ 2217898 h 2567281"/>
              <a:gd name="connsiteX22-45" fmla="*/ 1448837 w 2567281"/>
              <a:gd name="connsiteY22-46" fmla="*/ 2555706 h 2567281"/>
              <a:gd name="connsiteX23-47" fmla="*/ 1347429 w 2567281"/>
              <a:gd name="connsiteY23-48" fmla="*/ 2565733 h 2567281"/>
              <a:gd name="connsiteX24-49" fmla="*/ 1222908 w 2567281"/>
              <a:gd name="connsiteY24-50" fmla="*/ 2565794 h 2567281"/>
              <a:gd name="connsiteX25-51" fmla="*/ 1150390 w 2567281"/>
              <a:gd name="connsiteY25-52" fmla="*/ 2558774 h 2567281"/>
              <a:gd name="connsiteX26-53" fmla="*/ 899550 w 2567281"/>
              <a:gd name="connsiteY26-54" fmla="*/ 2217898 h 2567281"/>
              <a:gd name="connsiteX27-55" fmla="*/ 479023 w 2567281"/>
              <a:gd name="connsiteY27-56" fmla="*/ 2281883 h 2567281"/>
              <a:gd name="connsiteX28-57" fmla="*/ 435584 w 2567281"/>
              <a:gd name="connsiteY28-58" fmla="*/ 2247295 h 2567281"/>
              <a:gd name="connsiteX29-59" fmla="*/ 345490 w 2567281"/>
              <a:gd name="connsiteY29-60" fmla="*/ 2159843 h 2567281"/>
              <a:gd name="connsiteX30-61" fmla="*/ 271660 w 2567281"/>
              <a:gd name="connsiteY30-62" fmla="*/ 2072382 h 2567281"/>
              <a:gd name="connsiteX31-63" fmla="*/ 335363 w 2567281"/>
              <a:gd name="connsiteY31-64" fmla="*/ 1653711 h 2567281"/>
              <a:gd name="connsiteX32-65" fmla="*/ 8015 w 2567281"/>
              <a:gd name="connsiteY32-66" fmla="*/ 1412826 h 2567281"/>
              <a:gd name="connsiteX33-67" fmla="*/ 1549 w 2567281"/>
              <a:gd name="connsiteY33-68" fmla="*/ 1347429 h 2567281"/>
              <a:gd name="connsiteX34-69" fmla="*/ 13418 w 2567281"/>
              <a:gd name="connsiteY34-70" fmla="*/ 1099676 h 2567281"/>
              <a:gd name="connsiteX35-71" fmla="*/ 14995 w 2567281"/>
              <a:gd name="connsiteY35-72" fmla="*/ 1091591 h 2567281"/>
              <a:gd name="connsiteX36-73" fmla="*/ 335363 w 2567281"/>
              <a:gd name="connsiteY36-74" fmla="*/ 855842 h 2567281"/>
              <a:gd name="connsiteX37-75" fmla="*/ 279210 w 2567281"/>
              <a:gd name="connsiteY37-76" fmla="*/ 486794 h 2567281"/>
              <a:gd name="connsiteX38-77" fmla="*/ 319987 w 2567281"/>
              <a:gd name="connsiteY38-78" fmla="*/ 435584 h 2567281"/>
              <a:gd name="connsiteX39-79" fmla="*/ 504477 w 2567281"/>
              <a:gd name="connsiteY39-80" fmla="*/ 263576 h 2567281"/>
              <a:gd name="connsiteX40" fmla="*/ 542723 w 2567281"/>
              <a:gd name="connsiteY40" fmla="*/ 237362 h 2567281"/>
              <a:gd name="connsiteX0-81" fmla="*/ 542723 w 2567281"/>
              <a:gd name="connsiteY0-82" fmla="*/ 237362 h 2567281"/>
              <a:gd name="connsiteX1-83" fmla="*/ 899550 w 2567281"/>
              <a:gd name="connsiteY1-84" fmla="*/ 291655 h 2567281"/>
              <a:gd name="connsiteX2-85" fmla="*/ 1104648 w 2567281"/>
              <a:gd name="connsiteY2-86" fmla="*/ 12940 h 2567281"/>
              <a:gd name="connsiteX3-87" fmla="*/ 1219853 w 2567281"/>
              <a:gd name="connsiteY3-88" fmla="*/ 1549 h 2567281"/>
              <a:gd name="connsiteX4-89" fmla="*/ 1467606 w 2567281"/>
              <a:gd name="connsiteY4-90" fmla="*/ 13418 h 2567281"/>
              <a:gd name="connsiteX5-91" fmla="*/ 1496875 w 2567281"/>
              <a:gd name="connsiteY5-92" fmla="*/ 19128 h 2567281"/>
              <a:gd name="connsiteX6-93" fmla="*/ 1697419 w 2567281"/>
              <a:gd name="connsiteY6-94" fmla="*/ 291655 h 2567281"/>
              <a:gd name="connsiteX7-95" fmla="*/ 2031761 w 2567281"/>
              <a:gd name="connsiteY7-96" fmla="*/ 240783 h 2567281"/>
              <a:gd name="connsiteX8-97" fmla="*/ 2034286 w 2567281"/>
              <a:gd name="connsiteY8-98" fmla="*/ 242421 h 2567281"/>
              <a:gd name="connsiteX9-99" fmla="*/ 2303706 w 2567281"/>
              <a:gd name="connsiteY9-100" fmla="*/ 504477 h 2567281"/>
              <a:gd name="connsiteX10-101" fmla="*/ 2313004 w 2567281"/>
              <a:gd name="connsiteY10-102" fmla="*/ 518043 h 2567281"/>
              <a:gd name="connsiteX11-103" fmla="*/ 2261606 w 2567281"/>
              <a:gd name="connsiteY11-104" fmla="*/ 855842 h 2567281"/>
              <a:gd name="connsiteX12-105" fmla="*/ 2547655 w 2567281"/>
              <a:gd name="connsiteY12-106" fmla="*/ 1066337 h 2567281"/>
              <a:gd name="connsiteX13-107" fmla="*/ 2553379 w 2567281"/>
              <a:gd name="connsiteY13-108" fmla="*/ 1094904 h 2567281"/>
              <a:gd name="connsiteX14-109" fmla="*/ 2565794 w 2567281"/>
              <a:gd name="connsiteY14-110" fmla="*/ 1344373 h 2567281"/>
              <a:gd name="connsiteX15-111" fmla="*/ 2556882 w 2567281"/>
              <a:gd name="connsiteY15-112" fmla="*/ 1436427 h 2567281"/>
              <a:gd name="connsiteX16-113" fmla="*/ 2261606 w 2567281"/>
              <a:gd name="connsiteY16-114" fmla="*/ 1653711 h 2567281"/>
              <a:gd name="connsiteX17-115" fmla="*/ 2320371 w 2567281"/>
              <a:gd name="connsiteY17-116" fmla="*/ 2039924 h 2567281"/>
              <a:gd name="connsiteX18-117" fmla="*/ 2247295 w 2567281"/>
              <a:gd name="connsiteY18-118" fmla="*/ 2131698 h 2567281"/>
              <a:gd name="connsiteX19-119" fmla="*/ 2159843 w 2567281"/>
              <a:gd name="connsiteY19-120" fmla="*/ 2221792 h 2567281"/>
              <a:gd name="connsiteX20-121" fmla="*/ 2093129 w 2567281"/>
              <a:gd name="connsiteY20-122" fmla="*/ 2278108 h 2567281"/>
              <a:gd name="connsiteX21-123" fmla="*/ 1697419 w 2567281"/>
              <a:gd name="connsiteY21-124" fmla="*/ 2217898 h 2567281"/>
              <a:gd name="connsiteX22-125" fmla="*/ 1448837 w 2567281"/>
              <a:gd name="connsiteY22-126" fmla="*/ 2555706 h 2567281"/>
              <a:gd name="connsiteX23-127" fmla="*/ 1347429 w 2567281"/>
              <a:gd name="connsiteY23-128" fmla="*/ 2565733 h 2567281"/>
              <a:gd name="connsiteX24-129" fmla="*/ 1222908 w 2567281"/>
              <a:gd name="connsiteY24-130" fmla="*/ 2565794 h 2567281"/>
              <a:gd name="connsiteX25-131" fmla="*/ 1150390 w 2567281"/>
              <a:gd name="connsiteY25-132" fmla="*/ 2558774 h 2567281"/>
              <a:gd name="connsiteX26-133" fmla="*/ 899550 w 2567281"/>
              <a:gd name="connsiteY26-134" fmla="*/ 2217898 h 2567281"/>
              <a:gd name="connsiteX27-135" fmla="*/ 479023 w 2567281"/>
              <a:gd name="connsiteY27-136" fmla="*/ 2281883 h 2567281"/>
              <a:gd name="connsiteX28-137" fmla="*/ 435584 w 2567281"/>
              <a:gd name="connsiteY28-138" fmla="*/ 2247295 h 2567281"/>
              <a:gd name="connsiteX29-139" fmla="*/ 345490 w 2567281"/>
              <a:gd name="connsiteY29-140" fmla="*/ 2159843 h 2567281"/>
              <a:gd name="connsiteX30-141" fmla="*/ 271660 w 2567281"/>
              <a:gd name="connsiteY30-142" fmla="*/ 2072382 h 2567281"/>
              <a:gd name="connsiteX31-143" fmla="*/ 335363 w 2567281"/>
              <a:gd name="connsiteY31-144" fmla="*/ 1653711 h 2567281"/>
              <a:gd name="connsiteX32-145" fmla="*/ 8015 w 2567281"/>
              <a:gd name="connsiteY32-146" fmla="*/ 1412826 h 2567281"/>
              <a:gd name="connsiteX33-147" fmla="*/ 1549 w 2567281"/>
              <a:gd name="connsiteY33-148" fmla="*/ 1347429 h 2567281"/>
              <a:gd name="connsiteX34-149" fmla="*/ 13418 w 2567281"/>
              <a:gd name="connsiteY34-150" fmla="*/ 1099676 h 2567281"/>
              <a:gd name="connsiteX35-151" fmla="*/ 14995 w 2567281"/>
              <a:gd name="connsiteY35-152" fmla="*/ 1091591 h 2567281"/>
              <a:gd name="connsiteX36-153" fmla="*/ 335363 w 2567281"/>
              <a:gd name="connsiteY36-154" fmla="*/ 855842 h 2567281"/>
              <a:gd name="connsiteX37-155" fmla="*/ 279210 w 2567281"/>
              <a:gd name="connsiteY37-156" fmla="*/ 486794 h 2567281"/>
              <a:gd name="connsiteX38-157" fmla="*/ 319987 w 2567281"/>
              <a:gd name="connsiteY38-158" fmla="*/ 435584 h 2567281"/>
              <a:gd name="connsiteX39-159" fmla="*/ 504477 w 2567281"/>
              <a:gd name="connsiteY39-160" fmla="*/ 263576 h 2567281"/>
              <a:gd name="connsiteX40-161" fmla="*/ 542723 w 2567281"/>
              <a:gd name="connsiteY40-162" fmla="*/ 237362 h 2567281"/>
              <a:gd name="connsiteX0-163" fmla="*/ 542723 w 2567281"/>
              <a:gd name="connsiteY0-164" fmla="*/ 237362 h 2567281"/>
              <a:gd name="connsiteX1-165" fmla="*/ 899550 w 2567281"/>
              <a:gd name="connsiteY1-166" fmla="*/ 291655 h 2567281"/>
              <a:gd name="connsiteX2-167" fmla="*/ 1104648 w 2567281"/>
              <a:gd name="connsiteY2-168" fmla="*/ 12940 h 2567281"/>
              <a:gd name="connsiteX3-169" fmla="*/ 1219853 w 2567281"/>
              <a:gd name="connsiteY3-170" fmla="*/ 1549 h 2567281"/>
              <a:gd name="connsiteX4-171" fmla="*/ 1467606 w 2567281"/>
              <a:gd name="connsiteY4-172" fmla="*/ 13418 h 2567281"/>
              <a:gd name="connsiteX5-173" fmla="*/ 1496875 w 2567281"/>
              <a:gd name="connsiteY5-174" fmla="*/ 19128 h 2567281"/>
              <a:gd name="connsiteX6-175" fmla="*/ 1697419 w 2567281"/>
              <a:gd name="connsiteY6-176" fmla="*/ 291655 h 2567281"/>
              <a:gd name="connsiteX7-177" fmla="*/ 2031761 w 2567281"/>
              <a:gd name="connsiteY7-178" fmla="*/ 240783 h 2567281"/>
              <a:gd name="connsiteX8-179" fmla="*/ 2034286 w 2567281"/>
              <a:gd name="connsiteY8-180" fmla="*/ 242421 h 2567281"/>
              <a:gd name="connsiteX9-181" fmla="*/ 2303706 w 2567281"/>
              <a:gd name="connsiteY9-182" fmla="*/ 504477 h 2567281"/>
              <a:gd name="connsiteX10-183" fmla="*/ 2313004 w 2567281"/>
              <a:gd name="connsiteY10-184" fmla="*/ 518043 h 2567281"/>
              <a:gd name="connsiteX11-185" fmla="*/ 2261606 w 2567281"/>
              <a:gd name="connsiteY11-186" fmla="*/ 855842 h 2567281"/>
              <a:gd name="connsiteX12-187" fmla="*/ 2547655 w 2567281"/>
              <a:gd name="connsiteY12-188" fmla="*/ 1066337 h 2567281"/>
              <a:gd name="connsiteX13-189" fmla="*/ 2553379 w 2567281"/>
              <a:gd name="connsiteY13-190" fmla="*/ 1094904 h 2567281"/>
              <a:gd name="connsiteX14-191" fmla="*/ 2565794 w 2567281"/>
              <a:gd name="connsiteY14-192" fmla="*/ 1344373 h 2567281"/>
              <a:gd name="connsiteX15-193" fmla="*/ 2556882 w 2567281"/>
              <a:gd name="connsiteY15-194" fmla="*/ 1436427 h 2567281"/>
              <a:gd name="connsiteX16-195" fmla="*/ 2261606 w 2567281"/>
              <a:gd name="connsiteY16-196" fmla="*/ 1653711 h 2567281"/>
              <a:gd name="connsiteX17-197" fmla="*/ 2320371 w 2567281"/>
              <a:gd name="connsiteY17-198" fmla="*/ 2039924 h 2567281"/>
              <a:gd name="connsiteX18-199" fmla="*/ 2247295 w 2567281"/>
              <a:gd name="connsiteY18-200" fmla="*/ 2131698 h 2567281"/>
              <a:gd name="connsiteX19-201" fmla="*/ 2159843 w 2567281"/>
              <a:gd name="connsiteY19-202" fmla="*/ 2221792 h 2567281"/>
              <a:gd name="connsiteX20-203" fmla="*/ 2093129 w 2567281"/>
              <a:gd name="connsiteY20-204" fmla="*/ 2278108 h 2567281"/>
              <a:gd name="connsiteX21-205" fmla="*/ 1697419 w 2567281"/>
              <a:gd name="connsiteY21-206" fmla="*/ 2217898 h 2567281"/>
              <a:gd name="connsiteX22-207" fmla="*/ 1448837 w 2567281"/>
              <a:gd name="connsiteY22-208" fmla="*/ 2555706 h 2567281"/>
              <a:gd name="connsiteX23-209" fmla="*/ 1347429 w 2567281"/>
              <a:gd name="connsiteY23-210" fmla="*/ 2565733 h 2567281"/>
              <a:gd name="connsiteX24-211" fmla="*/ 1222908 w 2567281"/>
              <a:gd name="connsiteY24-212" fmla="*/ 2565794 h 2567281"/>
              <a:gd name="connsiteX25-213" fmla="*/ 1150390 w 2567281"/>
              <a:gd name="connsiteY25-214" fmla="*/ 2558774 h 2567281"/>
              <a:gd name="connsiteX26-215" fmla="*/ 899550 w 2567281"/>
              <a:gd name="connsiteY26-216" fmla="*/ 2217898 h 2567281"/>
              <a:gd name="connsiteX27-217" fmla="*/ 479023 w 2567281"/>
              <a:gd name="connsiteY27-218" fmla="*/ 2281883 h 2567281"/>
              <a:gd name="connsiteX28-219" fmla="*/ 435584 w 2567281"/>
              <a:gd name="connsiteY28-220" fmla="*/ 2247295 h 2567281"/>
              <a:gd name="connsiteX29-221" fmla="*/ 345490 w 2567281"/>
              <a:gd name="connsiteY29-222" fmla="*/ 2159843 h 2567281"/>
              <a:gd name="connsiteX30-223" fmla="*/ 271660 w 2567281"/>
              <a:gd name="connsiteY30-224" fmla="*/ 2072382 h 2567281"/>
              <a:gd name="connsiteX31-225" fmla="*/ 335363 w 2567281"/>
              <a:gd name="connsiteY31-226" fmla="*/ 1653711 h 2567281"/>
              <a:gd name="connsiteX32-227" fmla="*/ 8015 w 2567281"/>
              <a:gd name="connsiteY32-228" fmla="*/ 1412826 h 2567281"/>
              <a:gd name="connsiteX33-229" fmla="*/ 1549 w 2567281"/>
              <a:gd name="connsiteY33-230" fmla="*/ 1347429 h 2567281"/>
              <a:gd name="connsiteX34-231" fmla="*/ 13418 w 2567281"/>
              <a:gd name="connsiteY34-232" fmla="*/ 1099676 h 2567281"/>
              <a:gd name="connsiteX35-233" fmla="*/ 14995 w 2567281"/>
              <a:gd name="connsiteY35-234" fmla="*/ 1091591 h 2567281"/>
              <a:gd name="connsiteX36-235" fmla="*/ 383955 w 2567281"/>
              <a:gd name="connsiteY36-236" fmla="*/ 924696 h 2567281"/>
              <a:gd name="connsiteX37-237" fmla="*/ 279210 w 2567281"/>
              <a:gd name="connsiteY37-238" fmla="*/ 486794 h 2567281"/>
              <a:gd name="connsiteX38-239" fmla="*/ 319987 w 2567281"/>
              <a:gd name="connsiteY38-240" fmla="*/ 435584 h 2567281"/>
              <a:gd name="connsiteX39-241" fmla="*/ 504477 w 2567281"/>
              <a:gd name="connsiteY39-242" fmla="*/ 263576 h 2567281"/>
              <a:gd name="connsiteX40-243" fmla="*/ 542723 w 2567281"/>
              <a:gd name="connsiteY40-244" fmla="*/ 237362 h 2567281"/>
              <a:gd name="connsiteX0-245" fmla="*/ 542723 w 2567281"/>
              <a:gd name="connsiteY0-246" fmla="*/ 237362 h 2567281"/>
              <a:gd name="connsiteX1-247" fmla="*/ 899550 w 2567281"/>
              <a:gd name="connsiteY1-248" fmla="*/ 291655 h 2567281"/>
              <a:gd name="connsiteX2-249" fmla="*/ 1104648 w 2567281"/>
              <a:gd name="connsiteY2-250" fmla="*/ 12940 h 2567281"/>
              <a:gd name="connsiteX3-251" fmla="*/ 1219853 w 2567281"/>
              <a:gd name="connsiteY3-252" fmla="*/ 1549 h 2567281"/>
              <a:gd name="connsiteX4-253" fmla="*/ 1467606 w 2567281"/>
              <a:gd name="connsiteY4-254" fmla="*/ 13418 h 2567281"/>
              <a:gd name="connsiteX5-255" fmla="*/ 1496875 w 2567281"/>
              <a:gd name="connsiteY5-256" fmla="*/ 19128 h 2567281"/>
              <a:gd name="connsiteX6-257" fmla="*/ 1697419 w 2567281"/>
              <a:gd name="connsiteY6-258" fmla="*/ 291655 h 2567281"/>
              <a:gd name="connsiteX7-259" fmla="*/ 2031761 w 2567281"/>
              <a:gd name="connsiteY7-260" fmla="*/ 240783 h 2567281"/>
              <a:gd name="connsiteX8-261" fmla="*/ 2034286 w 2567281"/>
              <a:gd name="connsiteY8-262" fmla="*/ 242421 h 2567281"/>
              <a:gd name="connsiteX9-263" fmla="*/ 2303706 w 2567281"/>
              <a:gd name="connsiteY9-264" fmla="*/ 504477 h 2567281"/>
              <a:gd name="connsiteX10-265" fmla="*/ 2313004 w 2567281"/>
              <a:gd name="connsiteY10-266" fmla="*/ 518043 h 2567281"/>
              <a:gd name="connsiteX11-267" fmla="*/ 2261606 w 2567281"/>
              <a:gd name="connsiteY11-268" fmla="*/ 855842 h 2567281"/>
              <a:gd name="connsiteX12-269" fmla="*/ 2547655 w 2567281"/>
              <a:gd name="connsiteY12-270" fmla="*/ 1066337 h 2567281"/>
              <a:gd name="connsiteX13-271" fmla="*/ 2553379 w 2567281"/>
              <a:gd name="connsiteY13-272" fmla="*/ 1094904 h 2567281"/>
              <a:gd name="connsiteX14-273" fmla="*/ 2565794 w 2567281"/>
              <a:gd name="connsiteY14-274" fmla="*/ 1344373 h 2567281"/>
              <a:gd name="connsiteX15-275" fmla="*/ 2556882 w 2567281"/>
              <a:gd name="connsiteY15-276" fmla="*/ 1436427 h 2567281"/>
              <a:gd name="connsiteX16-277" fmla="*/ 2261606 w 2567281"/>
              <a:gd name="connsiteY16-278" fmla="*/ 1653711 h 2567281"/>
              <a:gd name="connsiteX17-279" fmla="*/ 2320371 w 2567281"/>
              <a:gd name="connsiteY17-280" fmla="*/ 2039924 h 2567281"/>
              <a:gd name="connsiteX18-281" fmla="*/ 2247295 w 2567281"/>
              <a:gd name="connsiteY18-282" fmla="*/ 2131698 h 2567281"/>
              <a:gd name="connsiteX19-283" fmla="*/ 2159843 w 2567281"/>
              <a:gd name="connsiteY19-284" fmla="*/ 2221792 h 2567281"/>
              <a:gd name="connsiteX20-285" fmla="*/ 2093129 w 2567281"/>
              <a:gd name="connsiteY20-286" fmla="*/ 2278108 h 2567281"/>
              <a:gd name="connsiteX21-287" fmla="*/ 1697419 w 2567281"/>
              <a:gd name="connsiteY21-288" fmla="*/ 2217898 h 2567281"/>
              <a:gd name="connsiteX22-289" fmla="*/ 1448837 w 2567281"/>
              <a:gd name="connsiteY22-290" fmla="*/ 2555706 h 2567281"/>
              <a:gd name="connsiteX23-291" fmla="*/ 1347429 w 2567281"/>
              <a:gd name="connsiteY23-292" fmla="*/ 2565733 h 2567281"/>
              <a:gd name="connsiteX24-293" fmla="*/ 1222908 w 2567281"/>
              <a:gd name="connsiteY24-294" fmla="*/ 2565794 h 2567281"/>
              <a:gd name="connsiteX25-295" fmla="*/ 1150390 w 2567281"/>
              <a:gd name="connsiteY25-296" fmla="*/ 2558774 h 2567281"/>
              <a:gd name="connsiteX26-297" fmla="*/ 899550 w 2567281"/>
              <a:gd name="connsiteY26-298" fmla="*/ 2217898 h 2567281"/>
              <a:gd name="connsiteX27-299" fmla="*/ 479023 w 2567281"/>
              <a:gd name="connsiteY27-300" fmla="*/ 2281883 h 2567281"/>
              <a:gd name="connsiteX28-301" fmla="*/ 435584 w 2567281"/>
              <a:gd name="connsiteY28-302" fmla="*/ 2247295 h 2567281"/>
              <a:gd name="connsiteX29-303" fmla="*/ 345490 w 2567281"/>
              <a:gd name="connsiteY29-304" fmla="*/ 2159843 h 2567281"/>
              <a:gd name="connsiteX30-305" fmla="*/ 271660 w 2567281"/>
              <a:gd name="connsiteY30-306" fmla="*/ 2072382 h 2567281"/>
              <a:gd name="connsiteX31-307" fmla="*/ 335363 w 2567281"/>
              <a:gd name="connsiteY31-308" fmla="*/ 1653711 h 2567281"/>
              <a:gd name="connsiteX32-309" fmla="*/ 8015 w 2567281"/>
              <a:gd name="connsiteY32-310" fmla="*/ 1412826 h 2567281"/>
              <a:gd name="connsiteX33-311" fmla="*/ 1549 w 2567281"/>
              <a:gd name="connsiteY33-312" fmla="*/ 1347429 h 2567281"/>
              <a:gd name="connsiteX34-313" fmla="*/ 13418 w 2567281"/>
              <a:gd name="connsiteY34-314" fmla="*/ 1099676 h 2567281"/>
              <a:gd name="connsiteX35-315" fmla="*/ 14995 w 2567281"/>
              <a:gd name="connsiteY35-316" fmla="*/ 1091591 h 2567281"/>
              <a:gd name="connsiteX36-317" fmla="*/ 397757 w 2567281"/>
              <a:gd name="connsiteY36-318" fmla="*/ 825747 h 2567281"/>
              <a:gd name="connsiteX37-319" fmla="*/ 279210 w 2567281"/>
              <a:gd name="connsiteY37-320" fmla="*/ 486794 h 2567281"/>
              <a:gd name="connsiteX38-321" fmla="*/ 319987 w 2567281"/>
              <a:gd name="connsiteY38-322" fmla="*/ 435584 h 2567281"/>
              <a:gd name="connsiteX39-323" fmla="*/ 504477 w 2567281"/>
              <a:gd name="connsiteY39-324" fmla="*/ 263576 h 2567281"/>
              <a:gd name="connsiteX40-325" fmla="*/ 542723 w 2567281"/>
              <a:gd name="connsiteY40-326" fmla="*/ 237362 h 2567281"/>
              <a:gd name="connsiteX0-327" fmla="*/ 542723 w 2567281"/>
              <a:gd name="connsiteY0-328" fmla="*/ 237362 h 2567281"/>
              <a:gd name="connsiteX1-329" fmla="*/ 899550 w 2567281"/>
              <a:gd name="connsiteY1-330" fmla="*/ 291655 h 2567281"/>
              <a:gd name="connsiteX2-331" fmla="*/ 1104648 w 2567281"/>
              <a:gd name="connsiteY2-332" fmla="*/ 12940 h 2567281"/>
              <a:gd name="connsiteX3-333" fmla="*/ 1219853 w 2567281"/>
              <a:gd name="connsiteY3-334" fmla="*/ 1549 h 2567281"/>
              <a:gd name="connsiteX4-335" fmla="*/ 1467606 w 2567281"/>
              <a:gd name="connsiteY4-336" fmla="*/ 13418 h 2567281"/>
              <a:gd name="connsiteX5-337" fmla="*/ 1496875 w 2567281"/>
              <a:gd name="connsiteY5-338" fmla="*/ 19128 h 2567281"/>
              <a:gd name="connsiteX6-339" fmla="*/ 1697419 w 2567281"/>
              <a:gd name="connsiteY6-340" fmla="*/ 291655 h 2567281"/>
              <a:gd name="connsiteX7-341" fmla="*/ 2031761 w 2567281"/>
              <a:gd name="connsiteY7-342" fmla="*/ 240783 h 2567281"/>
              <a:gd name="connsiteX8-343" fmla="*/ 2034286 w 2567281"/>
              <a:gd name="connsiteY8-344" fmla="*/ 242421 h 2567281"/>
              <a:gd name="connsiteX9-345" fmla="*/ 2303706 w 2567281"/>
              <a:gd name="connsiteY9-346" fmla="*/ 504477 h 2567281"/>
              <a:gd name="connsiteX10-347" fmla="*/ 2313004 w 2567281"/>
              <a:gd name="connsiteY10-348" fmla="*/ 518043 h 2567281"/>
              <a:gd name="connsiteX11-349" fmla="*/ 2261606 w 2567281"/>
              <a:gd name="connsiteY11-350" fmla="*/ 855842 h 2567281"/>
              <a:gd name="connsiteX12-351" fmla="*/ 2547655 w 2567281"/>
              <a:gd name="connsiteY12-352" fmla="*/ 1066337 h 2567281"/>
              <a:gd name="connsiteX13-353" fmla="*/ 2553379 w 2567281"/>
              <a:gd name="connsiteY13-354" fmla="*/ 1094904 h 2567281"/>
              <a:gd name="connsiteX14-355" fmla="*/ 2565794 w 2567281"/>
              <a:gd name="connsiteY14-356" fmla="*/ 1344373 h 2567281"/>
              <a:gd name="connsiteX15-357" fmla="*/ 2556882 w 2567281"/>
              <a:gd name="connsiteY15-358" fmla="*/ 1436427 h 2567281"/>
              <a:gd name="connsiteX16-359" fmla="*/ 2261606 w 2567281"/>
              <a:gd name="connsiteY16-360" fmla="*/ 1653711 h 2567281"/>
              <a:gd name="connsiteX17-361" fmla="*/ 2320371 w 2567281"/>
              <a:gd name="connsiteY17-362" fmla="*/ 2039924 h 2567281"/>
              <a:gd name="connsiteX18-363" fmla="*/ 2247295 w 2567281"/>
              <a:gd name="connsiteY18-364" fmla="*/ 2131698 h 2567281"/>
              <a:gd name="connsiteX19-365" fmla="*/ 2159843 w 2567281"/>
              <a:gd name="connsiteY19-366" fmla="*/ 2221792 h 2567281"/>
              <a:gd name="connsiteX20-367" fmla="*/ 2093129 w 2567281"/>
              <a:gd name="connsiteY20-368" fmla="*/ 2278108 h 2567281"/>
              <a:gd name="connsiteX21-369" fmla="*/ 1697419 w 2567281"/>
              <a:gd name="connsiteY21-370" fmla="*/ 2217898 h 2567281"/>
              <a:gd name="connsiteX22-371" fmla="*/ 1448837 w 2567281"/>
              <a:gd name="connsiteY22-372" fmla="*/ 2555706 h 2567281"/>
              <a:gd name="connsiteX23-373" fmla="*/ 1347429 w 2567281"/>
              <a:gd name="connsiteY23-374" fmla="*/ 2565733 h 2567281"/>
              <a:gd name="connsiteX24-375" fmla="*/ 1222908 w 2567281"/>
              <a:gd name="connsiteY24-376" fmla="*/ 2565794 h 2567281"/>
              <a:gd name="connsiteX25-377" fmla="*/ 1150390 w 2567281"/>
              <a:gd name="connsiteY25-378" fmla="*/ 2558774 h 2567281"/>
              <a:gd name="connsiteX26-379" fmla="*/ 899550 w 2567281"/>
              <a:gd name="connsiteY26-380" fmla="*/ 2217898 h 2567281"/>
              <a:gd name="connsiteX27-381" fmla="*/ 479023 w 2567281"/>
              <a:gd name="connsiteY27-382" fmla="*/ 2281883 h 2567281"/>
              <a:gd name="connsiteX28-383" fmla="*/ 435584 w 2567281"/>
              <a:gd name="connsiteY28-384" fmla="*/ 2247295 h 2567281"/>
              <a:gd name="connsiteX29-385" fmla="*/ 345490 w 2567281"/>
              <a:gd name="connsiteY29-386" fmla="*/ 2159843 h 2567281"/>
              <a:gd name="connsiteX30-387" fmla="*/ 271660 w 2567281"/>
              <a:gd name="connsiteY30-388" fmla="*/ 2072382 h 2567281"/>
              <a:gd name="connsiteX31-389" fmla="*/ 335363 w 2567281"/>
              <a:gd name="connsiteY31-390" fmla="*/ 1653711 h 2567281"/>
              <a:gd name="connsiteX32-391" fmla="*/ 8015 w 2567281"/>
              <a:gd name="connsiteY32-392" fmla="*/ 1412826 h 2567281"/>
              <a:gd name="connsiteX33-393" fmla="*/ 1549 w 2567281"/>
              <a:gd name="connsiteY33-394" fmla="*/ 1347429 h 2567281"/>
              <a:gd name="connsiteX34-395" fmla="*/ 13418 w 2567281"/>
              <a:gd name="connsiteY34-396" fmla="*/ 1099676 h 2567281"/>
              <a:gd name="connsiteX35-397" fmla="*/ 14995 w 2567281"/>
              <a:gd name="connsiteY35-398" fmla="*/ 1091591 h 2567281"/>
              <a:gd name="connsiteX36-399" fmla="*/ 396436 w 2567281"/>
              <a:gd name="connsiteY36-400" fmla="*/ 918677 h 2567281"/>
              <a:gd name="connsiteX37-401" fmla="*/ 279210 w 2567281"/>
              <a:gd name="connsiteY37-402" fmla="*/ 486794 h 2567281"/>
              <a:gd name="connsiteX38-403" fmla="*/ 319987 w 2567281"/>
              <a:gd name="connsiteY38-404" fmla="*/ 435584 h 2567281"/>
              <a:gd name="connsiteX39-405" fmla="*/ 504477 w 2567281"/>
              <a:gd name="connsiteY39-406" fmla="*/ 263576 h 2567281"/>
              <a:gd name="connsiteX40-407" fmla="*/ 542723 w 2567281"/>
              <a:gd name="connsiteY40-408" fmla="*/ 237362 h 2567281"/>
              <a:gd name="connsiteX0-409" fmla="*/ 542723 w 2567281"/>
              <a:gd name="connsiteY0-410" fmla="*/ 237362 h 2567281"/>
              <a:gd name="connsiteX1-411" fmla="*/ 899550 w 2567281"/>
              <a:gd name="connsiteY1-412" fmla="*/ 291655 h 2567281"/>
              <a:gd name="connsiteX2-413" fmla="*/ 1104648 w 2567281"/>
              <a:gd name="connsiteY2-414" fmla="*/ 12940 h 2567281"/>
              <a:gd name="connsiteX3-415" fmla="*/ 1219853 w 2567281"/>
              <a:gd name="connsiteY3-416" fmla="*/ 1549 h 2567281"/>
              <a:gd name="connsiteX4-417" fmla="*/ 1467606 w 2567281"/>
              <a:gd name="connsiteY4-418" fmla="*/ 13418 h 2567281"/>
              <a:gd name="connsiteX5-419" fmla="*/ 1496875 w 2567281"/>
              <a:gd name="connsiteY5-420" fmla="*/ 19128 h 2567281"/>
              <a:gd name="connsiteX6-421" fmla="*/ 1697419 w 2567281"/>
              <a:gd name="connsiteY6-422" fmla="*/ 291655 h 2567281"/>
              <a:gd name="connsiteX7-423" fmla="*/ 2031761 w 2567281"/>
              <a:gd name="connsiteY7-424" fmla="*/ 240783 h 2567281"/>
              <a:gd name="connsiteX8-425" fmla="*/ 2034286 w 2567281"/>
              <a:gd name="connsiteY8-426" fmla="*/ 242421 h 2567281"/>
              <a:gd name="connsiteX9-427" fmla="*/ 2303706 w 2567281"/>
              <a:gd name="connsiteY9-428" fmla="*/ 504477 h 2567281"/>
              <a:gd name="connsiteX10-429" fmla="*/ 2313004 w 2567281"/>
              <a:gd name="connsiteY10-430" fmla="*/ 518043 h 2567281"/>
              <a:gd name="connsiteX11-431" fmla="*/ 2261606 w 2567281"/>
              <a:gd name="connsiteY11-432" fmla="*/ 855842 h 2567281"/>
              <a:gd name="connsiteX12-433" fmla="*/ 2547655 w 2567281"/>
              <a:gd name="connsiteY12-434" fmla="*/ 1066337 h 2567281"/>
              <a:gd name="connsiteX13-435" fmla="*/ 2553379 w 2567281"/>
              <a:gd name="connsiteY13-436" fmla="*/ 1094904 h 2567281"/>
              <a:gd name="connsiteX14-437" fmla="*/ 2565794 w 2567281"/>
              <a:gd name="connsiteY14-438" fmla="*/ 1344373 h 2567281"/>
              <a:gd name="connsiteX15-439" fmla="*/ 2556882 w 2567281"/>
              <a:gd name="connsiteY15-440" fmla="*/ 1436427 h 2567281"/>
              <a:gd name="connsiteX16-441" fmla="*/ 2261606 w 2567281"/>
              <a:gd name="connsiteY16-442" fmla="*/ 1653711 h 2567281"/>
              <a:gd name="connsiteX17-443" fmla="*/ 2320371 w 2567281"/>
              <a:gd name="connsiteY17-444" fmla="*/ 2039924 h 2567281"/>
              <a:gd name="connsiteX18-445" fmla="*/ 2247295 w 2567281"/>
              <a:gd name="connsiteY18-446" fmla="*/ 2131698 h 2567281"/>
              <a:gd name="connsiteX19-447" fmla="*/ 2159843 w 2567281"/>
              <a:gd name="connsiteY19-448" fmla="*/ 2221792 h 2567281"/>
              <a:gd name="connsiteX20-449" fmla="*/ 2093129 w 2567281"/>
              <a:gd name="connsiteY20-450" fmla="*/ 2278108 h 2567281"/>
              <a:gd name="connsiteX21-451" fmla="*/ 1697419 w 2567281"/>
              <a:gd name="connsiteY21-452" fmla="*/ 2217898 h 2567281"/>
              <a:gd name="connsiteX22-453" fmla="*/ 1448837 w 2567281"/>
              <a:gd name="connsiteY22-454" fmla="*/ 2555706 h 2567281"/>
              <a:gd name="connsiteX23-455" fmla="*/ 1347429 w 2567281"/>
              <a:gd name="connsiteY23-456" fmla="*/ 2565733 h 2567281"/>
              <a:gd name="connsiteX24-457" fmla="*/ 1222908 w 2567281"/>
              <a:gd name="connsiteY24-458" fmla="*/ 2565794 h 2567281"/>
              <a:gd name="connsiteX25-459" fmla="*/ 1150390 w 2567281"/>
              <a:gd name="connsiteY25-460" fmla="*/ 2558774 h 2567281"/>
              <a:gd name="connsiteX26-461" fmla="*/ 899550 w 2567281"/>
              <a:gd name="connsiteY26-462" fmla="*/ 2217898 h 2567281"/>
              <a:gd name="connsiteX27-463" fmla="*/ 479023 w 2567281"/>
              <a:gd name="connsiteY27-464" fmla="*/ 2281883 h 2567281"/>
              <a:gd name="connsiteX28-465" fmla="*/ 435584 w 2567281"/>
              <a:gd name="connsiteY28-466" fmla="*/ 2247295 h 2567281"/>
              <a:gd name="connsiteX29-467" fmla="*/ 345490 w 2567281"/>
              <a:gd name="connsiteY29-468" fmla="*/ 2159843 h 2567281"/>
              <a:gd name="connsiteX30-469" fmla="*/ 271660 w 2567281"/>
              <a:gd name="connsiteY30-470" fmla="*/ 2072382 h 2567281"/>
              <a:gd name="connsiteX31-471" fmla="*/ 335363 w 2567281"/>
              <a:gd name="connsiteY31-472" fmla="*/ 1653711 h 2567281"/>
              <a:gd name="connsiteX32-473" fmla="*/ 8015 w 2567281"/>
              <a:gd name="connsiteY32-474" fmla="*/ 1412826 h 2567281"/>
              <a:gd name="connsiteX33-475" fmla="*/ 1549 w 2567281"/>
              <a:gd name="connsiteY33-476" fmla="*/ 1347429 h 2567281"/>
              <a:gd name="connsiteX34-477" fmla="*/ 13418 w 2567281"/>
              <a:gd name="connsiteY34-478" fmla="*/ 1099676 h 2567281"/>
              <a:gd name="connsiteX35-479" fmla="*/ 14995 w 2567281"/>
              <a:gd name="connsiteY35-480" fmla="*/ 1091591 h 2567281"/>
              <a:gd name="connsiteX36-481" fmla="*/ 446351 w 2567281"/>
              <a:gd name="connsiteY36-482" fmla="*/ 894601 h 2567281"/>
              <a:gd name="connsiteX37-483" fmla="*/ 279210 w 2567281"/>
              <a:gd name="connsiteY37-484" fmla="*/ 486794 h 2567281"/>
              <a:gd name="connsiteX38-485" fmla="*/ 319987 w 2567281"/>
              <a:gd name="connsiteY38-486" fmla="*/ 435584 h 2567281"/>
              <a:gd name="connsiteX39-487" fmla="*/ 504477 w 2567281"/>
              <a:gd name="connsiteY39-488" fmla="*/ 263576 h 2567281"/>
              <a:gd name="connsiteX40-489" fmla="*/ 542723 w 2567281"/>
              <a:gd name="connsiteY40-490" fmla="*/ 237362 h 2567281"/>
              <a:gd name="connsiteX0-491" fmla="*/ 542723 w 2567281"/>
              <a:gd name="connsiteY0-492" fmla="*/ 237362 h 2567281"/>
              <a:gd name="connsiteX1-493" fmla="*/ 899550 w 2567281"/>
              <a:gd name="connsiteY1-494" fmla="*/ 291655 h 2567281"/>
              <a:gd name="connsiteX2-495" fmla="*/ 1104648 w 2567281"/>
              <a:gd name="connsiteY2-496" fmla="*/ 12940 h 2567281"/>
              <a:gd name="connsiteX3-497" fmla="*/ 1219853 w 2567281"/>
              <a:gd name="connsiteY3-498" fmla="*/ 1549 h 2567281"/>
              <a:gd name="connsiteX4-499" fmla="*/ 1467606 w 2567281"/>
              <a:gd name="connsiteY4-500" fmla="*/ 13418 h 2567281"/>
              <a:gd name="connsiteX5-501" fmla="*/ 1496875 w 2567281"/>
              <a:gd name="connsiteY5-502" fmla="*/ 19128 h 2567281"/>
              <a:gd name="connsiteX6-503" fmla="*/ 1697419 w 2567281"/>
              <a:gd name="connsiteY6-504" fmla="*/ 291655 h 2567281"/>
              <a:gd name="connsiteX7-505" fmla="*/ 2031761 w 2567281"/>
              <a:gd name="connsiteY7-506" fmla="*/ 240783 h 2567281"/>
              <a:gd name="connsiteX8-507" fmla="*/ 2034286 w 2567281"/>
              <a:gd name="connsiteY8-508" fmla="*/ 242421 h 2567281"/>
              <a:gd name="connsiteX9-509" fmla="*/ 2303706 w 2567281"/>
              <a:gd name="connsiteY9-510" fmla="*/ 504477 h 2567281"/>
              <a:gd name="connsiteX10-511" fmla="*/ 2313004 w 2567281"/>
              <a:gd name="connsiteY10-512" fmla="*/ 518043 h 2567281"/>
              <a:gd name="connsiteX11-513" fmla="*/ 2261606 w 2567281"/>
              <a:gd name="connsiteY11-514" fmla="*/ 855842 h 2567281"/>
              <a:gd name="connsiteX12-515" fmla="*/ 2547655 w 2567281"/>
              <a:gd name="connsiteY12-516" fmla="*/ 1066337 h 2567281"/>
              <a:gd name="connsiteX13-517" fmla="*/ 2553379 w 2567281"/>
              <a:gd name="connsiteY13-518" fmla="*/ 1094904 h 2567281"/>
              <a:gd name="connsiteX14-519" fmla="*/ 2565794 w 2567281"/>
              <a:gd name="connsiteY14-520" fmla="*/ 1344373 h 2567281"/>
              <a:gd name="connsiteX15-521" fmla="*/ 2556882 w 2567281"/>
              <a:gd name="connsiteY15-522" fmla="*/ 1436427 h 2567281"/>
              <a:gd name="connsiteX16-523" fmla="*/ 2261606 w 2567281"/>
              <a:gd name="connsiteY16-524" fmla="*/ 1653711 h 2567281"/>
              <a:gd name="connsiteX17-525" fmla="*/ 2320371 w 2567281"/>
              <a:gd name="connsiteY17-526" fmla="*/ 2039924 h 2567281"/>
              <a:gd name="connsiteX18-527" fmla="*/ 2247295 w 2567281"/>
              <a:gd name="connsiteY18-528" fmla="*/ 2131698 h 2567281"/>
              <a:gd name="connsiteX19-529" fmla="*/ 2159843 w 2567281"/>
              <a:gd name="connsiteY19-530" fmla="*/ 2221792 h 2567281"/>
              <a:gd name="connsiteX20-531" fmla="*/ 2093129 w 2567281"/>
              <a:gd name="connsiteY20-532" fmla="*/ 2278108 h 2567281"/>
              <a:gd name="connsiteX21-533" fmla="*/ 1697419 w 2567281"/>
              <a:gd name="connsiteY21-534" fmla="*/ 2217898 h 2567281"/>
              <a:gd name="connsiteX22-535" fmla="*/ 1448837 w 2567281"/>
              <a:gd name="connsiteY22-536" fmla="*/ 2555706 h 2567281"/>
              <a:gd name="connsiteX23-537" fmla="*/ 1347429 w 2567281"/>
              <a:gd name="connsiteY23-538" fmla="*/ 2565733 h 2567281"/>
              <a:gd name="connsiteX24-539" fmla="*/ 1222908 w 2567281"/>
              <a:gd name="connsiteY24-540" fmla="*/ 2565794 h 2567281"/>
              <a:gd name="connsiteX25-541" fmla="*/ 1150390 w 2567281"/>
              <a:gd name="connsiteY25-542" fmla="*/ 2558774 h 2567281"/>
              <a:gd name="connsiteX26-543" fmla="*/ 899550 w 2567281"/>
              <a:gd name="connsiteY26-544" fmla="*/ 2217898 h 2567281"/>
              <a:gd name="connsiteX27-545" fmla="*/ 479023 w 2567281"/>
              <a:gd name="connsiteY27-546" fmla="*/ 2281883 h 2567281"/>
              <a:gd name="connsiteX28-547" fmla="*/ 435584 w 2567281"/>
              <a:gd name="connsiteY28-548" fmla="*/ 2247295 h 2567281"/>
              <a:gd name="connsiteX29-549" fmla="*/ 345490 w 2567281"/>
              <a:gd name="connsiteY29-550" fmla="*/ 2159843 h 2567281"/>
              <a:gd name="connsiteX30-551" fmla="*/ 271660 w 2567281"/>
              <a:gd name="connsiteY30-552" fmla="*/ 2072382 h 2567281"/>
              <a:gd name="connsiteX31-553" fmla="*/ 335363 w 2567281"/>
              <a:gd name="connsiteY31-554" fmla="*/ 1653711 h 2567281"/>
              <a:gd name="connsiteX32-555" fmla="*/ 8015 w 2567281"/>
              <a:gd name="connsiteY32-556" fmla="*/ 1412826 h 2567281"/>
              <a:gd name="connsiteX33-557" fmla="*/ 1549 w 2567281"/>
              <a:gd name="connsiteY33-558" fmla="*/ 1347429 h 2567281"/>
              <a:gd name="connsiteX34-559" fmla="*/ 13418 w 2567281"/>
              <a:gd name="connsiteY34-560" fmla="*/ 1099676 h 2567281"/>
              <a:gd name="connsiteX35-561" fmla="*/ 14995 w 2567281"/>
              <a:gd name="connsiteY35-562" fmla="*/ 1091591 h 2567281"/>
              <a:gd name="connsiteX36-563" fmla="*/ 422275 w 2567281"/>
              <a:gd name="connsiteY36-564" fmla="*/ 844686 h 2567281"/>
              <a:gd name="connsiteX37-565" fmla="*/ 279210 w 2567281"/>
              <a:gd name="connsiteY37-566" fmla="*/ 486794 h 2567281"/>
              <a:gd name="connsiteX38-567" fmla="*/ 319987 w 2567281"/>
              <a:gd name="connsiteY38-568" fmla="*/ 435584 h 2567281"/>
              <a:gd name="connsiteX39-569" fmla="*/ 504477 w 2567281"/>
              <a:gd name="connsiteY39-570" fmla="*/ 263576 h 2567281"/>
              <a:gd name="connsiteX40-571" fmla="*/ 542723 w 2567281"/>
              <a:gd name="connsiteY40-572" fmla="*/ 237362 h 2567281"/>
              <a:gd name="connsiteX0-573" fmla="*/ 542723 w 2567281"/>
              <a:gd name="connsiteY0-574" fmla="*/ 237362 h 2567281"/>
              <a:gd name="connsiteX1-575" fmla="*/ 899550 w 2567281"/>
              <a:gd name="connsiteY1-576" fmla="*/ 291655 h 2567281"/>
              <a:gd name="connsiteX2-577" fmla="*/ 1104648 w 2567281"/>
              <a:gd name="connsiteY2-578" fmla="*/ 12940 h 2567281"/>
              <a:gd name="connsiteX3-579" fmla="*/ 1219853 w 2567281"/>
              <a:gd name="connsiteY3-580" fmla="*/ 1549 h 2567281"/>
              <a:gd name="connsiteX4-581" fmla="*/ 1467606 w 2567281"/>
              <a:gd name="connsiteY4-582" fmla="*/ 13418 h 2567281"/>
              <a:gd name="connsiteX5-583" fmla="*/ 1496875 w 2567281"/>
              <a:gd name="connsiteY5-584" fmla="*/ 19128 h 2567281"/>
              <a:gd name="connsiteX6-585" fmla="*/ 1697419 w 2567281"/>
              <a:gd name="connsiteY6-586" fmla="*/ 291655 h 2567281"/>
              <a:gd name="connsiteX7-587" fmla="*/ 2031761 w 2567281"/>
              <a:gd name="connsiteY7-588" fmla="*/ 240783 h 2567281"/>
              <a:gd name="connsiteX8-589" fmla="*/ 2034286 w 2567281"/>
              <a:gd name="connsiteY8-590" fmla="*/ 242421 h 2567281"/>
              <a:gd name="connsiteX9-591" fmla="*/ 2303706 w 2567281"/>
              <a:gd name="connsiteY9-592" fmla="*/ 504477 h 2567281"/>
              <a:gd name="connsiteX10-593" fmla="*/ 2313004 w 2567281"/>
              <a:gd name="connsiteY10-594" fmla="*/ 518043 h 2567281"/>
              <a:gd name="connsiteX11-595" fmla="*/ 2261606 w 2567281"/>
              <a:gd name="connsiteY11-596" fmla="*/ 855842 h 2567281"/>
              <a:gd name="connsiteX12-597" fmla="*/ 2547655 w 2567281"/>
              <a:gd name="connsiteY12-598" fmla="*/ 1066337 h 2567281"/>
              <a:gd name="connsiteX13-599" fmla="*/ 2553379 w 2567281"/>
              <a:gd name="connsiteY13-600" fmla="*/ 1094904 h 2567281"/>
              <a:gd name="connsiteX14-601" fmla="*/ 2565794 w 2567281"/>
              <a:gd name="connsiteY14-602" fmla="*/ 1344373 h 2567281"/>
              <a:gd name="connsiteX15-603" fmla="*/ 2556882 w 2567281"/>
              <a:gd name="connsiteY15-604" fmla="*/ 1436427 h 2567281"/>
              <a:gd name="connsiteX16-605" fmla="*/ 2261606 w 2567281"/>
              <a:gd name="connsiteY16-606" fmla="*/ 1653711 h 2567281"/>
              <a:gd name="connsiteX17-607" fmla="*/ 2320371 w 2567281"/>
              <a:gd name="connsiteY17-608" fmla="*/ 2039924 h 2567281"/>
              <a:gd name="connsiteX18-609" fmla="*/ 2247295 w 2567281"/>
              <a:gd name="connsiteY18-610" fmla="*/ 2131698 h 2567281"/>
              <a:gd name="connsiteX19-611" fmla="*/ 2159843 w 2567281"/>
              <a:gd name="connsiteY19-612" fmla="*/ 2221792 h 2567281"/>
              <a:gd name="connsiteX20-613" fmla="*/ 2093129 w 2567281"/>
              <a:gd name="connsiteY20-614" fmla="*/ 2278108 h 2567281"/>
              <a:gd name="connsiteX21-615" fmla="*/ 1697419 w 2567281"/>
              <a:gd name="connsiteY21-616" fmla="*/ 2217898 h 2567281"/>
              <a:gd name="connsiteX22-617" fmla="*/ 1448837 w 2567281"/>
              <a:gd name="connsiteY22-618" fmla="*/ 2555706 h 2567281"/>
              <a:gd name="connsiteX23-619" fmla="*/ 1347429 w 2567281"/>
              <a:gd name="connsiteY23-620" fmla="*/ 2565733 h 2567281"/>
              <a:gd name="connsiteX24-621" fmla="*/ 1222908 w 2567281"/>
              <a:gd name="connsiteY24-622" fmla="*/ 2565794 h 2567281"/>
              <a:gd name="connsiteX25-623" fmla="*/ 1150390 w 2567281"/>
              <a:gd name="connsiteY25-624" fmla="*/ 2558774 h 2567281"/>
              <a:gd name="connsiteX26-625" fmla="*/ 899550 w 2567281"/>
              <a:gd name="connsiteY26-626" fmla="*/ 2217898 h 2567281"/>
              <a:gd name="connsiteX27-627" fmla="*/ 479023 w 2567281"/>
              <a:gd name="connsiteY27-628" fmla="*/ 2281883 h 2567281"/>
              <a:gd name="connsiteX28-629" fmla="*/ 435584 w 2567281"/>
              <a:gd name="connsiteY28-630" fmla="*/ 2247295 h 2567281"/>
              <a:gd name="connsiteX29-631" fmla="*/ 345490 w 2567281"/>
              <a:gd name="connsiteY29-632" fmla="*/ 2159843 h 2567281"/>
              <a:gd name="connsiteX30-633" fmla="*/ 271660 w 2567281"/>
              <a:gd name="connsiteY30-634" fmla="*/ 2072382 h 2567281"/>
              <a:gd name="connsiteX31-635" fmla="*/ 335363 w 2567281"/>
              <a:gd name="connsiteY31-636" fmla="*/ 1653711 h 2567281"/>
              <a:gd name="connsiteX32-637" fmla="*/ 8015 w 2567281"/>
              <a:gd name="connsiteY32-638" fmla="*/ 1412826 h 2567281"/>
              <a:gd name="connsiteX33-639" fmla="*/ 1549 w 2567281"/>
              <a:gd name="connsiteY33-640" fmla="*/ 1347429 h 2567281"/>
              <a:gd name="connsiteX34-641" fmla="*/ 13418 w 2567281"/>
              <a:gd name="connsiteY34-642" fmla="*/ 1099676 h 2567281"/>
              <a:gd name="connsiteX35-643" fmla="*/ 14995 w 2567281"/>
              <a:gd name="connsiteY35-644" fmla="*/ 1091591 h 2567281"/>
              <a:gd name="connsiteX36-645" fmla="*/ 397317 w 2567281"/>
              <a:gd name="connsiteY36-646" fmla="*/ 856724 h 2567281"/>
              <a:gd name="connsiteX37-647" fmla="*/ 279210 w 2567281"/>
              <a:gd name="connsiteY37-648" fmla="*/ 486794 h 2567281"/>
              <a:gd name="connsiteX38-649" fmla="*/ 319987 w 2567281"/>
              <a:gd name="connsiteY38-650" fmla="*/ 435584 h 2567281"/>
              <a:gd name="connsiteX39-651" fmla="*/ 504477 w 2567281"/>
              <a:gd name="connsiteY39-652" fmla="*/ 263576 h 2567281"/>
              <a:gd name="connsiteX40-653" fmla="*/ 542723 w 2567281"/>
              <a:gd name="connsiteY40-654" fmla="*/ 237362 h 2567281"/>
              <a:gd name="connsiteX0-655" fmla="*/ 542723 w 2567281"/>
              <a:gd name="connsiteY0-656" fmla="*/ 237362 h 2567281"/>
              <a:gd name="connsiteX1-657" fmla="*/ 899550 w 2567281"/>
              <a:gd name="connsiteY1-658" fmla="*/ 291655 h 2567281"/>
              <a:gd name="connsiteX2-659" fmla="*/ 1104648 w 2567281"/>
              <a:gd name="connsiteY2-660" fmla="*/ 12940 h 2567281"/>
              <a:gd name="connsiteX3-661" fmla="*/ 1219853 w 2567281"/>
              <a:gd name="connsiteY3-662" fmla="*/ 1549 h 2567281"/>
              <a:gd name="connsiteX4-663" fmla="*/ 1467606 w 2567281"/>
              <a:gd name="connsiteY4-664" fmla="*/ 13418 h 2567281"/>
              <a:gd name="connsiteX5-665" fmla="*/ 1496875 w 2567281"/>
              <a:gd name="connsiteY5-666" fmla="*/ 19128 h 2567281"/>
              <a:gd name="connsiteX6-667" fmla="*/ 1697419 w 2567281"/>
              <a:gd name="connsiteY6-668" fmla="*/ 291655 h 2567281"/>
              <a:gd name="connsiteX7-669" fmla="*/ 2031761 w 2567281"/>
              <a:gd name="connsiteY7-670" fmla="*/ 240783 h 2567281"/>
              <a:gd name="connsiteX8-671" fmla="*/ 2034286 w 2567281"/>
              <a:gd name="connsiteY8-672" fmla="*/ 242421 h 2567281"/>
              <a:gd name="connsiteX9-673" fmla="*/ 2303706 w 2567281"/>
              <a:gd name="connsiteY9-674" fmla="*/ 504477 h 2567281"/>
              <a:gd name="connsiteX10-675" fmla="*/ 2313004 w 2567281"/>
              <a:gd name="connsiteY10-676" fmla="*/ 518043 h 2567281"/>
              <a:gd name="connsiteX11-677" fmla="*/ 2261606 w 2567281"/>
              <a:gd name="connsiteY11-678" fmla="*/ 855842 h 2567281"/>
              <a:gd name="connsiteX12-679" fmla="*/ 2547655 w 2567281"/>
              <a:gd name="connsiteY12-680" fmla="*/ 1066337 h 2567281"/>
              <a:gd name="connsiteX13-681" fmla="*/ 2553379 w 2567281"/>
              <a:gd name="connsiteY13-682" fmla="*/ 1094904 h 2567281"/>
              <a:gd name="connsiteX14-683" fmla="*/ 2565794 w 2567281"/>
              <a:gd name="connsiteY14-684" fmla="*/ 1344373 h 2567281"/>
              <a:gd name="connsiteX15-685" fmla="*/ 2556882 w 2567281"/>
              <a:gd name="connsiteY15-686" fmla="*/ 1436427 h 2567281"/>
              <a:gd name="connsiteX16-687" fmla="*/ 2261606 w 2567281"/>
              <a:gd name="connsiteY16-688" fmla="*/ 1653711 h 2567281"/>
              <a:gd name="connsiteX17-689" fmla="*/ 2320371 w 2567281"/>
              <a:gd name="connsiteY17-690" fmla="*/ 2039924 h 2567281"/>
              <a:gd name="connsiteX18-691" fmla="*/ 2247295 w 2567281"/>
              <a:gd name="connsiteY18-692" fmla="*/ 2131698 h 2567281"/>
              <a:gd name="connsiteX19-693" fmla="*/ 2159843 w 2567281"/>
              <a:gd name="connsiteY19-694" fmla="*/ 2221792 h 2567281"/>
              <a:gd name="connsiteX20-695" fmla="*/ 2093129 w 2567281"/>
              <a:gd name="connsiteY20-696" fmla="*/ 2278108 h 2567281"/>
              <a:gd name="connsiteX21-697" fmla="*/ 1697419 w 2567281"/>
              <a:gd name="connsiteY21-698" fmla="*/ 2217898 h 2567281"/>
              <a:gd name="connsiteX22-699" fmla="*/ 1448837 w 2567281"/>
              <a:gd name="connsiteY22-700" fmla="*/ 2555706 h 2567281"/>
              <a:gd name="connsiteX23-701" fmla="*/ 1347429 w 2567281"/>
              <a:gd name="connsiteY23-702" fmla="*/ 2565733 h 2567281"/>
              <a:gd name="connsiteX24-703" fmla="*/ 1222908 w 2567281"/>
              <a:gd name="connsiteY24-704" fmla="*/ 2565794 h 2567281"/>
              <a:gd name="connsiteX25-705" fmla="*/ 1150390 w 2567281"/>
              <a:gd name="connsiteY25-706" fmla="*/ 2558774 h 2567281"/>
              <a:gd name="connsiteX26-707" fmla="*/ 899550 w 2567281"/>
              <a:gd name="connsiteY26-708" fmla="*/ 2217898 h 2567281"/>
              <a:gd name="connsiteX27-709" fmla="*/ 479023 w 2567281"/>
              <a:gd name="connsiteY27-710" fmla="*/ 2281883 h 2567281"/>
              <a:gd name="connsiteX28-711" fmla="*/ 435584 w 2567281"/>
              <a:gd name="connsiteY28-712" fmla="*/ 2247295 h 2567281"/>
              <a:gd name="connsiteX29-713" fmla="*/ 345490 w 2567281"/>
              <a:gd name="connsiteY29-714" fmla="*/ 2159843 h 2567281"/>
              <a:gd name="connsiteX30-715" fmla="*/ 271660 w 2567281"/>
              <a:gd name="connsiteY30-716" fmla="*/ 2072382 h 2567281"/>
              <a:gd name="connsiteX31-717" fmla="*/ 335363 w 2567281"/>
              <a:gd name="connsiteY31-718" fmla="*/ 1653711 h 2567281"/>
              <a:gd name="connsiteX32-719" fmla="*/ 8015 w 2567281"/>
              <a:gd name="connsiteY32-720" fmla="*/ 1412826 h 2567281"/>
              <a:gd name="connsiteX33-721" fmla="*/ 1549 w 2567281"/>
              <a:gd name="connsiteY33-722" fmla="*/ 1347429 h 2567281"/>
              <a:gd name="connsiteX34-723" fmla="*/ 13418 w 2567281"/>
              <a:gd name="connsiteY34-724" fmla="*/ 1099676 h 2567281"/>
              <a:gd name="connsiteX35-725" fmla="*/ 14995 w 2567281"/>
              <a:gd name="connsiteY35-726" fmla="*/ 1091591 h 2567281"/>
              <a:gd name="connsiteX36-727" fmla="*/ 397317 w 2567281"/>
              <a:gd name="connsiteY36-728" fmla="*/ 856724 h 2567281"/>
              <a:gd name="connsiteX37-729" fmla="*/ 279210 w 2567281"/>
              <a:gd name="connsiteY37-730" fmla="*/ 486794 h 2567281"/>
              <a:gd name="connsiteX38-731" fmla="*/ 319987 w 2567281"/>
              <a:gd name="connsiteY38-732" fmla="*/ 435584 h 2567281"/>
              <a:gd name="connsiteX39-733" fmla="*/ 504477 w 2567281"/>
              <a:gd name="connsiteY39-734" fmla="*/ 263576 h 2567281"/>
              <a:gd name="connsiteX40-735" fmla="*/ 542723 w 2567281"/>
              <a:gd name="connsiteY40-736" fmla="*/ 237362 h 2567281"/>
              <a:gd name="connsiteX0-737" fmla="*/ 542723 w 2567281"/>
              <a:gd name="connsiteY0-738" fmla="*/ 237362 h 2567281"/>
              <a:gd name="connsiteX1-739" fmla="*/ 899550 w 2567281"/>
              <a:gd name="connsiteY1-740" fmla="*/ 291655 h 2567281"/>
              <a:gd name="connsiteX2-741" fmla="*/ 1104648 w 2567281"/>
              <a:gd name="connsiteY2-742" fmla="*/ 12940 h 2567281"/>
              <a:gd name="connsiteX3-743" fmla="*/ 1219853 w 2567281"/>
              <a:gd name="connsiteY3-744" fmla="*/ 1549 h 2567281"/>
              <a:gd name="connsiteX4-745" fmla="*/ 1467606 w 2567281"/>
              <a:gd name="connsiteY4-746" fmla="*/ 13418 h 2567281"/>
              <a:gd name="connsiteX5-747" fmla="*/ 1496875 w 2567281"/>
              <a:gd name="connsiteY5-748" fmla="*/ 19128 h 2567281"/>
              <a:gd name="connsiteX6-749" fmla="*/ 1697419 w 2567281"/>
              <a:gd name="connsiteY6-750" fmla="*/ 291655 h 2567281"/>
              <a:gd name="connsiteX7-751" fmla="*/ 2031761 w 2567281"/>
              <a:gd name="connsiteY7-752" fmla="*/ 240783 h 2567281"/>
              <a:gd name="connsiteX8-753" fmla="*/ 2034286 w 2567281"/>
              <a:gd name="connsiteY8-754" fmla="*/ 242421 h 2567281"/>
              <a:gd name="connsiteX9-755" fmla="*/ 2303706 w 2567281"/>
              <a:gd name="connsiteY9-756" fmla="*/ 504477 h 2567281"/>
              <a:gd name="connsiteX10-757" fmla="*/ 2313004 w 2567281"/>
              <a:gd name="connsiteY10-758" fmla="*/ 518043 h 2567281"/>
              <a:gd name="connsiteX11-759" fmla="*/ 2261606 w 2567281"/>
              <a:gd name="connsiteY11-760" fmla="*/ 855842 h 2567281"/>
              <a:gd name="connsiteX12-761" fmla="*/ 2547655 w 2567281"/>
              <a:gd name="connsiteY12-762" fmla="*/ 1066337 h 2567281"/>
              <a:gd name="connsiteX13-763" fmla="*/ 2553379 w 2567281"/>
              <a:gd name="connsiteY13-764" fmla="*/ 1094904 h 2567281"/>
              <a:gd name="connsiteX14-765" fmla="*/ 2565794 w 2567281"/>
              <a:gd name="connsiteY14-766" fmla="*/ 1344373 h 2567281"/>
              <a:gd name="connsiteX15-767" fmla="*/ 2556882 w 2567281"/>
              <a:gd name="connsiteY15-768" fmla="*/ 1436427 h 2567281"/>
              <a:gd name="connsiteX16-769" fmla="*/ 2261606 w 2567281"/>
              <a:gd name="connsiteY16-770" fmla="*/ 1653711 h 2567281"/>
              <a:gd name="connsiteX17-771" fmla="*/ 2320371 w 2567281"/>
              <a:gd name="connsiteY17-772" fmla="*/ 2039924 h 2567281"/>
              <a:gd name="connsiteX18-773" fmla="*/ 2247295 w 2567281"/>
              <a:gd name="connsiteY18-774" fmla="*/ 2131698 h 2567281"/>
              <a:gd name="connsiteX19-775" fmla="*/ 2159843 w 2567281"/>
              <a:gd name="connsiteY19-776" fmla="*/ 2221792 h 2567281"/>
              <a:gd name="connsiteX20-777" fmla="*/ 2093129 w 2567281"/>
              <a:gd name="connsiteY20-778" fmla="*/ 2278108 h 2567281"/>
              <a:gd name="connsiteX21-779" fmla="*/ 1697419 w 2567281"/>
              <a:gd name="connsiteY21-780" fmla="*/ 2217898 h 2567281"/>
              <a:gd name="connsiteX22-781" fmla="*/ 1448837 w 2567281"/>
              <a:gd name="connsiteY22-782" fmla="*/ 2555706 h 2567281"/>
              <a:gd name="connsiteX23-783" fmla="*/ 1347429 w 2567281"/>
              <a:gd name="connsiteY23-784" fmla="*/ 2565733 h 2567281"/>
              <a:gd name="connsiteX24-785" fmla="*/ 1222908 w 2567281"/>
              <a:gd name="connsiteY24-786" fmla="*/ 2565794 h 2567281"/>
              <a:gd name="connsiteX25-787" fmla="*/ 1150390 w 2567281"/>
              <a:gd name="connsiteY25-788" fmla="*/ 2558774 h 2567281"/>
              <a:gd name="connsiteX26-789" fmla="*/ 899550 w 2567281"/>
              <a:gd name="connsiteY26-790" fmla="*/ 2217898 h 2567281"/>
              <a:gd name="connsiteX27-791" fmla="*/ 479023 w 2567281"/>
              <a:gd name="connsiteY27-792" fmla="*/ 2281883 h 2567281"/>
              <a:gd name="connsiteX28-793" fmla="*/ 435584 w 2567281"/>
              <a:gd name="connsiteY28-794" fmla="*/ 2247295 h 2567281"/>
              <a:gd name="connsiteX29-795" fmla="*/ 345490 w 2567281"/>
              <a:gd name="connsiteY29-796" fmla="*/ 2159843 h 2567281"/>
              <a:gd name="connsiteX30-797" fmla="*/ 271660 w 2567281"/>
              <a:gd name="connsiteY30-798" fmla="*/ 2072382 h 2567281"/>
              <a:gd name="connsiteX31-799" fmla="*/ 335363 w 2567281"/>
              <a:gd name="connsiteY31-800" fmla="*/ 1653711 h 2567281"/>
              <a:gd name="connsiteX32-801" fmla="*/ 8015 w 2567281"/>
              <a:gd name="connsiteY32-802" fmla="*/ 1412826 h 2567281"/>
              <a:gd name="connsiteX33-803" fmla="*/ 1549 w 2567281"/>
              <a:gd name="connsiteY33-804" fmla="*/ 1347429 h 2567281"/>
              <a:gd name="connsiteX34-805" fmla="*/ 13418 w 2567281"/>
              <a:gd name="connsiteY34-806" fmla="*/ 1099676 h 2567281"/>
              <a:gd name="connsiteX35-807" fmla="*/ 14995 w 2567281"/>
              <a:gd name="connsiteY35-808" fmla="*/ 1091591 h 2567281"/>
              <a:gd name="connsiteX36-809" fmla="*/ 397317 w 2567281"/>
              <a:gd name="connsiteY36-810" fmla="*/ 856724 h 2567281"/>
              <a:gd name="connsiteX37-811" fmla="*/ 279210 w 2567281"/>
              <a:gd name="connsiteY37-812" fmla="*/ 486794 h 2567281"/>
              <a:gd name="connsiteX38-813" fmla="*/ 319987 w 2567281"/>
              <a:gd name="connsiteY38-814" fmla="*/ 435584 h 2567281"/>
              <a:gd name="connsiteX39-815" fmla="*/ 504477 w 2567281"/>
              <a:gd name="connsiteY39-816" fmla="*/ 263576 h 2567281"/>
              <a:gd name="connsiteX40-817" fmla="*/ 542723 w 2567281"/>
              <a:gd name="connsiteY40-818" fmla="*/ 237362 h 2567281"/>
              <a:gd name="connsiteX0-819" fmla="*/ 542723 w 2567281"/>
              <a:gd name="connsiteY0-820" fmla="*/ 237362 h 2567281"/>
              <a:gd name="connsiteX1-821" fmla="*/ 899550 w 2567281"/>
              <a:gd name="connsiteY1-822" fmla="*/ 291655 h 2567281"/>
              <a:gd name="connsiteX2-823" fmla="*/ 1104648 w 2567281"/>
              <a:gd name="connsiteY2-824" fmla="*/ 12940 h 2567281"/>
              <a:gd name="connsiteX3-825" fmla="*/ 1219853 w 2567281"/>
              <a:gd name="connsiteY3-826" fmla="*/ 1549 h 2567281"/>
              <a:gd name="connsiteX4-827" fmla="*/ 1467606 w 2567281"/>
              <a:gd name="connsiteY4-828" fmla="*/ 13418 h 2567281"/>
              <a:gd name="connsiteX5-829" fmla="*/ 1496875 w 2567281"/>
              <a:gd name="connsiteY5-830" fmla="*/ 19128 h 2567281"/>
              <a:gd name="connsiteX6-831" fmla="*/ 1697419 w 2567281"/>
              <a:gd name="connsiteY6-832" fmla="*/ 291655 h 2567281"/>
              <a:gd name="connsiteX7-833" fmla="*/ 2031761 w 2567281"/>
              <a:gd name="connsiteY7-834" fmla="*/ 240783 h 2567281"/>
              <a:gd name="connsiteX8-835" fmla="*/ 2034286 w 2567281"/>
              <a:gd name="connsiteY8-836" fmla="*/ 242421 h 2567281"/>
              <a:gd name="connsiteX9-837" fmla="*/ 2303706 w 2567281"/>
              <a:gd name="connsiteY9-838" fmla="*/ 504477 h 2567281"/>
              <a:gd name="connsiteX10-839" fmla="*/ 2313004 w 2567281"/>
              <a:gd name="connsiteY10-840" fmla="*/ 518043 h 2567281"/>
              <a:gd name="connsiteX11-841" fmla="*/ 2261606 w 2567281"/>
              <a:gd name="connsiteY11-842" fmla="*/ 855842 h 2567281"/>
              <a:gd name="connsiteX12-843" fmla="*/ 2547655 w 2567281"/>
              <a:gd name="connsiteY12-844" fmla="*/ 1066337 h 2567281"/>
              <a:gd name="connsiteX13-845" fmla="*/ 2553379 w 2567281"/>
              <a:gd name="connsiteY13-846" fmla="*/ 1094904 h 2567281"/>
              <a:gd name="connsiteX14-847" fmla="*/ 2565794 w 2567281"/>
              <a:gd name="connsiteY14-848" fmla="*/ 1344373 h 2567281"/>
              <a:gd name="connsiteX15-849" fmla="*/ 2556882 w 2567281"/>
              <a:gd name="connsiteY15-850" fmla="*/ 1436427 h 2567281"/>
              <a:gd name="connsiteX16-851" fmla="*/ 2261606 w 2567281"/>
              <a:gd name="connsiteY16-852" fmla="*/ 1653711 h 2567281"/>
              <a:gd name="connsiteX17-853" fmla="*/ 2320371 w 2567281"/>
              <a:gd name="connsiteY17-854" fmla="*/ 2039924 h 2567281"/>
              <a:gd name="connsiteX18-855" fmla="*/ 2247295 w 2567281"/>
              <a:gd name="connsiteY18-856" fmla="*/ 2131698 h 2567281"/>
              <a:gd name="connsiteX19-857" fmla="*/ 2159843 w 2567281"/>
              <a:gd name="connsiteY19-858" fmla="*/ 2221792 h 2567281"/>
              <a:gd name="connsiteX20-859" fmla="*/ 2093129 w 2567281"/>
              <a:gd name="connsiteY20-860" fmla="*/ 2278108 h 2567281"/>
              <a:gd name="connsiteX21-861" fmla="*/ 1697419 w 2567281"/>
              <a:gd name="connsiteY21-862" fmla="*/ 2217898 h 2567281"/>
              <a:gd name="connsiteX22-863" fmla="*/ 1448837 w 2567281"/>
              <a:gd name="connsiteY22-864" fmla="*/ 2555706 h 2567281"/>
              <a:gd name="connsiteX23-865" fmla="*/ 1347429 w 2567281"/>
              <a:gd name="connsiteY23-866" fmla="*/ 2565733 h 2567281"/>
              <a:gd name="connsiteX24-867" fmla="*/ 1222908 w 2567281"/>
              <a:gd name="connsiteY24-868" fmla="*/ 2565794 h 2567281"/>
              <a:gd name="connsiteX25-869" fmla="*/ 1150390 w 2567281"/>
              <a:gd name="connsiteY25-870" fmla="*/ 2558774 h 2567281"/>
              <a:gd name="connsiteX26-871" fmla="*/ 899550 w 2567281"/>
              <a:gd name="connsiteY26-872" fmla="*/ 2217898 h 2567281"/>
              <a:gd name="connsiteX27-873" fmla="*/ 479023 w 2567281"/>
              <a:gd name="connsiteY27-874" fmla="*/ 2281883 h 2567281"/>
              <a:gd name="connsiteX28-875" fmla="*/ 435584 w 2567281"/>
              <a:gd name="connsiteY28-876" fmla="*/ 2247295 h 2567281"/>
              <a:gd name="connsiteX29-877" fmla="*/ 345490 w 2567281"/>
              <a:gd name="connsiteY29-878" fmla="*/ 2159843 h 2567281"/>
              <a:gd name="connsiteX30-879" fmla="*/ 271660 w 2567281"/>
              <a:gd name="connsiteY30-880" fmla="*/ 2072382 h 2567281"/>
              <a:gd name="connsiteX31-881" fmla="*/ 335363 w 2567281"/>
              <a:gd name="connsiteY31-882" fmla="*/ 1653711 h 2567281"/>
              <a:gd name="connsiteX32-883" fmla="*/ 8015 w 2567281"/>
              <a:gd name="connsiteY32-884" fmla="*/ 1412826 h 2567281"/>
              <a:gd name="connsiteX33-885" fmla="*/ 1549 w 2567281"/>
              <a:gd name="connsiteY33-886" fmla="*/ 1347429 h 2567281"/>
              <a:gd name="connsiteX34-887" fmla="*/ 13418 w 2567281"/>
              <a:gd name="connsiteY34-888" fmla="*/ 1099676 h 2567281"/>
              <a:gd name="connsiteX35-889" fmla="*/ 14995 w 2567281"/>
              <a:gd name="connsiteY35-890" fmla="*/ 1091591 h 2567281"/>
              <a:gd name="connsiteX36-891" fmla="*/ 397317 w 2567281"/>
              <a:gd name="connsiteY36-892" fmla="*/ 856724 h 2567281"/>
              <a:gd name="connsiteX37-893" fmla="*/ 279210 w 2567281"/>
              <a:gd name="connsiteY37-894" fmla="*/ 486794 h 2567281"/>
              <a:gd name="connsiteX38-895" fmla="*/ 319987 w 2567281"/>
              <a:gd name="connsiteY38-896" fmla="*/ 435584 h 2567281"/>
              <a:gd name="connsiteX39-897" fmla="*/ 504477 w 2567281"/>
              <a:gd name="connsiteY39-898" fmla="*/ 263576 h 2567281"/>
              <a:gd name="connsiteX40-899" fmla="*/ 542723 w 2567281"/>
              <a:gd name="connsiteY40-900" fmla="*/ 237362 h 2567281"/>
              <a:gd name="connsiteX0-901" fmla="*/ 542723 w 2567281"/>
              <a:gd name="connsiteY0-902" fmla="*/ 237362 h 2567281"/>
              <a:gd name="connsiteX1-903" fmla="*/ 899550 w 2567281"/>
              <a:gd name="connsiteY1-904" fmla="*/ 291655 h 2567281"/>
              <a:gd name="connsiteX2-905" fmla="*/ 1104648 w 2567281"/>
              <a:gd name="connsiteY2-906" fmla="*/ 12940 h 2567281"/>
              <a:gd name="connsiteX3-907" fmla="*/ 1219853 w 2567281"/>
              <a:gd name="connsiteY3-908" fmla="*/ 1549 h 2567281"/>
              <a:gd name="connsiteX4-909" fmla="*/ 1467606 w 2567281"/>
              <a:gd name="connsiteY4-910" fmla="*/ 13418 h 2567281"/>
              <a:gd name="connsiteX5-911" fmla="*/ 1496875 w 2567281"/>
              <a:gd name="connsiteY5-912" fmla="*/ 19128 h 2567281"/>
              <a:gd name="connsiteX6-913" fmla="*/ 1697419 w 2567281"/>
              <a:gd name="connsiteY6-914" fmla="*/ 291655 h 2567281"/>
              <a:gd name="connsiteX7-915" fmla="*/ 2031761 w 2567281"/>
              <a:gd name="connsiteY7-916" fmla="*/ 240783 h 2567281"/>
              <a:gd name="connsiteX8-917" fmla="*/ 2034286 w 2567281"/>
              <a:gd name="connsiteY8-918" fmla="*/ 242421 h 2567281"/>
              <a:gd name="connsiteX9-919" fmla="*/ 2303706 w 2567281"/>
              <a:gd name="connsiteY9-920" fmla="*/ 504477 h 2567281"/>
              <a:gd name="connsiteX10-921" fmla="*/ 2313004 w 2567281"/>
              <a:gd name="connsiteY10-922" fmla="*/ 518043 h 2567281"/>
              <a:gd name="connsiteX11-923" fmla="*/ 2261606 w 2567281"/>
              <a:gd name="connsiteY11-924" fmla="*/ 855842 h 2567281"/>
              <a:gd name="connsiteX12-925" fmla="*/ 2547655 w 2567281"/>
              <a:gd name="connsiteY12-926" fmla="*/ 1066337 h 2567281"/>
              <a:gd name="connsiteX13-927" fmla="*/ 2553379 w 2567281"/>
              <a:gd name="connsiteY13-928" fmla="*/ 1094904 h 2567281"/>
              <a:gd name="connsiteX14-929" fmla="*/ 2565794 w 2567281"/>
              <a:gd name="connsiteY14-930" fmla="*/ 1344373 h 2567281"/>
              <a:gd name="connsiteX15-931" fmla="*/ 2556882 w 2567281"/>
              <a:gd name="connsiteY15-932" fmla="*/ 1436427 h 2567281"/>
              <a:gd name="connsiteX16-933" fmla="*/ 2261606 w 2567281"/>
              <a:gd name="connsiteY16-934" fmla="*/ 1653711 h 2567281"/>
              <a:gd name="connsiteX17-935" fmla="*/ 2320371 w 2567281"/>
              <a:gd name="connsiteY17-936" fmla="*/ 2039924 h 2567281"/>
              <a:gd name="connsiteX18-937" fmla="*/ 2247295 w 2567281"/>
              <a:gd name="connsiteY18-938" fmla="*/ 2131698 h 2567281"/>
              <a:gd name="connsiteX19-939" fmla="*/ 2159843 w 2567281"/>
              <a:gd name="connsiteY19-940" fmla="*/ 2221792 h 2567281"/>
              <a:gd name="connsiteX20-941" fmla="*/ 2093129 w 2567281"/>
              <a:gd name="connsiteY20-942" fmla="*/ 2278108 h 2567281"/>
              <a:gd name="connsiteX21-943" fmla="*/ 1697419 w 2567281"/>
              <a:gd name="connsiteY21-944" fmla="*/ 2217898 h 2567281"/>
              <a:gd name="connsiteX22-945" fmla="*/ 1448837 w 2567281"/>
              <a:gd name="connsiteY22-946" fmla="*/ 2555706 h 2567281"/>
              <a:gd name="connsiteX23-947" fmla="*/ 1347429 w 2567281"/>
              <a:gd name="connsiteY23-948" fmla="*/ 2565733 h 2567281"/>
              <a:gd name="connsiteX24-949" fmla="*/ 1222908 w 2567281"/>
              <a:gd name="connsiteY24-950" fmla="*/ 2565794 h 2567281"/>
              <a:gd name="connsiteX25-951" fmla="*/ 1150390 w 2567281"/>
              <a:gd name="connsiteY25-952" fmla="*/ 2558774 h 2567281"/>
              <a:gd name="connsiteX26-953" fmla="*/ 899550 w 2567281"/>
              <a:gd name="connsiteY26-954" fmla="*/ 2217898 h 2567281"/>
              <a:gd name="connsiteX27-955" fmla="*/ 479023 w 2567281"/>
              <a:gd name="connsiteY27-956" fmla="*/ 2281883 h 2567281"/>
              <a:gd name="connsiteX28-957" fmla="*/ 435584 w 2567281"/>
              <a:gd name="connsiteY28-958" fmla="*/ 2247295 h 2567281"/>
              <a:gd name="connsiteX29-959" fmla="*/ 345490 w 2567281"/>
              <a:gd name="connsiteY29-960" fmla="*/ 2159843 h 2567281"/>
              <a:gd name="connsiteX30-961" fmla="*/ 271660 w 2567281"/>
              <a:gd name="connsiteY30-962" fmla="*/ 2072382 h 2567281"/>
              <a:gd name="connsiteX31-963" fmla="*/ 335363 w 2567281"/>
              <a:gd name="connsiteY31-964" fmla="*/ 1653711 h 2567281"/>
              <a:gd name="connsiteX32-965" fmla="*/ 8015 w 2567281"/>
              <a:gd name="connsiteY32-966" fmla="*/ 1412826 h 2567281"/>
              <a:gd name="connsiteX33-967" fmla="*/ 1549 w 2567281"/>
              <a:gd name="connsiteY33-968" fmla="*/ 1347429 h 2567281"/>
              <a:gd name="connsiteX34-969" fmla="*/ 13418 w 2567281"/>
              <a:gd name="connsiteY34-970" fmla="*/ 1099676 h 2567281"/>
              <a:gd name="connsiteX35-971" fmla="*/ 14995 w 2567281"/>
              <a:gd name="connsiteY35-972" fmla="*/ 1091591 h 2567281"/>
              <a:gd name="connsiteX36-973" fmla="*/ 397317 w 2567281"/>
              <a:gd name="connsiteY36-974" fmla="*/ 856724 h 2567281"/>
              <a:gd name="connsiteX37-975" fmla="*/ 279210 w 2567281"/>
              <a:gd name="connsiteY37-976" fmla="*/ 486794 h 2567281"/>
              <a:gd name="connsiteX38-977" fmla="*/ 319987 w 2567281"/>
              <a:gd name="connsiteY38-978" fmla="*/ 435584 h 2567281"/>
              <a:gd name="connsiteX39-979" fmla="*/ 504477 w 2567281"/>
              <a:gd name="connsiteY39-980" fmla="*/ 263576 h 2567281"/>
              <a:gd name="connsiteX40-981" fmla="*/ 542723 w 2567281"/>
              <a:gd name="connsiteY40-982" fmla="*/ 237362 h 2567281"/>
              <a:gd name="connsiteX0-983" fmla="*/ 542723 w 2567281"/>
              <a:gd name="connsiteY0-984" fmla="*/ 237362 h 2567281"/>
              <a:gd name="connsiteX1-985" fmla="*/ 923626 w 2567281"/>
              <a:gd name="connsiteY1-986" fmla="*/ 341570 h 2567281"/>
              <a:gd name="connsiteX2-987" fmla="*/ 1104648 w 2567281"/>
              <a:gd name="connsiteY2-988" fmla="*/ 12940 h 2567281"/>
              <a:gd name="connsiteX3-989" fmla="*/ 1219853 w 2567281"/>
              <a:gd name="connsiteY3-990" fmla="*/ 1549 h 2567281"/>
              <a:gd name="connsiteX4-991" fmla="*/ 1467606 w 2567281"/>
              <a:gd name="connsiteY4-992" fmla="*/ 13418 h 2567281"/>
              <a:gd name="connsiteX5-993" fmla="*/ 1496875 w 2567281"/>
              <a:gd name="connsiteY5-994" fmla="*/ 19128 h 2567281"/>
              <a:gd name="connsiteX6-995" fmla="*/ 1697419 w 2567281"/>
              <a:gd name="connsiteY6-996" fmla="*/ 291655 h 2567281"/>
              <a:gd name="connsiteX7-997" fmla="*/ 2031761 w 2567281"/>
              <a:gd name="connsiteY7-998" fmla="*/ 240783 h 2567281"/>
              <a:gd name="connsiteX8-999" fmla="*/ 2034286 w 2567281"/>
              <a:gd name="connsiteY8-1000" fmla="*/ 242421 h 2567281"/>
              <a:gd name="connsiteX9-1001" fmla="*/ 2303706 w 2567281"/>
              <a:gd name="connsiteY9-1002" fmla="*/ 504477 h 2567281"/>
              <a:gd name="connsiteX10-1003" fmla="*/ 2313004 w 2567281"/>
              <a:gd name="connsiteY10-1004" fmla="*/ 518043 h 2567281"/>
              <a:gd name="connsiteX11-1005" fmla="*/ 2261606 w 2567281"/>
              <a:gd name="connsiteY11-1006" fmla="*/ 855842 h 2567281"/>
              <a:gd name="connsiteX12-1007" fmla="*/ 2547655 w 2567281"/>
              <a:gd name="connsiteY12-1008" fmla="*/ 1066337 h 2567281"/>
              <a:gd name="connsiteX13-1009" fmla="*/ 2553379 w 2567281"/>
              <a:gd name="connsiteY13-1010" fmla="*/ 1094904 h 2567281"/>
              <a:gd name="connsiteX14-1011" fmla="*/ 2565794 w 2567281"/>
              <a:gd name="connsiteY14-1012" fmla="*/ 1344373 h 2567281"/>
              <a:gd name="connsiteX15-1013" fmla="*/ 2556882 w 2567281"/>
              <a:gd name="connsiteY15-1014" fmla="*/ 1436427 h 2567281"/>
              <a:gd name="connsiteX16-1015" fmla="*/ 2261606 w 2567281"/>
              <a:gd name="connsiteY16-1016" fmla="*/ 1653711 h 2567281"/>
              <a:gd name="connsiteX17-1017" fmla="*/ 2320371 w 2567281"/>
              <a:gd name="connsiteY17-1018" fmla="*/ 2039924 h 2567281"/>
              <a:gd name="connsiteX18-1019" fmla="*/ 2247295 w 2567281"/>
              <a:gd name="connsiteY18-1020" fmla="*/ 2131698 h 2567281"/>
              <a:gd name="connsiteX19-1021" fmla="*/ 2159843 w 2567281"/>
              <a:gd name="connsiteY19-1022" fmla="*/ 2221792 h 2567281"/>
              <a:gd name="connsiteX20-1023" fmla="*/ 2093129 w 2567281"/>
              <a:gd name="connsiteY20-1024" fmla="*/ 2278108 h 2567281"/>
              <a:gd name="connsiteX21-1025" fmla="*/ 1697419 w 2567281"/>
              <a:gd name="connsiteY21-1026" fmla="*/ 2217898 h 2567281"/>
              <a:gd name="connsiteX22-1027" fmla="*/ 1448837 w 2567281"/>
              <a:gd name="connsiteY22-1028" fmla="*/ 2555706 h 2567281"/>
              <a:gd name="connsiteX23-1029" fmla="*/ 1347429 w 2567281"/>
              <a:gd name="connsiteY23-1030" fmla="*/ 2565733 h 2567281"/>
              <a:gd name="connsiteX24-1031" fmla="*/ 1222908 w 2567281"/>
              <a:gd name="connsiteY24-1032" fmla="*/ 2565794 h 2567281"/>
              <a:gd name="connsiteX25-1033" fmla="*/ 1150390 w 2567281"/>
              <a:gd name="connsiteY25-1034" fmla="*/ 2558774 h 2567281"/>
              <a:gd name="connsiteX26-1035" fmla="*/ 899550 w 2567281"/>
              <a:gd name="connsiteY26-1036" fmla="*/ 2217898 h 2567281"/>
              <a:gd name="connsiteX27-1037" fmla="*/ 479023 w 2567281"/>
              <a:gd name="connsiteY27-1038" fmla="*/ 2281883 h 2567281"/>
              <a:gd name="connsiteX28-1039" fmla="*/ 435584 w 2567281"/>
              <a:gd name="connsiteY28-1040" fmla="*/ 2247295 h 2567281"/>
              <a:gd name="connsiteX29-1041" fmla="*/ 345490 w 2567281"/>
              <a:gd name="connsiteY29-1042" fmla="*/ 2159843 h 2567281"/>
              <a:gd name="connsiteX30-1043" fmla="*/ 271660 w 2567281"/>
              <a:gd name="connsiteY30-1044" fmla="*/ 2072382 h 2567281"/>
              <a:gd name="connsiteX31-1045" fmla="*/ 335363 w 2567281"/>
              <a:gd name="connsiteY31-1046" fmla="*/ 1653711 h 2567281"/>
              <a:gd name="connsiteX32-1047" fmla="*/ 8015 w 2567281"/>
              <a:gd name="connsiteY32-1048" fmla="*/ 1412826 h 2567281"/>
              <a:gd name="connsiteX33-1049" fmla="*/ 1549 w 2567281"/>
              <a:gd name="connsiteY33-1050" fmla="*/ 1347429 h 2567281"/>
              <a:gd name="connsiteX34-1051" fmla="*/ 13418 w 2567281"/>
              <a:gd name="connsiteY34-1052" fmla="*/ 1099676 h 2567281"/>
              <a:gd name="connsiteX35-1053" fmla="*/ 14995 w 2567281"/>
              <a:gd name="connsiteY35-1054" fmla="*/ 1091591 h 2567281"/>
              <a:gd name="connsiteX36-1055" fmla="*/ 397317 w 2567281"/>
              <a:gd name="connsiteY36-1056" fmla="*/ 856724 h 2567281"/>
              <a:gd name="connsiteX37-1057" fmla="*/ 279210 w 2567281"/>
              <a:gd name="connsiteY37-1058" fmla="*/ 486794 h 2567281"/>
              <a:gd name="connsiteX38-1059" fmla="*/ 319987 w 2567281"/>
              <a:gd name="connsiteY38-1060" fmla="*/ 435584 h 2567281"/>
              <a:gd name="connsiteX39-1061" fmla="*/ 504477 w 2567281"/>
              <a:gd name="connsiteY39-1062" fmla="*/ 263576 h 2567281"/>
              <a:gd name="connsiteX40-1063" fmla="*/ 542723 w 2567281"/>
              <a:gd name="connsiteY40-1064" fmla="*/ 237362 h 2567281"/>
              <a:gd name="connsiteX0-1065" fmla="*/ 542723 w 2567281"/>
              <a:gd name="connsiteY0-1066" fmla="*/ 237362 h 2567281"/>
              <a:gd name="connsiteX1-1067" fmla="*/ 923626 w 2567281"/>
              <a:gd name="connsiteY1-1068" fmla="*/ 341570 h 2567281"/>
              <a:gd name="connsiteX2-1069" fmla="*/ 1104648 w 2567281"/>
              <a:gd name="connsiteY2-1070" fmla="*/ 12940 h 2567281"/>
              <a:gd name="connsiteX3-1071" fmla="*/ 1219853 w 2567281"/>
              <a:gd name="connsiteY3-1072" fmla="*/ 1549 h 2567281"/>
              <a:gd name="connsiteX4-1073" fmla="*/ 1467606 w 2567281"/>
              <a:gd name="connsiteY4-1074" fmla="*/ 13418 h 2567281"/>
              <a:gd name="connsiteX5-1075" fmla="*/ 1496875 w 2567281"/>
              <a:gd name="connsiteY5-1076" fmla="*/ 19128 h 2567281"/>
              <a:gd name="connsiteX6-1077" fmla="*/ 1697419 w 2567281"/>
              <a:gd name="connsiteY6-1078" fmla="*/ 291655 h 2567281"/>
              <a:gd name="connsiteX7-1079" fmla="*/ 2031761 w 2567281"/>
              <a:gd name="connsiteY7-1080" fmla="*/ 240783 h 2567281"/>
              <a:gd name="connsiteX8-1081" fmla="*/ 2034286 w 2567281"/>
              <a:gd name="connsiteY8-1082" fmla="*/ 242421 h 2567281"/>
              <a:gd name="connsiteX9-1083" fmla="*/ 2303706 w 2567281"/>
              <a:gd name="connsiteY9-1084" fmla="*/ 504477 h 2567281"/>
              <a:gd name="connsiteX10-1085" fmla="*/ 2313004 w 2567281"/>
              <a:gd name="connsiteY10-1086" fmla="*/ 518043 h 2567281"/>
              <a:gd name="connsiteX11-1087" fmla="*/ 2261606 w 2567281"/>
              <a:gd name="connsiteY11-1088" fmla="*/ 855842 h 2567281"/>
              <a:gd name="connsiteX12-1089" fmla="*/ 2547655 w 2567281"/>
              <a:gd name="connsiteY12-1090" fmla="*/ 1066337 h 2567281"/>
              <a:gd name="connsiteX13-1091" fmla="*/ 2553379 w 2567281"/>
              <a:gd name="connsiteY13-1092" fmla="*/ 1094904 h 2567281"/>
              <a:gd name="connsiteX14-1093" fmla="*/ 2565794 w 2567281"/>
              <a:gd name="connsiteY14-1094" fmla="*/ 1344373 h 2567281"/>
              <a:gd name="connsiteX15-1095" fmla="*/ 2556882 w 2567281"/>
              <a:gd name="connsiteY15-1096" fmla="*/ 1436427 h 2567281"/>
              <a:gd name="connsiteX16-1097" fmla="*/ 2261606 w 2567281"/>
              <a:gd name="connsiteY16-1098" fmla="*/ 1653711 h 2567281"/>
              <a:gd name="connsiteX17-1099" fmla="*/ 2320371 w 2567281"/>
              <a:gd name="connsiteY17-1100" fmla="*/ 2039924 h 2567281"/>
              <a:gd name="connsiteX18-1101" fmla="*/ 2247295 w 2567281"/>
              <a:gd name="connsiteY18-1102" fmla="*/ 2131698 h 2567281"/>
              <a:gd name="connsiteX19-1103" fmla="*/ 2159843 w 2567281"/>
              <a:gd name="connsiteY19-1104" fmla="*/ 2221792 h 2567281"/>
              <a:gd name="connsiteX20-1105" fmla="*/ 2093129 w 2567281"/>
              <a:gd name="connsiteY20-1106" fmla="*/ 2278108 h 2567281"/>
              <a:gd name="connsiteX21-1107" fmla="*/ 1697419 w 2567281"/>
              <a:gd name="connsiteY21-1108" fmla="*/ 2217898 h 2567281"/>
              <a:gd name="connsiteX22-1109" fmla="*/ 1448837 w 2567281"/>
              <a:gd name="connsiteY22-1110" fmla="*/ 2555706 h 2567281"/>
              <a:gd name="connsiteX23-1111" fmla="*/ 1347429 w 2567281"/>
              <a:gd name="connsiteY23-1112" fmla="*/ 2565733 h 2567281"/>
              <a:gd name="connsiteX24-1113" fmla="*/ 1222908 w 2567281"/>
              <a:gd name="connsiteY24-1114" fmla="*/ 2565794 h 2567281"/>
              <a:gd name="connsiteX25-1115" fmla="*/ 1150390 w 2567281"/>
              <a:gd name="connsiteY25-1116" fmla="*/ 2558774 h 2567281"/>
              <a:gd name="connsiteX26-1117" fmla="*/ 899550 w 2567281"/>
              <a:gd name="connsiteY26-1118" fmla="*/ 2217898 h 2567281"/>
              <a:gd name="connsiteX27-1119" fmla="*/ 479023 w 2567281"/>
              <a:gd name="connsiteY27-1120" fmla="*/ 2281883 h 2567281"/>
              <a:gd name="connsiteX28-1121" fmla="*/ 435584 w 2567281"/>
              <a:gd name="connsiteY28-1122" fmla="*/ 2247295 h 2567281"/>
              <a:gd name="connsiteX29-1123" fmla="*/ 345490 w 2567281"/>
              <a:gd name="connsiteY29-1124" fmla="*/ 2159843 h 2567281"/>
              <a:gd name="connsiteX30-1125" fmla="*/ 271660 w 2567281"/>
              <a:gd name="connsiteY30-1126" fmla="*/ 2072382 h 2567281"/>
              <a:gd name="connsiteX31-1127" fmla="*/ 335363 w 2567281"/>
              <a:gd name="connsiteY31-1128" fmla="*/ 1653711 h 2567281"/>
              <a:gd name="connsiteX32-1129" fmla="*/ 8015 w 2567281"/>
              <a:gd name="connsiteY32-1130" fmla="*/ 1412826 h 2567281"/>
              <a:gd name="connsiteX33-1131" fmla="*/ 1549 w 2567281"/>
              <a:gd name="connsiteY33-1132" fmla="*/ 1347429 h 2567281"/>
              <a:gd name="connsiteX34-1133" fmla="*/ 13418 w 2567281"/>
              <a:gd name="connsiteY34-1134" fmla="*/ 1099676 h 2567281"/>
              <a:gd name="connsiteX35-1135" fmla="*/ 14995 w 2567281"/>
              <a:gd name="connsiteY35-1136" fmla="*/ 1091591 h 2567281"/>
              <a:gd name="connsiteX36-1137" fmla="*/ 397317 w 2567281"/>
              <a:gd name="connsiteY36-1138" fmla="*/ 856724 h 2567281"/>
              <a:gd name="connsiteX37-1139" fmla="*/ 279210 w 2567281"/>
              <a:gd name="connsiteY37-1140" fmla="*/ 486794 h 2567281"/>
              <a:gd name="connsiteX38-1141" fmla="*/ 319987 w 2567281"/>
              <a:gd name="connsiteY38-1142" fmla="*/ 435584 h 2567281"/>
              <a:gd name="connsiteX39-1143" fmla="*/ 504477 w 2567281"/>
              <a:gd name="connsiteY39-1144" fmla="*/ 263576 h 2567281"/>
              <a:gd name="connsiteX40-1145" fmla="*/ 542723 w 2567281"/>
              <a:gd name="connsiteY40-1146" fmla="*/ 237362 h 2567281"/>
              <a:gd name="connsiteX0-1147" fmla="*/ 542723 w 2567281"/>
              <a:gd name="connsiteY0-1148" fmla="*/ 237362 h 2567281"/>
              <a:gd name="connsiteX1-1149" fmla="*/ 923626 w 2567281"/>
              <a:gd name="connsiteY1-1150" fmla="*/ 341570 h 2567281"/>
              <a:gd name="connsiteX2-1151" fmla="*/ 1104648 w 2567281"/>
              <a:gd name="connsiteY2-1152" fmla="*/ 12940 h 2567281"/>
              <a:gd name="connsiteX3-1153" fmla="*/ 1219853 w 2567281"/>
              <a:gd name="connsiteY3-1154" fmla="*/ 1549 h 2567281"/>
              <a:gd name="connsiteX4-1155" fmla="*/ 1467606 w 2567281"/>
              <a:gd name="connsiteY4-1156" fmla="*/ 13418 h 2567281"/>
              <a:gd name="connsiteX5-1157" fmla="*/ 1496875 w 2567281"/>
              <a:gd name="connsiteY5-1158" fmla="*/ 19128 h 2567281"/>
              <a:gd name="connsiteX6-1159" fmla="*/ 1697419 w 2567281"/>
              <a:gd name="connsiteY6-1160" fmla="*/ 291655 h 2567281"/>
              <a:gd name="connsiteX7-1161" fmla="*/ 2031761 w 2567281"/>
              <a:gd name="connsiteY7-1162" fmla="*/ 240783 h 2567281"/>
              <a:gd name="connsiteX8-1163" fmla="*/ 2034286 w 2567281"/>
              <a:gd name="connsiteY8-1164" fmla="*/ 242421 h 2567281"/>
              <a:gd name="connsiteX9-1165" fmla="*/ 2303706 w 2567281"/>
              <a:gd name="connsiteY9-1166" fmla="*/ 504477 h 2567281"/>
              <a:gd name="connsiteX10-1167" fmla="*/ 2313004 w 2567281"/>
              <a:gd name="connsiteY10-1168" fmla="*/ 518043 h 2567281"/>
              <a:gd name="connsiteX11-1169" fmla="*/ 2261606 w 2567281"/>
              <a:gd name="connsiteY11-1170" fmla="*/ 855842 h 2567281"/>
              <a:gd name="connsiteX12-1171" fmla="*/ 2547655 w 2567281"/>
              <a:gd name="connsiteY12-1172" fmla="*/ 1066337 h 2567281"/>
              <a:gd name="connsiteX13-1173" fmla="*/ 2553379 w 2567281"/>
              <a:gd name="connsiteY13-1174" fmla="*/ 1094904 h 2567281"/>
              <a:gd name="connsiteX14-1175" fmla="*/ 2565794 w 2567281"/>
              <a:gd name="connsiteY14-1176" fmla="*/ 1344373 h 2567281"/>
              <a:gd name="connsiteX15-1177" fmla="*/ 2556882 w 2567281"/>
              <a:gd name="connsiteY15-1178" fmla="*/ 1436427 h 2567281"/>
              <a:gd name="connsiteX16-1179" fmla="*/ 2261606 w 2567281"/>
              <a:gd name="connsiteY16-1180" fmla="*/ 1653711 h 2567281"/>
              <a:gd name="connsiteX17-1181" fmla="*/ 2320371 w 2567281"/>
              <a:gd name="connsiteY17-1182" fmla="*/ 2039924 h 2567281"/>
              <a:gd name="connsiteX18-1183" fmla="*/ 2247295 w 2567281"/>
              <a:gd name="connsiteY18-1184" fmla="*/ 2131698 h 2567281"/>
              <a:gd name="connsiteX19-1185" fmla="*/ 2159843 w 2567281"/>
              <a:gd name="connsiteY19-1186" fmla="*/ 2221792 h 2567281"/>
              <a:gd name="connsiteX20-1187" fmla="*/ 2093129 w 2567281"/>
              <a:gd name="connsiteY20-1188" fmla="*/ 2278108 h 2567281"/>
              <a:gd name="connsiteX21-1189" fmla="*/ 1697419 w 2567281"/>
              <a:gd name="connsiteY21-1190" fmla="*/ 2217898 h 2567281"/>
              <a:gd name="connsiteX22-1191" fmla="*/ 1448837 w 2567281"/>
              <a:gd name="connsiteY22-1192" fmla="*/ 2555706 h 2567281"/>
              <a:gd name="connsiteX23-1193" fmla="*/ 1347429 w 2567281"/>
              <a:gd name="connsiteY23-1194" fmla="*/ 2565733 h 2567281"/>
              <a:gd name="connsiteX24-1195" fmla="*/ 1222908 w 2567281"/>
              <a:gd name="connsiteY24-1196" fmla="*/ 2565794 h 2567281"/>
              <a:gd name="connsiteX25-1197" fmla="*/ 1150390 w 2567281"/>
              <a:gd name="connsiteY25-1198" fmla="*/ 2558774 h 2567281"/>
              <a:gd name="connsiteX26-1199" fmla="*/ 899550 w 2567281"/>
              <a:gd name="connsiteY26-1200" fmla="*/ 2217898 h 2567281"/>
              <a:gd name="connsiteX27-1201" fmla="*/ 479023 w 2567281"/>
              <a:gd name="connsiteY27-1202" fmla="*/ 2281883 h 2567281"/>
              <a:gd name="connsiteX28-1203" fmla="*/ 435584 w 2567281"/>
              <a:gd name="connsiteY28-1204" fmla="*/ 2247295 h 2567281"/>
              <a:gd name="connsiteX29-1205" fmla="*/ 345490 w 2567281"/>
              <a:gd name="connsiteY29-1206" fmla="*/ 2159843 h 2567281"/>
              <a:gd name="connsiteX30-1207" fmla="*/ 271660 w 2567281"/>
              <a:gd name="connsiteY30-1208" fmla="*/ 2072382 h 2567281"/>
              <a:gd name="connsiteX31-1209" fmla="*/ 335363 w 2567281"/>
              <a:gd name="connsiteY31-1210" fmla="*/ 1653711 h 2567281"/>
              <a:gd name="connsiteX32-1211" fmla="*/ 8015 w 2567281"/>
              <a:gd name="connsiteY32-1212" fmla="*/ 1412826 h 2567281"/>
              <a:gd name="connsiteX33-1213" fmla="*/ 1549 w 2567281"/>
              <a:gd name="connsiteY33-1214" fmla="*/ 1347429 h 2567281"/>
              <a:gd name="connsiteX34-1215" fmla="*/ 13418 w 2567281"/>
              <a:gd name="connsiteY34-1216" fmla="*/ 1099676 h 2567281"/>
              <a:gd name="connsiteX35-1217" fmla="*/ 14995 w 2567281"/>
              <a:gd name="connsiteY35-1218" fmla="*/ 1091591 h 2567281"/>
              <a:gd name="connsiteX36-1219" fmla="*/ 397317 w 2567281"/>
              <a:gd name="connsiteY36-1220" fmla="*/ 856724 h 2567281"/>
              <a:gd name="connsiteX37-1221" fmla="*/ 279210 w 2567281"/>
              <a:gd name="connsiteY37-1222" fmla="*/ 486794 h 2567281"/>
              <a:gd name="connsiteX38-1223" fmla="*/ 319987 w 2567281"/>
              <a:gd name="connsiteY38-1224" fmla="*/ 435584 h 2567281"/>
              <a:gd name="connsiteX39-1225" fmla="*/ 504477 w 2567281"/>
              <a:gd name="connsiteY39-1226" fmla="*/ 263576 h 2567281"/>
              <a:gd name="connsiteX40-1227" fmla="*/ 542723 w 2567281"/>
              <a:gd name="connsiteY40-1228" fmla="*/ 237362 h 2567281"/>
              <a:gd name="connsiteX0-1229" fmla="*/ 542723 w 2567281"/>
              <a:gd name="connsiteY0-1230" fmla="*/ 237362 h 2567281"/>
              <a:gd name="connsiteX1-1231" fmla="*/ 923626 w 2567281"/>
              <a:gd name="connsiteY1-1232" fmla="*/ 341570 h 2567281"/>
              <a:gd name="connsiteX2-1233" fmla="*/ 1104648 w 2567281"/>
              <a:gd name="connsiteY2-1234" fmla="*/ 12940 h 2567281"/>
              <a:gd name="connsiteX3-1235" fmla="*/ 1219853 w 2567281"/>
              <a:gd name="connsiteY3-1236" fmla="*/ 1549 h 2567281"/>
              <a:gd name="connsiteX4-1237" fmla="*/ 1467606 w 2567281"/>
              <a:gd name="connsiteY4-1238" fmla="*/ 13418 h 2567281"/>
              <a:gd name="connsiteX5-1239" fmla="*/ 1496875 w 2567281"/>
              <a:gd name="connsiteY5-1240" fmla="*/ 19128 h 2567281"/>
              <a:gd name="connsiteX6-1241" fmla="*/ 1703438 w 2567281"/>
              <a:gd name="connsiteY6-1242" fmla="*/ 304134 h 2567281"/>
              <a:gd name="connsiteX7-1243" fmla="*/ 2031761 w 2567281"/>
              <a:gd name="connsiteY7-1244" fmla="*/ 240783 h 2567281"/>
              <a:gd name="connsiteX8-1245" fmla="*/ 2034286 w 2567281"/>
              <a:gd name="connsiteY8-1246" fmla="*/ 242421 h 2567281"/>
              <a:gd name="connsiteX9-1247" fmla="*/ 2303706 w 2567281"/>
              <a:gd name="connsiteY9-1248" fmla="*/ 504477 h 2567281"/>
              <a:gd name="connsiteX10-1249" fmla="*/ 2313004 w 2567281"/>
              <a:gd name="connsiteY10-1250" fmla="*/ 518043 h 2567281"/>
              <a:gd name="connsiteX11-1251" fmla="*/ 2261606 w 2567281"/>
              <a:gd name="connsiteY11-1252" fmla="*/ 855842 h 2567281"/>
              <a:gd name="connsiteX12-1253" fmla="*/ 2547655 w 2567281"/>
              <a:gd name="connsiteY12-1254" fmla="*/ 1066337 h 2567281"/>
              <a:gd name="connsiteX13-1255" fmla="*/ 2553379 w 2567281"/>
              <a:gd name="connsiteY13-1256" fmla="*/ 1094904 h 2567281"/>
              <a:gd name="connsiteX14-1257" fmla="*/ 2565794 w 2567281"/>
              <a:gd name="connsiteY14-1258" fmla="*/ 1344373 h 2567281"/>
              <a:gd name="connsiteX15-1259" fmla="*/ 2556882 w 2567281"/>
              <a:gd name="connsiteY15-1260" fmla="*/ 1436427 h 2567281"/>
              <a:gd name="connsiteX16-1261" fmla="*/ 2261606 w 2567281"/>
              <a:gd name="connsiteY16-1262" fmla="*/ 1653711 h 2567281"/>
              <a:gd name="connsiteX17-1263" fmla="*/ 2320371 w 2567281"/>
              <a:gd name="connsiteY17-1264" fmla="*/ 2039924 h 2567281"/>
              <a:gd name="connsiteX18-1265" fmla="*/ 2247295 w 2567281"/>
              <a:gd name="connsiteY18-1266" fmla="*/ 2131698 h 2567281"/>
              <a:gd name="connsiteX19-1267" fmla="*/ 2159843 w 2567281"/>
              <a:gd name="connsiteY19-1268" fmla="*/ 2221792 h 2567281"/>
              <a:gd name="connsiteX20-1269" fmla="*/ 2093129 w 2567281"/>
              <a:gd name="connsiteY20-1270" fmla="*/ 2278108 h 2567281"/>
              <a:gd name="connsiteX21-1271" fmla="*/ 1697419 w 2567281"/>
              <a:gd name="connsiteY21-1272" fmla="*/ 2217898 h 2567281"/>
              <a:gd name="connsiteX22-1273" fmla="*/ 1448837 w 2567281"/>
              <a:gd name="connsiteY22-1274" fmla="*/ 2555706 h 2567281"/>
              <a:gd name="connsiteX23-1275" fmla="*/ 1347429 w 2567281"/>
              <a:gd name="connsiteY23-1276" fmla="*/ 2565733 h 2567281"/>
              <a:gd name="connsiteX24-1277" fmla="*/ 1222908 w 2567281"/>
              <a:gd name="connsiteY24-1278" fmla="*/ 2565794 h 2567281"/>
              <a:gd name="connsiteX25-1279" fmla="*/ 1150390 w 2567281"/>
              <a:gd name="connsiteY25-1280" fmla="*/ 2558774 h 2567281"/>
              <a:gd name="connsiteX26-1281" fmla="*/ 899550 w 2567281"/>
              <a:gd name="connsiteY26-1282" fmla="*/ 2217898 h 2567281"/>
              <a:gd name="connsiteX27-1283" fmla="*/ 479023 w 2567281"/>
              <a:gd name="connsiteY27-1284" fmla="*/ 2281883 h 2567281"/>
              <a:gd name="connsiteX28-1285" fmla="*/ 435584 w 2567281"/>
              <a:gd name="connsiteY28-1286" fmla="*/ 2247295 h 2567281"/>
              <a:gd name="connsiteX29-1287" fmla="*/ 345490 w 2567281"/>
              <a:gd name="connsiteY29-1288" fmla="*/ 2159843 h 2567281"/>
              <a:gd name="connsiteX30-1289" fmla="*/ 271660 w 2567281"/>
              <a:gd name="connsiteY30-1290" fmla="*/ 2072382 h 2567281"/>
              <a:gd name="connsiteX31-1291" fmla="*/ 335363 w 2567281"/>
              <a:gd name="connsiteY31-1292" fmla="*/ 1653711 h 2567281"/>
              <a:gd name="connsiteX32-1293" fmla="*/ 8015 w 2567281"/>
              <a:gd name="connsiteY32-1294" fmla="*/ 1412826 h 2567281"/>
              <a:gd name="connsiteX33-1295" fmla="*/ 1549 w 2567281"/>
              <a:gd name="connsiteY33-1296" fmla="*/ 1347429 h 2567281"/>
              <a:gd name="connsiteX34-1297" fmla="*/ 13418 w 2567281"/>
              <a:gd name="connsiteY34-1298" fmla="*/ 1099676 h 2567281"/>
              <a:gd name="connsiteX35-1299" fmla="*/ 14995 w 2567281"/>
              <a:gd name="connsiteY35-1300" fmla="*/ 1091591 h 2567281"/>
              <a:gd name="connsiteX36-1301" fmla="*/ 397317 w 2567281"/>
              <a:gd name="connsiteY36-1302" fmla="*/ 856724 h 2567281"/>
              <a:gd name="connsiteX37-1303" fmla="*/ 279210 w 2567281"/>
              <a:gd name="connsiteY37-1304" fmla="*/ 486794 h 2567281"/>
              <a:gd name="connsiteX38-1305" fmla="*/ 319987 w 2567281"/>
              <a:gd name="connsiteY38-1306" fmla="*/ 435584 h 2567281"/>
              <a:gd name="connsiteX39-1307" fmla="*/ 504477 w 2567281"/>
              <a:gd name="connsiteY39-1308" fmla="*/ 263576 h 2567281"/>
              <a:gd name="connsiteX40-1309" fmla="*/ 542723 w 2567281"/>
              <a:gd name="connsiteY40-1310" fmla="*/ 237362 h 2567281"/>
              <a:gd name="connsiteX0-1311" fmla="*/ 542723 w 2567281"/>
              <a:gd name="connsiteY0-1312" fmla="*/ 237362 h 2567281"/>
              <a:gd name="connsiteX1-1313" fmla="*/ 923626 w 2567281"/>
              <a:gd name="connsiteY1-1314" fmla="*/ 341570 h 2567281"/>
              <a:gd name="connsiteX2-1315" fmla="*/ 1104648 w 2567281"/>
              <a:gd name="connsiteY2-1316" fmla="*/ 12940 h 2567281"/>
              <a:gd name="connsiteX3-1317" fmla="*/ 1219853 w 2567281"/>
              <a:gd name="connsiteY3-1318" fmla="*/ 1549 h 2567281"/>
              <a:gd name="connsiteX4-1319" fmla="*/ 1467606 w 2567281"/>
              <a:gd name="connsiteY4-1320" fmla="*/ 13418 h 2567281"/>
              <a:gd name="connsiteX5-1321" fmla="*/ 1496875 w 2567281"/>
              <a:gd name="connsiteY5-1322" fmla="*/ 19128 h 2567281"/>
              <a:gd name="connsiteX6-1323" fmla="*/ 1628565 w 2567281"/>
              <a:gd name="connsiteY6-1324" fmla="*/ 340248 h 2567281"/>
              <a:gd name="connsiteX7-1325" fmla="*/ 2031761 w 2567281"/>
              <a:gd name="connsiteY7-1326" fmla="*/ 240783 h 2567281"/>
              <a:gd name="connsiteX8-1327" fmla="*/ 2034286 w 2567281"/>
              <a:gd name="connsiteY8-1328" fmla="*/ 242421 h 2567281"/>
              <a:gd name="connsiteX9-1329" fmla="*/ 2303706 w 2567281"/>
              <a:gd name="connsiteY9-1330" fmla="*/ 504477 h 2567281"/>
              <a:gd name="connsiteX10-1331" fmla="*/ 2313004 w 2567281"/>
              <a:gd name="connsiteY10-1332" fmla="*/ 518043 h 2567281"/>
              <a:gd name="connsiteX11-1333" fmla="*/ 2261606 w 2567281"/>
              <a:gd name="connsiteY11-1334" fmla="*/ 855842 h 2567281"/>
              <a:gd name="connsiteX12-1335" fmla="*/ 2547655 w 2567281"/>
              <a:gd name="connsiteY12-1336" fmla="*/ 1066337 h 2567281"/>
              <a:gd name="connsiteX13-1337" fmla="*/ 2553379 w 2567281"/>
              <a:gd name="connsiteY13-1338" fmla="*/ 1094904 h 2567281"/>
              <a:gd name="connsiteX14-1339" fmla="*/ 2565794 w 2567281"/>
              <a:gd name="connsiteY14-1340" fmla="*/ 1344373 h 2567281"/>
              <a:gd name="connsiteX15-1341" fmla="*/ 2556882 w 2567281"/>
              <a:gd name="connsiteY15-1342" fmla="*/ 1436427 h 2567281"/>
              <a:gd name="connsiteX16-1343" fmla="*/ 2261606 w 2567281"/>
              <a:gd name="connsiteY16-1344" fmla="*/ 1653711 h 2567281"/>
              <a:gd name="connsiteX17-1345" fmla="*/ 2320371 w 2567281"/>
              <a:gd name="connsiteY17-1346" fmla="*/ 2039924 h 2567281"/>
              <a:gd name="connsiteX18-1347" fmla="*/ 2247295 w 2567281"/>
              <a:gd name="connsiteY18-1348" fmla="*/ 2131698 h 2567281"/>
              <a:gd name="connsiteX19-1349" fmla="*/ 2159843 w 2567281"/>
              <a:gd name="connsiteY19-1350" fmla="*/ 2221792 h 2567281"/>
              <a:gd name="connsiteX20-1351" fmla="*/ 2093129 w 2567281"/>
              <a:gd name="connsiteY20-1352" fmla="*/ 2278108 h 2567281"/>
              <a:gd name="connsiteX21-1353" fmla="*/ 1697419 w 2567281"/>
              <a:gd name="connsiteY21-1354" fmla="*/ 2217898 h 2567281"/>
              <a:gd name="connsiteX22-1355" fmla="*/ 1448837 w 2567281"/>
              <a:gd name="connsiteY22-1356" fmla="*/ 2555706 h 2567281"/>
              <a:gd name="connsiteX23-1357" fmla="*/ 1347429 w 2567281"/>
              <a:gd name="connsiteY23-1358" fmla="*/ 2565733 h 2567281"/>
              <a:gd name="connsiteX24-1359" fmla="*/ 1222908 w 2567281"/>
              <a:gd name="connsiteY24-1360" fmla="*/ 2565794 h 2567281"/>
              <a:gd name="connsiteX25-1361" fmla="*/ 1150390 w 2567281"/>
              <a:gd name="connsiteY25-1362" fmla="*/ 2558774 h 2567281"/>
              <a:gd name="connsiteX26-1363" fmla="*/ 899550 w 2567281"/>
              <a:gd name="connsiteY26-1364" fmla="*/ 2217898 h 2567281"/>
              <a:gd name="connsiteX27-1365" fmla="*/ 479023 w 2567281"/>
              <a:gd name="connsiteY27-1366" fmla="*/ 2281883 h 2567281"/>
              <a:gd name="connsiteX28-1367" fmla="*/ 435584 w 2567281"/>
              <a:gd name="connsiteY28-1368" fmla="*/ 2247295 h 2567281"/>
              <a:gd name="connsiteX29-1369" fmla="*/ 345490 w 2567281"/>
              <a:gd name="connsiteY29-1370" fmla="*/ 2159843 h 2567281"/>
              <a:gd name="connsiteX30-1371" fmla="*/ 271660 w 2567281"/>
              <a:gd name="connsiteY30-1372" fmla="*/ 2072382 h 2567281"/>
              <a:gd name="connsiteX31-1373" fmla="*/ 335363 w 2567281"/>
              <a:gd name="connsiteY31-1374" fmla="*/ 1653711 h 2567281"/>
              <a:gd name="connsiteX32-1375" fmla="*/ 8015 w 2567281"/>
              <a:gd name="connsiteY32-1376" fmla="*/ 1412826 h 2567281"/>
              <a:gd name="connsiteX33-1377" fmla="*/ 1549 w 2567281"/>
              <a:gd name="connsiteY33-1378" fmla="*/ 1347429 h 2567281"/>
              <a:gd name="connsiteX34-1379" fmla="*/ 13418 w 2567281"/>
              <a:gd name="connsiteY34-1380" fmla="*/ 1099676 h 2567281"/>
              <a:gd name="connsiteX35-1381" fmla="*/ 14995 w 2567281"/>
              <a:gd name="connsiteY35-1382" fmla="*/ 1091591 h 2567281"/>
              <a:gd name="connsiteX36-1383" fmla="*/ 397317 w 2567281"/>
              <a:gd name="connsiteY36-1384" fmla="*/ 856724 h 2567281"/>
              <a:gd name="connsiteX37-1385" fmla="*/ 279210 w 2567281"/>
              <a:gd name="connsiteY37-1386" fmla="*/ 486794 h 2567281"/>
              <a:gd name="connsiteX38-1387" fmla="*/ 319987 w 2567281"/>
              <a:gd name="connsiteY38-1388" fmla="*/ 435584 h 2567281"/>
              <a:gd name="connsiteX39-1389" fmla="*/ 504477 w 2567281"/>
              <a:gd name="connsiteY39-1390" fmla="*/ 263576 h 2567281"/>
              <a:gd name="connsiteX40-1391" fmla="*/ 542723 w 2567281"/>
              <a:gd name="connsiteY40-1392" fmla="*/ 237362 h 2567281"/>
              <a:gd name="connsiteX0-1393" fmla="*/ 542723 w 2567281"/>
              <a:gd name="connsiteY0-1394" fmla="*/ 237362 h 2567281"/>
              <a:gd name="connsiteX1-1395" fmla="*/ 923626 w 2567281"/>
              <a:gd name="connsiteY1-1396" fmla="*/ 341570 h 2567281"/>
              <a:gd name="connsiteX2-1397" fmla="*/ 1104648 w 2567281"/>
              <a:gd name="connsiteY2-1398" fmla="*/ 12940 h 2567281"/>
              <a:gd name="connsiteX3-1399" fmla="*/ 1219853 w 2567281"/>
              <a:gd name="connsiteY3-1400" fmla="*/ 1549 h 2567281"/>
              <a:gd name="connsiteX4-1401" fmla="*/ 1467606 w 2567281"/>
              <a:gd name="connsiteY4-1402" fmla="*/ 13418 h 2567281"/>
              <a:gd name="connsiteX5-1403" fmla="*/ 1496875 w 2567281"/>
              <a:gd name="connsiteY5-1404" fmla="*/ 19128 h 2567281"/>
              <a:gd name="connsiteX6-1405" fmla="*/ 1628565 w 2567281"/>
              <a:gd name="connsiteY6-1406" fmla="*/ 340248 h 2567281"/>
              <a:gd name="connsiteX7-1407" fmla="*/ 2031761 w 2567281"/>
              <a:gd name="connsiteY7-1408" fmla="*/ 240783 h 2567281"/>
              <a:gd name="connsiteX8-1409" fmla="*/ 2034286 w 2567281"/>
              <a:gd name="connsiteY8-1410" fmla="*/ 242421 h 2567281"/>
              <a:gd name="connsiteX9-1411" fmla="*/ 2303706 w 2567281"/>
              <a:gd name="connsiteY9-1412" fmla="*/ 504477 h 2567281"/>
              <a:gd name="connsiteX10-1413" fmla="*/ 2313004 w 2567281"/>
              <a:gd name="connsiteY10-1414" fmla="*/ 518043 h 2567281"/>
              <a:gd name="connsiteX11-1415" fmla="*/ 2261606 w 2567281"/>
              <a:gd name="connsiteY11-1416" fmla="*/ 855842 h 2567281"/>
              <a:gd name="connsiteX12-1417" fmla="*/ 2547655 w 2567281"/>
              <a:gd name="connsiteY12-1418" fmla="*/ 1066337 h 2567281"/>
              <a:gd name="connsiteX13-1419" fmla="*/ 2553379 w 2567281"/>
              <a:gd name="connsiteY13-1420" fmla="*/ 1094904 h 2567281"/>
              <a:gd name="connsiteX14-1421" fmla="*/ 2565794 w 2567281"/>
              <a:gd name="connsiteY14-1422" fmla="*/ 1344373 h 2567281"/>
              <a:gd name="connsiteX15-1423" fmla="*/ 2556882 w 2567281"/>
              <a:gd name="connsiteY15-1424" fmla="*/ 1436427 h 2567281"/>
              <a:gd name="connsiteX16-1425" fmla="*/ 2261606 w 2567281"/>
              <a:gd name="connsiteY16-1426" fmla="*/ 1653711 h 2567281"/>
              <a:gd name="connsiteX17-1427" fmla="*/ 2320371 w 2567281"/>
              <a:gd name="connsiteY17-1428" fmla="*/ 2039924 h 2567281"/>
              <a:gd name="connsiteX18-1429" fmla="*/ 2247295 w 2567281"/>
              <a:gd name="connsiteY18-1430" fmla="*/ 2131698 h 2567281"/>
              <a:gd name="connsiteX19-1431" fmla="*/ 2159843 w 2567281"/>
              <a:gd name="connsiteY19-1432" fmla="*/ 2221792 h 2567281"/>
              <a:gd name="connsiteX20-1433" fmla="*/ 2093129 w 2567281"/>
              <a:gd name="connsiteY20-1434" fmla="*/ 2278108 h 2567281"/>
              <a:gd name="connsiteX21-1435" fmla="*/ 1697419 w 2567281"/>
              <a:gd name="connsiteY21-1436" fmla="*/ 2217898 h 2567281"/>
              <a:gd name="connsiteX22-1437" fmla="*/ 1448837 w 2567281"/>
              <a:gd name="connsiteY22-1438" fmla="*/ 2555706 h 2567281"/>
              <a:gd name="connsiteX23-1439" fmla="*/ 1347429 w 2567281"/>
              <a:gd name="connsiteY23-1440" fmla="*/ 2565733 h 2567281"/>
              <a:gd name="connsiteX24-1441" fmla="*/ 1222908 w 2567281"/>
              <a:gd name="connsiteY24-1442" fmla="*/ 2565794 h 2567281"/>
              <a:gd name="connsiteX25-1443" fmla="*/ 1150390 w 2567281"/>
              <a:gd name="connsiteY25-1444" fmla="*/ 2558774 h 2567281"/>
              <a:gd name="connsiteX26-1445" fmla="*/ 899550 w 2567281"/>
              <a:gd name="connsiteY26-1446" fmla="*/ 2217898 h 2567281"/>
              <a:gd name="connsiteX27-1447" fmla="*/ 479023 w 2567281"/>
              <a:gd name="connsiteY27-1448" fmla="*/ 2281883 h 2567281"/>
              <a:gd name="connsiteX28-1449" fmla="*/ 435584 w 2567281"/>
              <a:gd name="connsiteY28-1450" fmla="*/ 2247295 h 2567281"/>
              <a:gd name="connsiteX29-1451" fmla="*/ 345490 w 2567281"/>
              <a:gd name="connsiteY29-1452" fmla="*/ 2159843 h 2567281"/>
              <a:gd name="connsiteX30-1453" fmla="*/ 271660 w 2567281"/>
              <a:gd name="connsiteY30-1454" fmla="*/ 2072382 h 2567281"/>
              <a:gd name="connsiteX31-1455" fmla="*/ 335363 w 2567281"/>
              <a:gd name="connsiteY31-1456" fmla="*/ 1653711 h 2567281"/>
              <a:gd name="connsiteX32-1457" fmla="*/ 8015 w 2567281"/>
              <a:gd name="connsiteY32-1458" fmla="*/ 1412826 h 2567281"/>
              <a:gd name="connsiteX33-1459" fmla="*/ 1549 w 2567281"/>
              <a:gd name="connsiteY33-1460" fmla="*/ 1347429 h 2567281"/>
              <a:gd name="connsiteX34-1461" fmla="*/ 13418 w 2567281"/>
              <a:gd name="connsiteY34-1462" fmla="*/ 1099676 h 2567281"/>
              <a:gd name="connsiteX35-1463" fmla="*/ 14995 w 2567281"/>
              <a:gd name="connsiteY35-1464" fmla="*/ 1091591 h 2567281"/>
              <a:gd name="connsiteX36-1465" fmla="*/ 397317 w 2567281"/>
              <a:gd name="connsiteY36-1466" fmla="*/ 856724 h 2567281"/>
              <a:gd name="connsiteX37-1467" fmla="*/ 279210 w 2567281"/>
              <a:gd name="connsiteY37-1468" fmla="*/ 486794 h 2567281"/>
              <a:gd name="connsiteX38-1469" fmla="*/ 319987 w 2567281"/>
              <a:gd name="connsiteY38-1470" fmla="*/ 435584 h 2567281"/>
              <a:gd name="connsiteX39-1471" fmla="*/ 504477 w 2567281"/>
              <a:gd name="connsiteY39-1472" fmla="*/ 263576 h 2567281"/>
              <a:gd name="connsiteX40-1473" fmla="*/ 542723 w 2567281"/>
              <a:gd name="connsiteY40-1474" fmla="*/ 237362 h 2567281"/>
              <a:gd name="connsiteX0-1475" fmla="*/ 542723 w 2567281"/>
              <a:gd name="connsiteY0-1476" fmla="*/ 237362 h 2567281"/>
              <a:gd name="connsiteX1-1477" fmla="*/ 923626 w 2567281"/>
              <a:gd name="connsiteY1-1478" fmla="*/ 341570 h 2567281"/>
              <a:gd name="connsiteX2-1479" fmla="*/ 1104648 w 2567281"/>
              <a:gd name="connsiteY2-1480" fmla="*/ 12940 h 2567281"/>
              <a:gd name="connsiteX3-1481" fmla="*/ 1219853 w 2567281"/>
              <a:gd name="connsiteY3-1482" fmla="*/ 1549 h 2567281"/>
              <a:gd name="connsiteX4-1483" fmla="*/ 1467606 w 2567281"/>
              <a:gd name="connsiteY4-1484" fmla="*/ 13418 h 2567281"/>
              <a:gd name="connsiteX5-1485" fmla="*/ 1496875 w 2567281"/>
              <a:gd name="connsiteY5-1486" fmla="*/ 19128 h 2567281"/>
              <a:gd name="connsiteX6-1487" fmla="*/ 1628565 w 2567281"/>
              <a:gd name="connsiteY6-1488" fmla="*/ 340248 h 2567281"/>
              <a:gd name="connsiteX7-1489" fmla="*/ 2031761 w 2567281"/>
              <a:gd name="connsiteY7-1490" fmla="*/ 240783 h 2567281"/>
              <a:gd name="connsiteX8-1491" fmla="*/ 2034286 w 2567281"/>
              <a:gd name="connsiteY8-1492" fmla="*/ 242421 h 2567281"/>
              <a:gd name="connsiteX9-1493" fmla="*/ 2303706 w 2567281"/>
              <a:gd name="connsiteY9-1494" fmla="*/ 504477 h 2567281"/>
              <a:gd name="connsiteX10-1495" fmla="*/ 2313004 w 2567281"/>
              <a:gd name="connsiteY10-1496" fmla="*/ 518043 h 2567281"/>
              <a:gd name="connsiteX11-1497" fmla="*/ 2261606 w 2567281"/>
              <a:gd name="connsiteY11-1498" fmla="*/ 855842 h 2567281"/>
              <a:gd name="connsiteX12-1499" fmla="*/ 2547655 w 2567281"/>
              <a:gd name="connsiteY12-1500" fmla="*/ 1066337 h 2567281"/>
              <a:gd name="connsiteX13-1501" fmla="*/ 2553379 w 2567281"/>
              <a:gd name="connsiteY13-1502" fmla="*/ 1094904 h 2567281"/>
              <a:gd name="connsiteX14-1503" fmla="*/ 2565794 w 2567281"/>
              <a:gd name="connsiteY14-1504" fmla="*/ 1344373 h 2567281"/>
              <a:gd name="connsiteX15-1505" fmla="*/ 2556882 w 2567281"/>
              <a:gd name="connsiteY15-1506" fmla="*/ 1436427 h 2567281"/>
              <a:gd name="connsiteX16-1507" fmla="*/ 2261606 w 2567281"/>
              <a:gd name="connsiteY16-1508" fmla="*/ 1653711 h 2567281"/>
              <a:gd name="connsiteX17-1509" fmla="*/ 2320371 w 2567281"/>
              <a:gd name="connsiteY17-1510" fmla="*/ 2039924 h 2567281"/>
              <a:gd name="connsiteX18-1511" fmla="*/ 2247295 w 2567281"/>
              <a:gd name="connsiteY18-1512" fmla="*/ 2131698 h 2567281"/>
              <a:gd name="connsiteX19-1513" fmla="*/ 2159843 w 2567281"/>
              <a:gd name="connsiteY19-1514" fmla="*/ 2221792 h 2567281"/>
              <a:gd name="connsiteX20-1515" fmla="*/ 2093129 w 2567281"/>
              <a:gd name="connsiteY20-1516" fmla="*/ 2278108 h 2567281"/>
              <a:gd name="connsiteX21-1517" fmla="*/ 1697419 w 2567281"/>
              <a:gd name="connsiteY21-1518" fmla="*/ 2217898 h 2567281"/>
              <a:gd name="connsiteX22-1519" fmla="*/ 1448837 w 2567281"/>
              <a:gd name="connsiteY22-1520" fmla="*/ 2555706 h 2567281"/>
              <a:gd name="connsiteX23-1521" fmla="*/ 1347429 w 2567281"/>
              <a:gd name="connsiteY23-1522" fmla="*/ 2565733 h 2567281"/>
              <a:gd name="connsiteX24-1523" fmla="*/ 1222908 w 2567281"/>
              <a:gd name="connsiteY24-1524" fmla="*/ 2565794 h 2567281"/>
              <a:gd name="connsiteX25-1525" fmla="*/ 1150390 w 2567281"/>
              <a:gd name="connsiteY25-1526" fmla="*/ 2558774 h 2567281"/>
              <a:gd name="connsiteX26-1527" fmla="*/ 899550 w 2567281"/>
              <a:gd name="connsiteY26-1528" fmla="*/ 2217898 h 2567281"/>
              <a:gd name="connsiteX27-1529" fmla="*/ 479023 w 2567281"/>
              <a:gd name="connsiteY27-1530" fmla="*/ 2281883 h 2567281"/>
              <a:gd name="connsiteX28-1531" fmla="*/ 435584 w 2567281"/>
              <a:gd name="connsiteY28-1532" fmla="*/ 2247295 h 2567281"/>
              <a:gd name="connsiteX29-1533" fmla="*/ 345490 w 2567281"/>
              <a:gd name="connsiteY29-1534" fmla="*/ 2159843 h 2567281"/>
              <a:gd name="connsiteX30-1535" fmla="*/ 271660 w 2567281"/>
              <a:gd name="connsiteY30-1536" fmla="*/ 2072382 h 2567281"/>
              <a:gd name="connsiteX31-1537" fmla="*/ 335363 w 2567281"/>
              <a:gd name="connsiteY31-1538" fmla="*/ 1653711 h 2567281"/>
              <a:gd name="connsiteX32-1539" fmla="*/ 8015 w 2567281"/>
              <a:gd name="connsiteY32-1540" fmla="*/ 1412826 h 2567281"/>
              <a:gd name="connsiteX33-1541" fmla="*/ 1549 w 2567281"/>
              <a:gd name="connsiteY33-1542" fmla="*/ 1347429 h 2567281"/>
              <a:gd name="connsiteX34-1543" fmla="*/ 13418 w 2567281"/>
              <a:gd name="connsiteY34-1544" fmla="*/ 1099676 h 2567281"/>
              <a:gd name="connsiteX35-1545" fmla="*/ 14995 w 2567281"/>
              <a:gd name="connsiteY35-1546" fmla="*/ 1091591 h 2567281"/>
              <a:gd name="connsiteX36-1547" fmla="*/ 397317 w 2567281"/>
              <a:gd name="connsiteY36-1548" fmla="*/ 856724 h 2567281"/>
              <a:gd name="connsiteX37-1549" fmla="*/ 279210 w 2567281"/>
              <a:gd name="connsiteY37-1550" fmla="*/ 486794 h 2567281"/>
              <a:gd name="connsiteX38-1551" fmla="*/ 319987 w 2567281"/>
              <a:gd name="connsiteY38-1552" fmla="*/ 435584 h 2567281"/>
              <a:gd name="connsiteX39-1553" fmla="*/ 504477 w 2567281"/>
              <a:gd name="connsiteY39-1554" fmla="*/ 263576 h 2567281"/>
              <a:gd name="connsiteX40-1555" fmla="*/ 542723 w 2567281"/>
              <a:gd name="connsiteY40-1556" fmla="*/ 237362 h 2567281"/>
              <a:gd name="connsiteX0-1557" fmla="*/ 542723 w 2567281"/>
              <a:gd name="connsiteY0-1558" fmla="*/ 237362 h 2567281"/>
              <a:gd name="connsiteX1-1559" fmla="*/ 923626 w 2567281"/>
              <a:gd name="connsiteY1-1560" fmla="*/ 341570 h 2567281"/>
              <a:gd name="connsiteX2-1561" fmla="*/ 1104648 w 2567281"/>
              <a:gd name="connsiteY2-1562" fmla="*/ 12940 h 2567281"/>
              <a:gd name="connsiteX3-1563" fmla="*/ 1219853 w 2567281"/>
              <a:gd name="connsiteY3-1564" fmla="*/ 1549 h 2567281"/>
              <a:gd name="connsiteX4-1565" fmla="*/ 1467606 w 2567281"/>
              <a:gd name="connsiteY4-1566" fmla="*/ 13418 h 2567281"/>
              <a:gd name="connsiteX5-1567" fmla="*/ 1496875 w 2567281"/>
              <a:gd name="connsiteY5-1568" fmla="*/ 19128 h 2567281"/>
              <a:gd name="connsiteX6-1569" fmla="*/ 1628565 w 2567281"/>
              <a:gd name="connsiteY6-1570" fmla="*/ 340248 h 2567281"/>
              <a:gd name="connsiteX7-1571" fmla="*/ 2031761 w 2567281"/>
              <a:gd name="connsiteY7-1572" fmla="*/ 240783 h 2567281"/>
              <a:gd name="connsiteX8-1573" fmla="*/ 2034286 w 2567281"/>
              <a:gd name="connsiteY8-1574" fmla="*/ 242421 h 2567281"/>
              <a:gd name="connsiteX9-1575" fmla="*/ 2303706 w 2567281"/>
              <a:gd name="connsiteY9-1576" fmla="*/ 504477 h 2567281"/>
              <a:gd name="connsiteX10-1577" fmla="*/ 2313004 w 2567281"/>
              <a:gd name="connsiteY10-1578" fmla="*/ 518043 h 2567281"/>
              <a:gd name="connsiteX11-1579" fmla="*/ 2218151 w 2567281"/>
              <a:gd name="connsiteY11-1580" fmla="*/ 861420 h 2567281"/>
              <a:gd name="connsiteX12-1581" fmla="*/ 2547655 w 2567281"/>
              <a:gd name="connsiteY12-1582" fmla="*/ 1066337 h 2567281"/>
              <a:gd name="connsiteX13-1583" fmla="*/ 2553379 w 2567281"/>
              <a:gd name="connsiteY13-1584" fmla="*/ 1094904 h 2567281"/>
              <a:gd name="connsiteX14-1585" fmla="*/ 2565794 w 2567281"/>
              <a:gd name="connsiteY14-1586" fmla="*/ 1344373 h 2567281"/>
              <a:gd name="connsiteX15-1587" fmla="*/ 2556882 w 2567281"/>
              <a:gd name="connsiteY15-1588" fmla="*/ 1436427 h 2567281"/>
              <a:gd name="connsiteX16-1589" fmla="*/ 2261606 w 2567281"/>
              <a:gd name="connsiteY16-1590" fmla="*/ 1653711 h 2567281"/>
              <a:gd name="connsiteX17-1591" fmla="*/ 2320371 w 2567281"/>
              <a:gd name="connsiteY17-1592" fmla="*/ 2039924 h 2567281"/>
              <a:gd name="connsiteX18-1593" fmla="*/ 2247295 w 2567281"/>
              <a:gd name="connsiteY18-1594" fmla="*/ 2131698 h 2567281"/>
              <a:gd name="connsiteX19-1595" fmla="*/ 2159843 w 2567281"/>
              <a:gd name="connsiteY19-1596" fmla="*/ 2221792 h 2567281"/>
              <a:gd name="connsiteX20-1597" fmla="*/ 2093129 w 2567281"/>
              <a:gd name="connsiteY20-1598" fmla="*/ 2278108 h 2567281"/>
              <a:gd name="connsiteX21-1599" fmla="*/ 1697419 w 2567281"/>
              <a:gd name="connsiteY21-1600" fmla="*/ 2217898 h 2567281"/>
              <a:gd name="connsiteX22-1601" fmla="*/ 1448837 w 2567281"/>
              <a:gd name="connsiteY22-1602" fmla="*/ 2555706 h 2567281"/>
              <a:gd name="connsiteX23-1603" fmla="*/ 1347429 w 2567281"/>
              <a:gd name="connsiteY23-1604" fmla="*/ 2565733 h 2567281"/>
              <a:gd name="connsiteX24-1605" fmla="*/ 1222908 w 2567281"/>
              <a:gd name="connsiteY24-1606" fmla="*/ 2565794 h 2567281"/>
              <a:gd name="connsiteX25-1607" fmla="*/ 1150390 w 2567281"/>
              <a:gd name="connsiteY25-1608" fmla="*/ 2558774 h 2567281"/>
              <a:gd name="connsiteX26-1609" fmla="*/ 899550 w 2567281"/>
              <a:gd name="connsiteY26-1610" fmla="*/ 2217898 h 2567281"/>
              <a:gd name="connsiteX27-1611" fmla="*/ 479023 w 2567281"/>
              <a:gd name="connsiteY27-1612" fmla="*/ 2281883 h 2567281"/>
              <a:gd name="connsiteX28-1613" fmla="*/ 435584 w 2567281"/>
              <a:gd name="connsiteY28-1614" fmla="*/ 2247295 h 2567281"/>
              <a:gd name="connsiteX29-1615" fmla="*/ 345490 w 2567281"/>
              <a:gd name="connsiteY29-1616" fmla="*/ 2159843 h 2567281"/>
              <a:gd name="connsiteX30-1617" fmla="*/ 271660 w 2567281"/>
              <a:gd name="connsiteY30-1618" fmla="*/ 2072382 h 2567281"/>
              <a:gd name="connsiteX31-1619" fmla="*/ 335363 w 2567281"/>
              <a:gd name="connsiteY31-1620" fmla="*/ 1653711 h 2567281"/>
              <a:gd name="connsiteX32-1621" fmla="*/ 8015 w 2567281"/>
              <a:gd name="connsiteY32-1622" fmla="*/ 1412826 h 2567281"/>
              <a:gd name="connsiteX33-1623" fmla="*/ 1549 w 2567281"/>
              <a:gd name="connsiteY33-1624" fmla="*/ 1347429 h 2567281"/>
              <a:gd name="connsiteX34-1625" fmla="*/ 13418 w 2567281"/>
              <a:gd name="connsiteY34-1626" fmla="*/ 1099676 h 2567281"/>
              <a:gd name="connsiteX35-1627" fmla="*/ 14995 w 2567281"/>
              <a:gd name="connsiteY35-1628" fmla="*/ 1091591 h 2567281"/>
              <a:gd name="connsiteX36-1629" fmla="*/ 397317 w 2567281"/>
              <a:gd name="connsiteY36-1630" fmla="*/ 856724 h 2567281"/>
              <a:gd name="connsiteX37-1631" fmla="*/ 279210 w 2567281"/>
              <a:gd name="connsiteY37-1632" fmla="*/ 486794 h 2567281"/>
              <a:gd name="connsiteX38-1633" fmla="*/ 319987 w 2567281"/>
              <a:gd name="connsiteY38-1634" fmla="*/ 435584 h 2567281"/>
              <a:gd name="connsiteX39-1635" fmla="*/ 504477 w 2567281"/>
              <a:gd name="connsiteY39-1636" fmla="*/ 263576 h 2567281"/>
              <a:gd name="connsiteX40-1637" fmla="*/ 542723 w 2567281"/>
              <a:gd name="connsiteY40-1638" fmla="*/ 237362 h 2567281"/>
              <a:gd name="connsiteX0-1639" fmla="*/ 542723 w 2567281"/>
              <a:gd name="connsiteY0-1640" fmla="*/ 237362 h 2567281"/>
              <a:gd name="connsiteX1-1641" fmla="*/ 923626 w 2567281"/>
              <a:gd name="connsiteY1-1642" fmla="*/ 341570 h 2567281"/>
              <a:gd name="connsiteX2-1643" fmla="*/ 1104648 w 2567281"/>
              <a:gd name="connsiteY2-1644" fmla="*/ 12940 h 2567281"/>
              <a:gd name="connsiteX3-1645" fmla="*/ 1219853 w 2567281"/>
              <a:gd name="connsiteY3-1646" fmla="*/ 1549 h 2567281"/>
              <a:gd name="connsiteX4-1647" fmla="*/ 1467606 w 2567281"/>
              <a:gd name="connsiteY4-1648" fmla="*/ 13418 h 2567281"/>
              <a:gd name="connsiteX5-1649" fmla="*/ 1496875 w 2567281"/>
              <a:gd name="connsiteY5-1650" fmla="*/ 19128 h 2567281"/>
              <a:gd name="connsiteX6-1651" fmla="*/ 1628565 w 2567281"/>
              <a:gd name="connsiteY6-1652" fmla="*/ 340248 h 2567281"/>
              <a:gd name="connsiteX7-1653" fmla="*/ 2031761 w 2567281"/>
              <a:gd name="connsiteY7-1654" fmla="*/ 240783 h 2567281"/>
              <a:gd name="connsiteX8-1655" fmla="*/ 2034286 w 2567281"/>
              <a:gd name="connsiteY8-1656" fmla="*/ 242421 h 2567281"/>
              <a:gd name="connsiteX9-1657" fmla="*/ 2303706 w 2567281"/>
              <a:gd name="connsiteY9-1658" fmla="*/ 504477 h 2567281"/>
              <a:gd name="connsiteX10-1659" fmla="*/ 2313004 w 2567281"/>
              <a:gd name="connsiteY10-1660" fmla="*/ 518043 h 2567281"/>
              <a:gd name="connsiteX11-1661" fmla="*/ 2218151 w 2567281"/>
              <a:gd name="connsiteY11-1662" fmla="*/ 861420 h 2567281"/>
              <a:gd name="connsiteX12-1663" fmla="*/ 2547655 w 2567281"/>
              <a:gd name="connsiteY12-1664" fmla="*/ 1066337 h 2567281"/>
              <a:gd name="connsiteX13-1665" fmla="*/ 2553379 w 2567281"/>
              <a:gd name="connsiteY13-1666" fmla="*/ 1094904 h 2567281"/>
              <a:gd name="connsiteX14-1667" fmla="*/ 2565794 w 2567281"/>
              <a:gd name="connsiteY14-1668" fmla="*/ 1344373 h 2567281"/>
              <a:gd name="connsiteX15-1669" fmla="*/ 2556882 w 2567281"/>
              <a:gd name="connsiteY15-1670" fmla="*/ 1436427 h 2567281"/>
              <a:gd name="connsiteX16-1671" fmla="*/ 2261606 w 2567281"/>
              <a:gd name="connsiteY16-1672" fmla="*/ 1653711 h 2567281"/>
              <a:gd name="connsiteX17-1673" fmla="*/ 2320371 w 2567281"/>
              <a:gd name="connsiteY17-1674" fmla="*/ 2039924 h 2567281"/>
              <a:gd name="connsiteX18-1675" fmla="*/ 2247295 w 2567281"/>
              <a:gd name="connsiteY18-1676" fmla="*/ 2131698 h 2567281"/>
              <a:gd name="connsiteX19-1677" fmla="*/ 2159843 w 2567281"/>
              <a:gd name="connsiteY19-1678" fmla="*/ 2221792 h 2567281"/>
              <a:gd name="connsiteX20-1679" fmla="*/ 2093129 w 2567281"/>
              <a:gd name="connsiteY20-1680" fmla="*/ 2278108 h 2567281"/>
              <a:gd name="connsiteX21-1681" fmla="*/ 1697419 w 2567281"/>
              <a:gd name="connsiteY21-1682" fmla="*/ 2217898 h 2567281"/>
              <a:gd name="connsiteX22-1683" fmla="*/ 1448837 w 2567281"/>
              <a:gd name="connsiteY22-1684" fmla="*/ 2555706 h 2567281"/>
              <a:gd name="connsiteX23-1685" fmla="*/ 1347429 w 2567281"/>
              <a:gd name="connsiteY23-1686" fmla="*/ 2565733 h 2567281"/>
              <a:gd name="connsiteX24-1687" fmla="*/ 1222908 w 2567281"/>
              <a:gd name="connsiteY24-1688" fmla="*/ 2565794 h 2567281"/>
              <a:gd name="connsiteX25-1689" fmla="*/ 1150390 w 2567281"/>
              <a:gd name="connsiteY25-1690" fmla="*/ 2558774 h 2567281"/>
              <a:gd name="connsiteX26-1691" fmla="*/ 899550 w 2567281"/>
              <a:gd name="connsiteY26-1692" fmla="*/ 2217898 h 2567281"/>
              <a:gd name="connsiteX27-1693" fmla="*/ 479023 w 2567281"/>
              <a:gd name="connsiteY27-1694" fmla="*/ 2281883 h 2567281"/>
              <a:gd name="connsiteX28-1695" fmla="*/ 435584 w 2567281"/>
              <a:gd name="connsiteY28-1696" fmla="*/ 2247295 h 2567281"/>
              <a:gd name="connsiteX29-1697" fmla="*/ 345490 w 2567281"/>
              <a:gd name="connsiteY29-1698" fmla="*/ 2159843 h 2567281"/>
              <a:gd name="connsiteX30-1699" fmla="*/ 271660 w 2567281"/>
              <a:gd name="connsiteY30-1700" fmla="*/ 2072382 h 2567281"/>
              <a:gd name="connsiteX31-1701" fmla="*/ 335363 w 2567281"/>
              <a:gd name="connsiteY31-1702" fmla="*/ 1653711 h 2567281"/>
              <a:gd name="connsiteX32-1703" fmla="*/ 8015 w 2567281"/>
              <a:gd name="connsiteY32-1704" fmla="*/ 1412826 h 2567281"/>
              <a:gd name="connsiteX33-1705" fmla="*/ 1549 w 2567281"/>
              <a:gd name="connsiteY33-1706" fmla="*/ 1347429 h 2567281"/>
              <a:gd name="connsiteX34-1707" fmla="*/ 13418 w 2567281"/>
              <a:gd name="connsiteY34-1708" fmla="*/ 1099676 h 2567281"/>
              <a:gd name="connsiteX35-1709" fmla="*/ 14995 w 2567281"/>
              <a:gd name="connsiteY35-1710" fmla="*/ 1091591 h 2567281"/>
              <a:gd name="connsiteX36-1711" fmla="*/ 397317 w 2567281"/>
              <a:gd name="connsiteY36-1712" fmla="*/ 856724 h 2567281"/>
              <a:gd name="connsiteX37-1713" fmla="*/ 279210 w 2567281"/>
              <a:gd name="connsiteY37-1714" fmla="*/ 486794 h 2567281"/>
              <a:gd name="connsiteX38-1715" fmla="*/ 319987 w 2567281"/>
              <a:gd name="connsiteY38-1716" fmla="*/ 435584 h 2567281"/>
              <a:gd name="connsiteX39-1717" fmla="*/ 504477 w 2567281"/>
              <a:gd name="connsiteY39-1718" fmla="*/ 263576 h 2567281"/>
              <a:gd name="connsiteX40-1719" fmla="*/ 542723 w 2567281"/>
              <a:gd name="connsiteY40-1720" fmla="*/ 237362 h 2567281"/>
              <a:gd name="connsiteX0-1721" fmla="*/ 542723 w 2567281"/>
              <a:gd name="connsiteY0-1722" fmla="*/ 237362 h 2567281"/>
              <a:gd name="connsiteX1-1723" fmla="*/ 923626 w 2567281"/>
              <a:gd name="connsiteY1-1724" fmla="*/ 341570 h 2567281"/>
              <a:gd name="connsiteX2-1725" fmla="*/ 1104648 w 2567281"/>
              <a:gd name="connsiteY2-1726" fmla="*/ 12940 h 2567281"/>
              <a:gd name="connsiteX3-1727" fmla="*/ 1219853 w 2567281"/>
              <a:gd name="connsiteY3-1728" fmla="*/ 1549 h 2567281"/>
              <a:gd name="connsiteX4-1729" fmla="*/ 1467606 w 2567281"/>
              <a:gd name="connsiteY4-1730" fmla="*/ 13418 h 2567281"/>
              <a:gd name="connsiteX5-1731" fmla="*/ 1496875 w 2567281"/>
              <a:gd name="connsiteY5-1732" fmla="*/ 19128 h 2567281"/>
              <a:gd name="connsiteX6-1733" fmla="*/ 1628565 w 2567281"/>
              <a:gd name="connsiteY6-1734" fmla="*/ 340248 h 2567281"/>
              <a:gd name="connsiteX7-1735" fmla="*/ 2031761 w 2567281"/>
              <a:gd name="connsiteY7-1736" fmla="*/ 240783 h 2567281"/>
              <a:gd name="connsiteX8-1737" fmla="*/ 2034286 w 2567281"/>
              <a:gd name="connsiteY8-1738" fmla="*/ 242421 h 2567281"/>
              <a:gd name="connsiteX9-1739" fmla="*/ 2303706 w 2567281"/>
              <a:gd name="connsiteY9-1740" fmla="*/ 504477 h 2567281"/>
              <a:gd name="connsiteX10-1741" fmla="*/ 2313004 w 2567281"/>
              <a:gd name="connsiteY10-1742" fmla="*/ 518043 h 2567281"/>
              <a:gd name="connsiteX11-1743" fmla="*/ 2218151 w 2567281"/>
              <a:gd name="connsiteY11-1744" fmla="*/ 861420 h 2567281"/>
              <a:gd name="connsiteX12-1745" fmla="*/ 2547655 w 2567281"/>
              <a:gd name="connsiteY12-1746" fmla="*/ 1066337 h 2567281"/>
              <a:gd name="connsiteX13-1747" fmla="*/ 2553379 w 2567281"/>
              <a:gd name="connsiteY13-1748" fmla="*/ 1094904 h 2567281"/>
              <a:gd name="connsiteX14-1749" fmla="*/ 2565794 w 2567281"/>
              <a:gd name="connsiteY14-1750" fmla="*/ 1344373 h 2567281"/>
              <a:gd name="connsiteX15-1751" fmla="*/ 2556882 w 2567281"/>
              <a:gd name="connsiteY15-1752" fmla="*/ 1436427 h 2567281"/>
              <a:gd name="connsiteX16-1753" fmla="*/ 2261606 w 2567281"/>
              <a:gd name="connsiteY16-1754" fmla="*/ 1653711 h 2567281"/>
              <a:gd name="connsiteX17-1755" fmla="*/ 2320371 w 2567281"/>
              <a:gd name="connsiteY17-1756" fmla="*/ 2039924 h 2567281"/>
              <a:gd name="connsiteX18-1757" fmla="*/ 2247295 w 2567281"/>
              <a:gd name="connsiteY18-1758" fmla="*/ 2131698 h 2567281"/>
              <a:gd name="connsiteX19-1759" fmla="*/ 2159843 w 2567281"/>
              <a:gd name="connsiteY19-1760" fmla="*/ 2221792 h 2567281"/>
              <a:gd name="connsiteX20-1761" fmla="*/ 2093129 w 2567281"/>
              <a:gd name="connsiteY20-1762" fmla="*/ 2278108 h 2567281"/>
              <a:gd name="connsiteX21-1763" fmla="*/ 1697419 w 2567281"/>
              <a:gd name="connsiteY21-1764" fmla="*/ 2217898 h 2567281"/>
              <a:gd name="connsiteX22-1765" fmla="*/ 1448837 w 2567281"/>
              <a:gd name="connsiteY22-1766" fmla="*/ 2555706 h 2567281"/>
              <a:gd name="connsiteX23-1767" fmla="*/ 1347429 w 2567281"/>
              <a:gd name="connsiteY23-1768" fmla="*/ 2565733 h 2567281"/>
              <a:gd name="connsiteX24-1769" fmla="*/ 1222908 w 2567281"/>
              <a:gd name="connsiteY24-1770" fmla="*/ 2565794 h 2567281"/>
              <a:gd name="connsiteX25-1771" fmla="*/ 1150390 w 2567281"/>
              <a:gd name="connsiteY25-1772" fmla="*/ 2558774 h 2567281"/>
              <a:gd name="connsiteX26-1773" fmla="*/ 899550 w 2567281"/>
              <a:gd name="connsiteY26-1774" fmla="*/ 2217898 h 2567281"/>
              <a:gd name="connsiteX27-1775" fmla="*/ 479023 w 2567281"/>
              <a:gd name="connsiteY27-1776" fmla="*/ 2281883 h 2567281"/>
              <a:gd name="connsiteX28-1777" fmla="*/ 435584 w 2567281"/>
              <a:gd name="connsiteY28-1778" fmla="*/ 2247295 h 2567281"/>
              <a:gd name="connsiteX29-1779" fmla="*/ 345490 w 2567281"/>
              <a:gd name="connsiteY29-1780" fmla="*/ 2159843 h 2567281"/>
              <a:gd name="connsiteX30-1781" fmla="*/ 271660 w 2567281"/>
              <a:gd name="connsiteY30-1782" fmla="*/ 2072382 h 2567281"/>
              <a:gd name="connsiteX31-1783" fmla="*/ 335363 w 2567281"/>
              <a:gd name="connsiteY31-1784" fmla="*/ 1653711 h 2567281"/>
              <a:gd name="connsiteX32-1785" fmla="*/ 8015 w 2567281"/>
              <a:gd name="connsiteY32-1786" fmla="*/ 1412826 h 2567281"/>
              <a:gd name="connsiteX33-1787" fmla="*/ 1549 w 2567281"/>
              <a:gd name="connsiteY33-1788" fmla="*/ 1347429 h 2567281"/>
              <a:gd name="connsiteX34-1789" fmla="*/ 13418 w 2567281"/>
              <a:gd name="connsiteY34-1790" fmla="*/ 1099676 h 2567281"/>
              <a:gd name="connsiteX35-1791" fmla="*/ 14995 w 2567281"/>
              <a:gd name="connsiteY35-1792" fmla="*/ 1091591 h 2567281"/>
              <a:gd name="connsiteX36-1793" fmla="*/ 397317 w 2567281"/>
              <a:gd name="connsiteY36-1794" fmla="*/ 856724 h 2567281"/>
              <a:gd name="connsiteX37-1795" fmla="*/ 279210 w 2567281"/>
              <a:gd name="connsiteY37-1796" fmla="*/ 486794 h 2567281"/>
              <a:gd name="connsiteX38-1797" fmla="*/ 319987 w 2567281"/>
              <a:gd name="connsiteY38-1798" fmla="*/ 435584 h 2567281"/>
              <a:gd name="connsiteX39-1799" fmla="*/ 504477 w 2567281"/>
              <a:gd name="connsiteY39-1800" fmla="*/ 263576 h 2567281"/>
              <a:gd name="connsiteX40-1801" fmla="*/ 542723 w 2567281"/>
              <a:gd name="connsiteY40-1802" fmla="*/ 237362 h 2567281"/>
              <a:gd name="connsiteX0-1803" fmla="*/ 542723 w 2567281"/>
              <a:gd name="connsiteY0-1804" fmla="*/ 237362 h 2567281"/>
              <a:gd name="connsiteX1-1805" fmla="*/ 923626 w 2567281"/>
              <a:gd name="connsiteY1-1806" fmla="*/ 341570 h 2567281"/>
              <a:gd name="connsiteX2-1807" fmla="*/ 1104648 w 2567281"/>
              <a:gd name="connsiteY2-1808" fmla="*/ 12940 h 2567281"/>
              <a:gd name="connsiteX3-1809" fmla="*/ 1219853 w 2567281"/>
              <a:gd name="connsiteY3-1810" fmla="*/ 1549 h 2567281"/>
              <a:gd name="connsiteX4-1811" fmla="*/ 1467606 w 2567281"/>
              <a:gd name="connsiteY4-1812" fmla="*/ 13418 h 2567281"/>
              <a:gd name="connsiteX5-1813" fmla="*/ 1496875 w 2567281"/>
              <a:gd name="connsiteY5-1814" fmla="*/ 19128 h 2567281"/>
              <a:gd name="connsiteX6-1815" fmla="*/ 1628565 w 2567281"/>
              <a:gd name="connsiteY6-1816" fmla="*/ 340248 h 2567281"/>
              <a:gd name="connsiteX7-1817" fmla="*/ 2031761 w 2567281"/>
              <a:gd name="connsiteY7-1818" fmla="*/ 240783 h 2567281"/>
              <a:gd name="connsiteX8-1819" fmla="*/ 2034286 w 2567281"/>
              <a:gd name="connsiteY8-1820" fmla="*/ 242421 h 2567281"/>
              <a:gd name="connsiteX9-1821" fmla="*/ 2303706 w 2567281"/>
              <a:gd name="connsiteY9-1822" fmla="*/ 504477 h 2567281"/>
              <a:gd name="connsiteX10-1823" fmla="*/ 2313004 w 2567281"/>
              <a:gd name="connsiteY10-1824" fmla="*/ 518043 h 2567281"/>
              <a:gd name="connsiteX11-1825" fmla="*/ 2218151 w 2567281"/>
              <a:gd name="connsiteY11-1826" fmla="*/ 861420 h 2567281"/>
              <a:gd name="connsiteX12-1827" fmla="*/ 2547655 w 2567281"/>
              <a:gd name="connsiteY12-1828" fmla="*/ 1066337 h 2567281"/>
              <a:gd name="connsiteX13-1829" fmla="*/ 2553379 w 2567281"/>
              <a:gd name="connsiteY13-1830" fmla="*/ 1094904 h 2567281"/>
              <a:gd name="connsiteX14-1831" fmla="*/ 2565794 w 2567281"/>
              <a:gd name="connsiteY14-1832" fmla="*/ 1344373 h 2567281"/>
              <a:gd name="connsiteX15-1833" fmla="*/ 2556882 w 2567281"/>
              <a:gd name="connsiteY15-1834" fmla="*/ 1436427 h 2567281"/>
              <a:gd name="connsiteX16-1835" fmla="*/ 2175577 w 2567281"/>
              <a:gd name="connsiteY16-1836" fmla="*/ 1602914 h 2567281"/>
              <a:gd name="connsiteX17-1837" fmla="*/ 2320371 w 2567281"/>
              <a:gd name="connsiteY17-1838" fmla="*/ 2039924 h 2567281"/>
              <a:gd name="connsiteX18-1839" fmla="*/ 2247295 w 2567281"/>
              <a:gd name="connsiteY18-1840" fmla="*/ 2131698 h 2567281"/>
              <a:gd name="connsiteX19-1841" fmla="*/ 2159843 w 2567281"/>
              <a:gd name="connsiteY19-1842" fmla="*/ 2221792 h 2567281"/>
              <a:gd name="connsiteX20-1843" fmla="*/ 2093129 w 2567281"/>
              <a:gd name="connsiteY20-1844" fmla="*/ 2278108 h 2567281"/>
              <a:gd name="connsiteX21-1845" fmla="*/ 1697419 w 2567281"/>
              <a:gd name="connsiteY21-1846" fmla="*/ 2217898 h 2567281"/>
              <a:gd name="connsiteX22-1847" fmla="*/ 1448837 w 2567281"/>
              <a:gd name="connsiteY22-1848" fmla="*/ 2555706 h 2567281"/>
              <a:gd name="connsiteX23-1849" fmla="*/ 1347429 w 2567281"/>
              <a:gd name="connsiteY23-1850" fmla="*/ 2565733 h 2567281"/>
              <a:gd name="connsiteX24-1851" fmla="*/ 1222908 w 2567281"/>
              <a:gd name="connsiteY24-1852" fmla="*/ 2565794 h 2567281"/>
              <a:gd name="connsiteX25-1853" fmla="*/ 1150390 w 2567281"/>
              <a:gd name="connsiteY25-1854" fmla="*/ 2558774 h 2567281"/>
              <a:gd name="connsiteX26-1855" fmla="*/ 899550 w 2567281"/>
              <a:gd name="connsiteY26-1856" fmla="*/ 2217898 h 2567281"/>
              <a:gd name="connsiteX27-1857" fmla="*/ 479023 w 2567281"/>
              <a:gd name="connsiteY27-1858" fmla="*/ 2281883 h 2567281"/>
              <a:gd name="connsiteX28-1859" fmla="*/ 435584 w 2567281"/>
              <a:gd name="connsiteY28-1860" fmla="*/ 2247295 h 2567281"/>
              <a:gd name="connsiteX29-1861" fmla="*/ 345490 w 2567281"/>
              <a:gd name="connsiteY29-1862" fmla="*/ 2159843 h 2567281"/>
              <a:gd name="connsiteX30-1863" fmla="*/ 271660 w 2567281"/>
              <a:gd name="connsiteY30-1864" fmla="*/ 2072382 h 2567281"/>
              <a:gd name="connsiteX31-1865" fmla="*/ 335363 w 2567281"/>
              <a:gd name="connsiteY31-1866" fmla="*/ 1653711 h 2567281"/>
              <a:gd name="connsiteX32-1867" fmla="*/ 8015 w 2567281"/>
              <a:gd name="connsiteY32-1868" fmla="*/ 1412826 h 2567281"/>
              <a:gd name="connsiteX33-1869" fmla="*/ 1549 w 2567281"/>
              <a:gd name="connsiteY33-1870" fmla="*/ 1347429 h 2567281"/>
              <a:gd name="connsiteX34-1871" fmla="*/ 13418 w 2567281"/>
              <a:gd name="connsiteY34-1872" fmla="*/ 1099676 h 2567281"/>
              <a:gd name="connsiteX35-1873" fmla="*/ 14995 w 2567281"/>
              <a:gd name="connsiteY35-1874" fmla="*/ 1091591 h 2567281"/>
              <a:gd name="connsiteX36-1875" fmla="*/ 397317 w 2567281"/>
              <a:gd name="connsiteY36-1876" fmla="*/ 856724 h 2567281"/>
              <a:gd name="connsiteX37-1877" fmla="*/ 279210 w 2567281"/>
              <a:gd name="connsiteY37-1878" fmla="*/ 486794 h 2567281"/>
              <a:gd name="connsiteX38-1879" fmla="*/ 319987 w 2567281"/>
              <a:gd name="connsiteY38-1880" fmla="*/ 435584 h 2567281"/>
              <a:gd name="connsiteX39-1881" fmla="*/ 504477 w 2567281"/>
              <a:gd name="connsiteY39-1882" fmla="*/ 263576 h 2567281"/>
              <a:gd name="connsiteX40-1883" fmla="*/ 542723 w 2567281"/>
              <a:gd name="connsiteY40-1884" fmla="*/ 237362 h 2567281"/>
              <a:gd name="connsiteX0-1885" fmla="*/ 542723 w 2567281"/>
              <a:gd name="connsiteY0-1886" fmla="*/ 237362 h 2567281"/>
              <a:gd name="connsiteX1-1887" fmla="*/ 923626 w 2567281"/>
              <a:gd name="connsiteY1-1888" fmla="*/ 341570 h 2567281"/>
              <a:gd name="connsiteX2-1889" fmla="*/ 1104648 w 2567281"/>
              <a:gd name="connsiteY2-1890" fmla="*/ 12940 h 2567281"/>
              <a:gd name="connsiteX3-1891" fmla="*/ 1219853 w 2567281"/>
              <a:gd name="connsiteY3-1892" fmla="*/ 1549 h 2567281"/>
              <a:gd name="connsiteX4-1893" fmla="*/ 1467606 w 2567281"/>
              <a:gd name="connsiteY4-1894" fmla="*/ 13418 h 2567281"/>
              <a:gd name="connsiteX5-1895" fmla="*/ 1496875 w 2567281"/>
              <a:gd name="connsiteY5-1896" fmla="*/ 19128 h 2567281"/>
              <a:gd name="connsiteX6-1897" fmla="*/ 1628565 w 2567281"/>
              <a:gd name="connsiteY6-1898" fmla="*/ 340248 h 2567281"/>
              <a:gd name="connsiteX7-1899" fmla="*/ 2031761 w 2567281"/>
              <a:gd name="connsiteY7-1900" fmla="*/ 240783 h 2567281"/>
              <a:gd name="connsiteX8-1901" fmla="*/ 2034286 w 2567281"/>
              <a:gd name="connsiteY8-1902" fmla="*/ 242421 h 2567281"/>
              <a:gd name="connsiteX9-1903" fmla="*/ 2303706 w 2567281"/>
              <a:gd name="connsiteY9-1904" fmla="*/ 504477 h 2567281"/>
              <a:gd name="connsiteX10-1905" fmla="*/ 2313004 w 2567281"/>
              <a:gd name="connsiteY10-1906" fmla="*/ 518043 h 2567281"/>
              <a:gd name="connsiteX11-1907" fmla="*/ 2218151 w 2567281"/>
              <a:gd name="connsiteY11-1908" fmla="*/ 861420 h 2567281"/>
              <a:gd name="connsiteX12-1909" fmla="*/ 2547655 w 2567281"/>
              <a:gd name="connsiteY12-1910" fmla="*/ 1066337 h 2567281"/>
              <a:gd name="connsiteX13-1911" fmla="*/ 2553379 w 2567281"/>
              <a:gd name="connsiteY13-1912" fmla="*/ 1094904 h 2567281"/>
              <a:gd name="connsiteX14-1913" fmla="*/ 2565794 w 2567281"/>
              <a:gd name="connsiteY14-1914" fmla="*/ 1344373 h 2567281"/>
              <a:gd name="connsiteX15-1915" fmla="*/ 2556882 w 2567281"/>
              <a:gd name="connsiteY15-1916" fmla="*/ 1436427 h 2567281"/>
              <a:gd name="connsiteX16-1917" fmla="*/ 2175577 w 2567281"/>
              <a:gd name="connsiteY16-1918" fmla="*/ 1602914 h 2567281"/>
              <a:gd name="connsiteX17-1919" fmla="*/ 2320371 w 2567281"/>
              <a:gd name="connsiteY17-1920" fmla="*/ 2039924 h 2567281"/>
              <a:gd name="connsiteX18-1921" fmla="*/ 2247295 w 2567281"/>
              <a:gd name="connsiteY18-1922" fmla="*/ 2131698 h 2567281"/>
              <a:gd name="connsiteX19-1923" fmla="*/ 2159843 w 2567281"/>
              <a:gd name="connsiteY19-1924" fmla="*/ 2221792 h 2567281"/>
              <a:gd name="connsiteX20-1925" fmla="*/ 2093129 w 2567281"/>
              <a:gd name="connsiteY20-1926" fmla="*/ 2278108 h 2567281"/>
              <a:gd name="connsiteX21-1927" fmla="*/ 1697419 w 2567281"/>
              <a:gd name="connsiteY21-1928" fmla="*/ 2217898 h 2567281"/>
              <a:gd name="connsiteX22-1929" fmla="*/ 1448837 w 2567281"/>
              <a:gd name="connsiteY22-1930" fmla="*/ 2555706 h 2567281"/>
              <a:gd name="connsiteX23-1931" fmla="*/ 1347429 w 2567281"/>
              <a:gd name="connsiteY23-1932" fmla="*/ 2565733 h 2567281"/>
              <a:gd name="connsiteX24-1933" fmla="*/ 1222908 w 2567281"/>
              <a:gd name="connsiteY24-1934" fmla="*/ 2565794 h 2567281"/>
              <a:gd name="connsiteX25-1935" fmla="*/ 1150390 w 2567281"/>
              <a:gd name="connsiteY25-1936" fmla="*/ 2558774 h 2567281"/>
              <a:gd name="connsiteX26-1937" fmla="*/ 899550 w 2567281"/>
              <a:gd name="connsiteY26-1938" fmla="*/ 2217898 h 2567281"/>
              <a:gd name="connsiteX27-1939" fmla="*/ 479023 w 2567281"/>
              <a:gd name="connsiteY27-1940" fmla="*/ 2281883 h 2567281"/>
              <a:gd name="connsiteX28-1941" fmla="*/ 435584 w 2567281"/>
              <a:gd name="connsiteY28-1942" fmla="*/ 2247295 h 2567281"/>
              <a:gd name="connsiteX29-1943" fmla="*/ 345490 w 2567281"/>
              <a:gd name="connsiteY29-1944" fmla="*/ 2159843 h 2567281"/>
              <a:gd name="connsiteX30-1945" fmla="*/ 271660 w 2567281"/>
              <a:gd name="connsiteY30-1946" fmla="*/ 2072382 h 2567281"/>
              <a:gd name="connsiteX31-1947" fmla="*/ 335363 w 2567281"/>
              <a:gd name="connsiteY31-1948" fmla="*/ 1653711 h 2567281"/>
              <a:gd name="connsiteX32-1949" fmla="*/ 8015 w 2567281"/>
              <a:gd name="connsiteY32-1950" fmla="*/ 1412826 h 2567281"/>
              <a:gd name="connsiteX33-1951" fmla="*/ 1549 w 2567281"/>
              <a:gd name="connsiteY33-1952" fmla="*/ 1347429 h 2567281"/>
              <a:gd name="connsiteX34-1953" fmla="*/ 13418 w 2567281"/>
              <a:gd name="connsiteY34-1954" fmla="*/ 1099676 h 2567281"/>
              <a:gd name="connsiteX35-1955" fmla="*/ 14995 w 2567281"/>
              <a:gd name="connsiteY35-1956" fmla="*/ 1091591 h 2567281"/>
              <a:gd name="connsiteX36-1957" fmla="*/ 397317 w 2567281"/>
              <a:gd name="connsiteY36-1958" fmla="*/ 856724 h 2567281"/>
              <a:gd name="connsiteX37-1959" fmla="*/ 279210 w 2567281"/>
              <a:gd name="connsiteY37-1960" fmla="*/ 486794 h 2567281"/>
              <a:gd name="connsiteX38-1961" fmla="*/ 319987 w 2567281"/>
              <a:gd name="connsiteY38-1962" fmla="*/ 435584 h 2567281"/>
              <a:gd name="connsiteX39-1963" fmla="*/ 504477 w 2567281"/>
              <a:gd name="connsiteY39-1964" fmla="*/ 263576 h 2567281"/>
              <a:gd name="connsiteX40-1965" fmla="*/ 542723 w 2567281"/>
              <a:gd name="connsiteY40-1966" fmla="*/ 237362 h 2567281"/>
              <a:gd name="connsiteX0-1967" fmla="*/ 542723 w 2567281"/>
              <a:gd name="connsiteY0-1968" fmla="*/ 237362 h 2567281"/>
              <a:gd name="connsiteX1-1969" fmla="*/ 923626 w 2567281"/>
              <a:gd name="connsiteY1-1970" fmla="*/ 341570 h 2567281"/>
              <a:gd name="connsiteX2-1971" fmla="*/ 1104648 w 2567281"/>
              <a:gd name="connsiteY2-1972" fmla="*/ 12940 h 2567281"/>
              <a:gd name="connsiteX3-1973" fmla="*/ 1219853 w 2567281"/>
              <a:gd name="connsiteY3-1974" fmla="*/ 1549 h 2567281"/>
              <a:gd name="connsiteX4-1975" fmla="*/ 1467606 w 2567281"/>
              <a:gd name="connsiteY4-1976" fmla="*/ 13418 h 2567281"/>
              <a:gd name="connsiteX5-1977" fmla="*/ 1496875 w 2567281"/>
              <a:gd name="connsiteY5-1978" fmla="*/ 19128 h 2567281"/>
              <a:gd name="connsiteX6-1979" fmla="*/ 1628565 w 2567281"/>
              <a:gd name="connsiteY6-1980" fmla="*/ 340248 h 2567281"/>
              <a:gd name="connsiteX7-1981" fmla="*/ 2031761 w 2567281"/>
              <a:gd name="connsiteY7-1982" fmla="*/ 240783 h 2567281"/>
              <a:gd name="connsiteX8-1983" fmla="*/ 2034286 w 2567281"/>
              <a:gd name="connsiteY8-1984" fmla="*/ 242421 h 2567281"/>
              <a:gd name="connsiteX9-1985" fmla="*/ 2303706 w 2567281"/>
              <a:gd name="connsiteY9-1986" fmla="*/ 504477 h 2567281"/>
              <a:gd name="connsiteX10-1987" fmla="*/ 2313004 w 2567281"/>
              <a:gd name="connsiteY10-1988" fmla="*/ 518043 h 2567281"/>
              <a:gd name="connsiteX11-1989" fmla="*/ 2218151 w 2567281"/>
              <a:gd name="connsiteY11-1990" fmla="*/ 861420 h 2567281"/>
              <a:gd name="connsiteX12-1991" fmla="*/ 2547655 w 2567281"/>
              <a:gd name="connsiteY12-1992" fmla="*/ 1066337 h 2567281"/>
              <a:gd name="connsiteX13-1993" fmla="*/ 2553379 w 2567281"/>
              <a:gd name="connsiteY13-1994" fmla="*/ 1094904 h 2567281"/>
              <a:gd name="connsiteX14-1995" fmla="*/ 2565794 w 2567281"/>
              <a:gd name="connsiteY14-1996" fmla="*/ 1344373 h 2567281"/>
              <a:gd name="connsiteX15-1997" fmla="*/ 2556882 w 2567281"/>
              <a:gd name="connsiteY15-1998" fmla="*/ 1436427 h 2567281"/>
              <a:gd name="connsiteX16-1999" fmla="*/ 2175577 w 2567281"/>
              <a:gd name="connsiteY16-2000" fmla="*/ 1602914 h 2567281"/>
              <a:gd name="connsiteX17-2001" fmla="*/ 2320371 w 2567281"/>
              <a:gd name="connsiteY17-2002" fmla="*/ 2039924 h 2567281"/>
              <a:gd name="connsiteX18-2003" fmla="*/ 2247295 w 2567281"/>
              <a:gd name="connsiteY18-2004" fmla="*/ 2131698 h 2567281"/>
              <a:gd name="connsiteX19-2005" fmla="*/ 2159843 w 2567281"/>
              <a:gd name="connsiteY19-2006" fmla="*/ 2221792 h 2567281"/>
              <a:gd name="connsiteX20-2007" fmla="*/ 2093129 w 2567281"/>
              <a:gd name="connsiteY20-2008" fmla="*/ 2278108 h 2567281"/>
              <a:gd name="connsiteX21-2009" fmla="*/ 1697419 w 2567281"/>
              <a:gd name="connsiteY21-2010" fmla="*/ 2217898 h 2567281"/>
              <a:gd name="connsiteX22-2011" fmla="*/ 1448837 w 2567281"/>
              <a:gd name="connsiteY22-2012" fmla="*/ 2555706 h 2567281"/>
              <a:gd name="connsiteX23-2013" fmla="*/ 1347429 w 2567281"/>
              <a:gd name="connsiteY23-2014" fmla="*/ 2565733 h 2567281"/>
              <a:gd name="connsiteX24-2015" fmla="*/ 1222908 w 2567281"/>
              <a:gd name="connsiteY24-2016" fmla="*/ 2565794 h 2567281"/>
              <a:gd name="connsiteX25-2017" fmla="*/ 1150390 w 2567281"/>
              <a:gd name="connsiteY25-2018" fmla="*/ 2558774 h 2567281"/>
              <a:gd name="connsiteX26-2019" fmla="*/ 899550 w 2567281"/>
              <a:gd name="connsiteY26-2020" fmla="*/ 2217898 h 2567281"/>
              <a:gd name="connsiteX27-2021" fmla="*/ 479023 w 2567281"/>
              <a:gd name="connsiteY27-2022" fmla="*/ 2281883 h 2567281"/>
              <a:gd name="connsiteX28-2023" fmla="*/ 435584 w 2567281"/>
              <a:gd name="connsiteY28-2024" fmla="*/ 2247295 h 2567281"/>
              <a:gd name="connsiteX29-2025" fmla="*/ 345490 w 2567281"/>
              <a:gd name="connsiteY29-2026" fmla="*/ 2159843 h 2567281"/>
              <a:gd name="connsiteX30-2027" fmla="*/ 271660 w 2567281"/>
              <a:gd name="connsiteY30-2028" fmla="*/ 2072382 h 2567281"/>
              <a:gd name="connsiteX31-2029" fmla="*/ 335363 w 2567281"/>
              <a:gd name="connsiteY31-2030" fmla="*/ 1653711 h 2567281"/>
              <a:gd name="connsiteX32-2031" fmla="*/ 8015 w 2567281"/>
              <a:gd name="connsiteY32-2032" fmla="*/ 1412826 h 2567281"/>
              <a:gd name="connsiteX33-2033" fmla="*/ 1549 w 2567281"/>
              <a:gd name="connsiteY33-2034" fmla="*/ 1347429 h 2567281"/>
              <a:gd name="connsiteX34-2035" fmla="*/ 13418 w 2567281"/>
              <a:gd name="connsiteY34-2036" fmla="*/ 1099676 h 2567281"/>
              <a:gd name="connsiteX35-2037" fmla="*/ 14995 w 2567281"/>
              <a:gd name="connsiteY35-2038" fmla="*/ 1091591 h 2567281"/>
              <a:gd name="connsiteX36-2039" fmla="*/ 397317 w 2567281"/>
              <a:gd name="connsiteY36-2040" fmla="*/ 856724 h 2567281"/>
              <a:gd name="connsiteX37-2041" fmla="*/ 279210 w 2567281"/>
              <a:gd name="connsiteY37-2042" fmla="*/ 486794 h 2567281"/>
              <a:gd name="connsiteX38-2043" fmla="*/ 319987 w 2567281"/>
              <a:gd name="connsiteY38-2044" fmla="*/ 435584 h 2567281"/>
              <a:gd name="connsiteX39-2045" fmla="*/ 504477 w 2567281"/>
              <a:gd name="connsiteY39-2046" fmla="*/ 263576 h 2567281"/>
              <a:gd name="connsiteX40-2047" fmla="*/ 542723 w 2567281"/>
              <a:gd name="connsiteY40-2048" fmla="*/ 237362 h 2567281"/>
              <a:gd name="connsiteX0-2049" fmla="*/ 542723 w 2567281"/>
              <a:gd name="connsiteY0-2050" fmla="*/ 237362 h 2567281"/>
              <a:gd name="connsiteX1-2051" fmla="*/ 923626 w 2567281"/>
              <a:gd name="connsiteY1-2052" fmla="*/ 341570 h 2567281"/>
              <a:gd name="connsiteX2-2053" fmla="*/ 1104648 w 2567281"/>
              <a:gd name="connsiteY2-2054" fmla="*/ 12940 h 2567281"/>
              <a:gd name="connsiteX3-2055" fmla="*/ 1219853 w 2567281"/>
              <a:gd name="connsiteY3-2056" fmla="*/ 1549 h 2567281"/>
              <a:gd name="connsiteX4-2057" fmla="*/ 1467606 w 2567281"/>
              <a:gd name="connsiteY4-2058" fmla="*/ 13418 h 2567281"/>
              <a:gd name="connsiteX5-2059" fmla="*/ 1496875 w 2567281"/>
              <a:gd name="connsiteY5-2060" fmla="*/ 19128 h 2567281"/>
              <a:gd name="connsiteX6-2061" fmla="*/ 1628565 w 2567281"/>
              <a:gd name="connsiteY6-2062" fmla="*/ 340248 h 2567281"/>
              <a:gd name="connsiteX7-2063" fmla="*/ 2031761 w 2567281"/>
              <a:gd name="connsiteY7-2064" fmla="*/ 240783 h 2567281"/>
              <a:gd name="connsiteX8-2065" fmla="*/ 2034286 w 2567281"/>
              <a:gd name="connsiteY8-2066" fmla="*/ 242421 h 2567281"/>
              <a:gd name="connsiteX9-2067" fmla="*/ 2303706 w 2567281"/>
              <a:gd name="connsiteY9-2068" fmla="*/ 504477 h 2567281"/>
              <a:gd name="connsiteX10-2069" fmla="*/ 2313004 w 2567281"/>
              <a:gd name="connsiteY10-2070" fmla="*/ 518043 h 2567281"/>
              <a:gd name="connsiteX11-2071" fmla="*/ 2218151 w 2567281"/>
              <a:gd name="connsiteY11-2072" fmla="*/ 861420 h 2567281"/>
              <a:gd name="connsiteX12-2073" fmla="*/ 2547655 w 2567281"/>
              <a:gd name="connsiteY12-2074" fmla="*/ 1066337 h 2567281"/>
              <a:gd name="connsiteX13-2075" fmla="*/ 2553379 w 2567281"/>
              <a:gd name="connsiteY13-2076" fmla="*/ 1094904 h 2567281"/>
              <a:gd name="connsiteX14-2077" fmla="*/ 2565794 w 2567281"/>
              <a:gd name="connsiteY14-2078" fmla="*/ 1344373 h 2567281"/>
              <a:gd name="connsiteX15-2079" fmla="*/ 2556882 w 2567281"/>
              <a:gd name="connsiteY15-2080" fmla="*/ 1436427 h 2567281"/>
              <a:gd name="connsiteX16-2081" fmla="*/ 2175577 w 2567281"/>
              <a:gd name="connsiteY16-2082" fmla="*/ 1602914 h 2567281"/>
              <a:gd name="connsiteX17-2083" fmla="*/ 2320371 w 2567281"/>
              <a:gd name="connsiteY17-2084" fmla="*/ 2039924 h 2567281"/>
              <a:gd name="connsiteX18-2085" fmla="*/ 2247295 w 2567281"/>
              <a:gd name="connsiteY18-2086" fmla="*/ 2131698 h 2567281"/>
              <a:gd name="connsiteX19-2087" fmla="*/ 2159843 w 2567281"/>
              <a:gd name="connsiteY19-2088" fmla="*/ 2221792 h 2567281"/>
              <a:gd name="connsiteX20-2089" fmla="*/ 2093129 w 2567281"/>
              <a:gd name="connsiteY20-2090" fmla="*/ 2278108 h 2567281"/>
              <a:gd name="connsiteX21-2091" fmla="*/ 1655286 w 2567281"/>
              <a:gd name="connsiteY21-2092" fmla="*/ 2130546 h 2567281"/>
              <a:gd name="connsiteX22-2093" fmla="*/ 1448837 w 2567281"/>
              <a:gd name="connsiteY22-2094" fmla="*/ 2555706 h 2567281"/>
              <a:gd name="connsiteX23-2095" fmla="*/ 1347429 w 2567281"/>
              <a:gd name="connsiteY23-2096" fmla="*/ 2565733 h 2567281"/>
              <a:gd name="connsiteX24-2097" fmla="*/ 1222908 w 2567281"/>
              <a:gd name="connsiteY24-2098" fmla="*/ 2565794 h 2567281"/>
              <a:gd name="connsiteX25-2099" fmla="*/ 1150390 w 2567281"/>
              <a:gd name="connsiteY25-2100" fmla="*/ 2558774 h 2567281"/>
              <a:gd name="connsiteX26-2101" fmla="*/ 899550 w 2567281"/>
              <a:gd name="connsiteY26-2102" fmla="*/ 2217898 h 2567281"/>
              <a:gd name="connsiteX27-2103" fmla="*/ 479023 w 2567281"/>
              <a:gd name="connsiteY27-2104" fmla="*/ 2281883 h 2567281"/>
              <a:gd name="connsiteX28-2105" fmla="*/ 435584 w 2567281"/>
              <a:gd name="connsiteY28-2106" fmla="*/ 2247295 h 2567281"/>
              <a:gd name="connsiteX29-2107" fmla="*/ 345490 w 2567281"/>
              <a:gd name="connsiteY29-2108" fmla="*/ 2159843 h 2567281"/>
              <a:gd name="connsiteX30-2109" fmla="*/ 271660 w 2567281"/>
              <a:gd name="connsiteY30-2110" fmla="*/ 2072382 h 2567281"/>
              <a:gd name="connsiteX31-2111" fmla="*/ 335363 w 2567281"/>
              <a:gd name="connsiteY31-2112" fmla="*/ 1653711 h 2567281"/>
              <a:gd name="connsiteX32-2113" fmla="*/ 8015 w 2567281"/>
              <a:gd name="connsiteY32-2114" fmla="*/ 1412826 h 2567281"/>
              <a:gd name="connsiteX33-2115" fmla="*/ 1549 w 2567281"/>
              <a:gd name="connsiteY33-2116" fmla="*/ 1347429 h 2567281"/>
              <a:gd name="connsiteX34-2117" fmla="*/ 13418 w 2567281"/>
              <a:gd name="connsiteY34-2118" fmla="*/ 1099676 h 2567281"/>
              <a:gd name="connsiteX35-2119" fmla="*/ 14995 w 2567281"/>
              <a:gd name="connsiteY35-2120" fmla="*/ 1091591 h 2567281"/>
              <a:gd name="connsiteX36-2121" fmla="*/ 397317 w 2567281"/>
              <a:gd name="connsiteY36-2122" fmla="*/ 856724 h 2567281"/>
              <a:gd name="connsiteX37-2123" fmla="*/ 279210 w 2567281"/>
              <a:gd name="connsiteY37-2124" fmla="*/ 486794 h 2567281"/>
              <a:gd name="connsiteX38-2125" fmla="*/ 319987 w 2567281"/>
              <a:gd name="connsiteY38-2126" fmla="*/ 435584 h 2567281"/>
              <a:gd name="connsiteX39-2127" fmla="*/ 504477 w 2567281"/>
              <a:gd name="connsiteY39-2128" fmla="*/ 263576 h 2567281"/>
              <a:gd name="connsiteX40-2129" fmla="*/ 542723 w 2567281"/>
              <a:gd name="connsiteY40-2130" fmla="*/ 237362 h 2567281"/>
              <a:gd name="connsiteX0-2131" fmla="*/ 542723 w 2567281"/>
              <a:gd name="connsiteY0-2132" fmla="*/ 237362 h 2567281"/>
              <a:gd name="connsiteX1-2133" fmla="*/ 923626 w 2567281"/>
              <a:gd name="connsiteY1-2134" fmla="*/ 341570 h 2567281"/>
              <a:gd name="connsiteX2-2135" fmla="*/ 1104648 w 2567281"/>
              <a:gd name="connsiteY2-2136" fmla="*/ 12940 h 2567281"/>
              <a:gd name="connsiteX3-2137" fmla="*/ 1219853 w 2567281"/>
              <a:gd name="connsiteY3-2138" fmla="*/ 1549 h 2567281"/>
              <a:gd name="connsiteX4-2139" fmla="*/ 1467606 w 2567281"/>
              <a:gd name="connsiteY4-2140" fmla="*/ 13418 h 2567281"/>
              <a:gd name="connsiteX5-2141" fmla="*/ 1496875 w 2567281"/>
              <a:gd name="connsiteY5-2142" fmla="*/ 19128 h 2567281"/>
              <a:gd name="connsiteX6-2143" fmla="*/ 1628565 w 2567281"/>
              <a:gd name="connsiteY6-2144" fmla="*/ 340248 h 2567281"/>
              <a:gd name="connsiteX7-2145" fmla="*/ 2031761 w 2567281"/>
              <a:gd name="connsiteY7-2146" fmla="*/ 240783 h 2567281"/>
              <a:gd name="connsiteX8-2147" fmla="*/ 2034286 w 2567281"/>
              <a:gd name="connsiteY8-2148" fmla="*/ 242421 h 2567281"/>
              <a:gd name="connsiteX9-2149" fmla="*/ 2303706 w 2567281"/>
              <a:gd name="connsiteY9-2150" fmla="*/ 504477 h 2567281"/>
              <a:gd name="connsiteX10-2151" fmla="*/ 2313004 w 2567281"/>
              <a:gd name="connsiteY10-2152" fmla="*/ 518043 h 2567281"/>
              <a:gd name="connsiteX11-2153" fmla="*/ 2218151 w 2567281"/>
              <a:gd name="connsiteY11-2154" fmla="*/ 861420 h 2567281"/>
              <a:gd name="connsiteX12-2155" fmla="*/ 2547655 w 2567281"/>
              <a:gd name="connsiteY12-2156" fmla="*/ 1066337 h 2567281"/>
              <a:gd name="connsiteX13-2157" fmla="*/ 2553379 w 2567281"/>
              <a:gd name="connsiteY13-2158" fmla="*/ 1094904 h 2567281"/>
              <a:gd name="connsiteX14-2159" fmla="*/ 2565794 w 2567281"/>
              <a:gd name="connsiteY14-2160" fmla="*/ 1344373 h 2567281"/>
              <a:gd name="connsiteX15-2161" fmla="*/ 2556882 w 2567281"/>
              <a:gd name="connsiteY15-2162" fmla="*/ 1436427 h 2567281"/>
              <a:gd name="connsiteX16-2163" fmla="*/ 2175577 w 2567281"/>
              <a:gd name="connsiteY16-2164" fmla="*/ 1602914 h 2567281"/>
              <a:gd name="connsiteX17-2165" fmla="*/ 2320371 w 2567281"/>
              <a:gd name="connsiteY17-2166" fmla="*/ 2039924 h 2567281"/>
              <a:gd name="connsiteX18-2167" fmla="*/ 2247295 w 2567281"/>
              <a:gd name="connsiteY18-2168" fmla="*/ 2131698 h 2567281"/>
              <a:gd name="connsiteX19-2169" fmla="*/ 2159843 w 2567281"/>
              <a:gd name="connsiteY19-2170" fmla="*/ 2221792 h 2567281"/>
              <a:gd name="connsiteX20-2171" fmla="*/ 2093129 w 2567281"/>
              <a:gd name="connsiteY20-2172" fmla="*/ 2278108 h 2567281"/>
              <a:gd name="connsiteX21-2173" fmla="*/ 1655286 w 2567281"/>
              <a:gd name="connsiteY21-2174" fmla="*/ 2130546 h 2567281"/>
              <a:gd name="connsiteX22-2175" fmla="*/ 1448837 w 2567281"/>
              <a:gd name="connsiteY22-2176" fmla="*/ 2555706 h 2567281"/>
              <a:gd name="connsiteX23-2177" fmla="*/ 1347429 w 2567281"/>
              <a:gd name="connsiteY23-2178" fmla="*/ 2565733 h 2567281"/>
              <a:gd name="connsiteX24-2179" fmla="*/ 1222908 w 2567281"/>
              <a:gd name="connsiteY24-2180" fmla="*/ 2565794 h 2567281"/>
              <a:gd name="connsiteX25-2181" fmla="*/ 1150390 w 2567281"/>
              <a:gd name="connsiteY25-2182" fmla="*/ 2558774 h 2567281"/>
              <a:gd name="connsiteX26-2183" fmla="*/ 899550 w 2567281"/>
              <a:gd name="connsiteY26-2184" fmla="*/ 2217898 h 2567281"/>
              <a:gd name="connsiteX27-2185" fmla="*/ 479023 w 2567281"/>
              <a:gd name="connsiteY27-2186" fmla="*/ 2281883 h 2567281"/>
              <a:gd name="connsiteX28-2187" fmla="*/ 435584 w 2567281"/>
              <a:gd name="connsiteY28-2188" fmla="*/ 2247295 h 2567281"/>
              <a:gd name="connsiteX29-2189" fmla="*/ 345490 w 2567281"/>
              <a:gd name="connsiteY29-2190" fmla="*/ 2159843 h 2567281"/>
              <a:gd name="connsiteX30-2191" fmla="*/ 271660 w 2567281"/>
              <a:gd name="connsiteY30-2192" fmla="*/ 2072382 h 2567281"/>
              <a:gd name="connsiteX31-2193" fmla="*/ 335363 w 2567281"/>
              <a:gd name="connsiteY31-2194" fmla="*/ 1653711 h 2567281"/>
              <a:gd name="connsiteX32-2195" fmla="*/ 8015 w 2567281"/>
              <a:gd name="connsiteY32-2196" fmla="*/ 1412826 h 2567281"/>
              <a:gd name="connsiteX33-2197" fmla="*/ 1549 w 2567281"/>
              <a:gd name="connsiteY33-2198" fmla="*/ 1347429 h 2567281"/>
              <a:gd name="connsiteX34-2199" fmla="*/ 13418 w 2567281"/>
              <a:gd name="connsiteY34-2200" fmla="*/ 1099676 h 2567281"/>
              <a:gd name="connsiteX35-2201" fmla="*/ 14995 w 2567281"/>
              <a:gd name="connsiteY35-2202" fmla="*/ 1091591 h 2567281"/>
              <a:gd name="connsiteX36-2203" fmla="*/ 397317 w 2567281"/>
              <a:gd name="connsiteY36-2204" fmla="*/ 856724 h 2567281"/>
              <a:gd name="connsiteX37-2205" fmla="*/ 279210 w 2567281"/>
              <a:gd name="connsiteY37-2206" fmla="*/ 486794 h 2567281"/>
              <a:gd name="connsiteX38-2207" fmla="*/ 319987 w 2567281"/>
              <a:gd name="connsiteY38-2208" fmla="*/ 435584 h 2567281"/>
              <a:gd name="connsiteX39-2209" fmla="*/ 504477 w 2567281"/>
              <a:gd name="connsiteY39-2210" fmla="*/ 263576 h 2567281"/>
              <a:gd name="connsiteX40-2211" fmla="*/ 542723 w 2567281"/>
              <a:gd name="connsiteY40-2212" fmla="*/ 237362 h 2567281"/>
              <a:gd name="connsiteX0-2213" fmla="*/ 542723 w 2567281"/>
              <a:gd name="connsiteY0-2214" fmla="*/ 237362 h 2567281"/>
              <a:gd name="connsiteX1-2215" fmla="*/ 923626 w 2567281"/>
              <a:gd name="connsiteY1-2216" fmla="*/ 341570 h 2567281"/>
              <a:gd name="connsiteX2-2217" fmla="*/ 1104648 w 2567281"/>
              <a:gd name="connsiteY2-2218" fmla="*/ 12940 h 2567281"/>
              <a:gd name="connsiteX3-2219" fmla="*/ 1219853 w 2567281"/>
              <a:gd name="connsiteY3-2220" fmla="*/ 1549 h 2567281"/>
              <a:gd name="connsiteX4-2221" fmla="*/ 1467606 w 2567281"/>
              <a:gd name="connsiteY4-2222" fmla="*/ 13418 h 2567281"/>
              <a:gd name="connsiteX5-2223" fmla="*/ 1496875 w 2567281"/>
              <a:gd name="connsiteY5-2224" fmla="*/ 19128 h 2567281"/>
              <a:gd name="connsiteX6-2225" fmla="*/ 1628565 w 2567281"/>
              <a:gd name="connsiteY6-2226" fmla="*/ 340248 h 2567281"/>
              <a:gd name="connsiteX7-2227" fmla="*/ 2031761 w 2567281"/>
              <a:gd name="connsiteY7-2228" fmla="*/ 240783 h 2567281"/>
              <a:gd name="connsiteX8-2229" fmla="*/ 2034286 w 2567281"/>
              <a:gd name="connsiteY8-2230" fmla="*/ 242421 h 2567281"/>
              <a:gd name="connsiteX9-2231" fmla="*/ 2303706 w 2567281"/>
              <a:gd name="connsiteY9-2232" fmla="*/ 504477 h 2567281"/>
              <a:gd name="connsiteX10-2233" fmla="*/ 2313004 w 2567281"/>
              <a:gd name="connsiteY10-2234" fmla="*/ 518043 h 2567281"/>
              <a:gd name="connsiteX11-2235" fmla="*/ 2218151 w 2567281"/>
              <a:gd name="connsiteY11-2236" fmla="*/ 861420 h 2567281"/>
              <a:gd name="connsiteX12-2237" fmla="*/ 2547655 w 2567281"/>
              <a:gd name="connsiteY12-2238" fmla="*/ 1066337 h 2567281"/>
              <a:gd name="connsiteX13-2239" fmla="*/ 2553379 w 2567281"/>
              <a:gd name="connsiteY13-2240" fmla="*/ 1094904 h 2567281"/>
              <a:gd name="connsiteX14-2241" fmla="*/ 2565794 w 2567281"/>
              <a:gd name="connsiteY14-2242" fmla="*/ 1344373 h 2567281"/>
              <a:gd name="connsiteX15-2243" fmla="*/ 2556882 w 2567281"/>
              <a:gd name="connsiteY15-2244" fmla="*/ 1436427 h 2567281"/>
              <a:gd name="connsiteX16-2245" fmla="*/ 2175577 w 2567281"/>
              <a:gd name="connsiteY16-2246" fmla="*/ 1602914 h 2567281"/>
              <a:gd name="connsiteX17-2247" fmla="*/ 2320371 w 2567281"/>
              <a:gd name="connsiteY17-2248" fmla="*/ 2039924 h 2567281"/>
              <a:gd name="connsiteX18-2249" fmla="*/ 2247295 w 2567281"/>
              <a:gd name="connsiteY18-2250" fmla="*/ 2131698 h 2567281"/>
              <a:gd name="connsiteX19-2251" fmla="*/ 2159843 w 2567281"/>
              <a:gd name="connsiteY19-2252" fmla="*/ 2221792 h 2567281"/>
              <a:gd name="connsiteX20-2253" fmla="*/ 2093129 w 2567281"/>
              <a:gd name="connsiteY20-2254" fmla="*/ 2278108 h 2567281"/>
              <a:gd name="connsiteX21-2255" fmla="*/ 1655286 w 2567281"/>
              <a:gd name="connsiteY21-2256" fmla="*/ 2130546 h 2567281"/>
              <a:gd name="connsiteX22-2257" fmla="*/ 1448837 w 2567281"/>
              <a:gd name="connsiteY22-2258" fmla="*/ 2555706 h 2567281"/>
              <a:gd name="connsiteX23-2259" fmla="*/ 1347429 w 2567281"/>
              <a:gd name="connsiteY23-2260" fmla="*/ 2565733 h 2567281"/>
              <a:gd name="connsiteX24-2261" fmla="*/ 1222908 w 2567281"/>
              <a:gd name="connsiteY24-2262" fmla="*/ 2565794 h 2567281"/>
              <a:gd name="connsiteX25-2263" fmla="*/ 1150390 w 2567281"/>
              <a:gd name="connsiteY25-2264" fmla="*/ 2558774 h 2567281"/>
              <a:gd name="connsiteX26-2265" fmla="*/ 899550 w 2567281"/>
              <a:gd name="connsiteY26-2266" fmla="*/ 2217898 h 2567281"/>
              <a:gd name="connsiteX27-2267" fmla="*/ 479023 w 2567281"/>
              <a:gd name="connsiteY27-2268" fmla="*/ 2281883 h 2567281"/>
              <a:gd name="connsiteX28-2269" fmla="*/ 435584 w 2567281"/>
              <a:gd name="connsiteY28-2270" fmla="*/ 2247295 h 2567281"/>
              <a:gd name="connsiteX29-2271" fmla="*/ 345490 w 2567281"/>
              <a:gd name="connsiteY29-2272" fmla="*/ 2159843 h 2567281"/>
              <a:gd name="connsiteX30-2273" fmla="*/ 271660 w 2567281"/>
              <a:gd name="connsiteY30-2274" fmla="*/ 2072382 h 2567281"/>
              <a:gd name="connsiteX31-2275" fmla="*/ 335363 w 2567281"/>
              <a:gd name="connsiteY31-2276" fmla="*/ 1653711 h 2567281"/>
              <a:gd name="connsiteX32-2277" fmla="*/ 8015 w 2567281"/>
              <a:gd name="connsiteY32-2278" fmla="*/ 1412826 h 2567281"/>
              <a:gd name="connsiteX33-2279" fmla="*/ 1549 w 2567281"/>
              <a:gd name="connsiteY33-2280" fmla="*/ 1347429 h 2567281"/>
              <a:gd name="connsiteX34-2281" fmla="*/ 13418 w 2567281"/>
              <a:gd name="connsiteY34-2282" fmla="*/ 1099676 h 2567281"/>
              <a:gd name="connsiteX35-2283" fmla="*/ 14995 w 2567281"/>
              <a:gd name="connsiteY35-2284" fmla="*/ 1091591 h 2567281"/>
              <a:gd name="connsiteX36-2285" fmla="*/ 397317 w 2567281"/>
              <a:gd name="connsiteY36-2286" fmla="*/ 856724 h 2567281"/>
              <a:gd name="connsiteX37-2287" fmla="*/ 279210 w 2567281"/>
              <a:gd name="connsiteY37-2288" fmla="*/ 486794 h 2567281"/>
              <a:gd name="connsiteX38-2289" fmla="*/ 319987 w 2567281"/>
              <a:gd name="connsiteY38-2290" fmla="*/ 435584 h 2567281"/>
              <a:gd name="connsiteX39-2291" fmla="*/ 504477 w 2567281"/>
              <a:gd name="connsiteY39-2292" fmla="*/ 263576 h 2567281"/>
              <a:gd name="connsiteX40-2293" fmla="*/ 542723 w 2567281"/>
              <a:gd name="connsiteY40-2294" fmla="*/ 237362 h 2567281"/>
              <a:gd name="connsiteX0-2295" fmla="*/ 542723 w 2567281"/>
              <a:gd name="connsiteY0-2296" fmla="*/ 237362 h 2567281"/>
              <a:gd name="connsiteX1-2297" fmla="*/ 923626 w 2567281"/>
              <a:gd name="connsiteY1-2298" fmla="*/ 341570 h 2567281"/>
              <a:gd name="connsiteX2-2299" fmla="*/ 1104648 w 2567281"/>
              <a:gd name="connsiteY2-2300" fmla="*/ 12940 h 2567281"/>
              <a:gd name="connsiteX3-2301" fmla="*/ 1219853 w 2567281"/>
              <a:gd name="connsiteY3-2302" fmla="*/ 1549 h 2567281"/>
              <a:gd name="connsiteX4-2303" fmla="*/ 1467606 w 2567281"/>
              <a:gd name="connsiteY4-2304" fmla="*/ 13418 h 2567281"/>
              <a:gd name="connsiteX5-2305" fmla="*/ 1496875 w 2567281"/>
              <a:gd name="connsiteY5-2306" fmla="*/ 19128 h 2567281"/>
              <a:gd name="connsiteX6-2307" fmla="*/ 1628565 w 2567281"/>
              <a:gd name="connsiteY6-2308" fmla="*/ 340248 h 2567281"/>
              <a:gd name="connsiteX7-2309" fmla="*/ 2031761 w 2567281"/>
              <a:gd name="connsiteY7-2310" fmla="*/ 240783 h 2567281"/>
              <a:gd name="connsiteX8-2311" fmla="*/ 2034286 w 2567281"/>
              <a:gd name="connsiteY8-2312" fmla="*/ 242421 h 2567281"/>
              <a:gd name="connsiteX9-2313" fmla="*/ 2303706 w 2567281"/>
              <a:gd name="connsiteY9-2314" fmla="*/ 504477 h 2567281"/>
              <a:gd name="connsiteX10-2315" fmla="*/ 2313004 w 2567281"/>
              <a:gd name="connsiteY10-2316" fmla="*/ 518043 h 2567281"/>
              <a:gd name="connsiteX11-2317" fmla="*/ 2218151 w 2567281"/>
              <a:gd name="connsiteY11-2318" fmla="*/ 861420 h 2567281"/>
              <a:gd name="connsiteX12-2319" fmla="*/ 2547655 w 2567281"/>
              <a:gd name="connsiteY12-2320" fmla="*/ 1066337 h 2567281"/>
              <a:gd name="connsiteX13-2321" fmla="*/ 2553379 w 2567281"/>
              <a:gd name="connsiteY13-2322" fmla="*/ 1094904 h 2567281"/>
              <a:gd name="connsiteX14-2323" fmla="*/ 2565794 w 2567281"/>
              <a:gd name="connsiteY14-2324" fmla="*/ 1344373 h 2567281"/>
              <a:gd name="connsiteX15-2325" fmla="*/ 2556882 w 2567281"/>
              <a:gd name="connsiteY15-2326" fmla="*/ 1436427 h 2567281"/>
              <a:gd name="connsiteX16-2327" fmla="*/ 2175577 w 2567281"/>
              <a:gd name="connsiteY16-2328" fmla="*/ 1602914 h 2567281"/>
              <a:gd name="connsiteX17-2329" fmla="*/ 2320371 w 2567281"/>
              <a:gd name="connsiteY17-2330" fmla="*/ 2039924 h 2567281"/>
              <a:gd name="connsiteX18-2331" fmla="*/ 2247295 w 2567281"/>
              <a:gd name="connsiteY18-2332" fmla="*/ 2131698 h 2567281"/>
              <a:gd name="connsiteX19-2333" fmla="*/ 2159843 w 2567281"/>
              <a:gd name="connsiteY19-2334" fmla="*/ 2221792 h 2567281"/>
              <a:gd name="connsiteX20-2335" fmla="*/ 2093129 w 2567281"/>
              <a:gd name="connsiteY20-2336" fmla="*/ 2278108 h 2567281"/>
              <a:gd name="connsiteX21-2337" fmla="*/ 1655286 w 2567281"/>
              <a:gd name="connsiteY21-2338" fmla="*/ 2130546 h 2567281"/>
              <a:gd name="connsiteX22-2339" fmla="*/ 1448837 w 2567281"/>
              <a:gd name="connsiteY22-2340" fmla="*/ 2555706 h 2567281"/>
              <a:gd name="connsiteX23-2341" fmla="*/ 1347429 w 2567281"/>
              <a:gd name="connsiteY23-2342" fmla="*/ 2565733 h 2567281"/>
              <a:gd name="connsiteX24-2343" fmla="*/ 1222908 w 2567281"/>
              <a:gd name="connsiteY24-2344" fmla="*/ 2565794 h 2567281"/>
              <a:gd name="connsiteX25-2345" fmla="*/ 1150390 w 2567281"/>
              <a:gd name="connsiteY25-2346" fmla="*/ 2558774 h 2567281"/>
              <a:gd name="connsiteX26-2347" fmla="*/ 899550 w 2567281"/>
              <a:gd name="connsiteY26-2348" fmla="*/ 2217898 h 2567281"/>
              <a:gd name="connsiteX27-2349" fmla="*/ 479023 w 2567281"/>
              <a:gd name="connsiteY27-2350" fmla="*/ 2281883 h 2567281"/>
              <a:gd name="connsiteX28-2351" fmla="*/ 435584 w 2567281"/>
              <a:gd name="connsiteY28-2352" fmla="*/ 2247295 h 2567281"/>
              <a:gd name="connsiteX29-2353" fmla="*/ 345490 w 2567281"/>
              <a:gd name="connsiteY29-2354" fmla="*/ 2159843 h 2567281"/>
              <a:gd name="connsiteX30-2355" fmla="*/ 271660 w 2567281"/>
              <a:gd name="connsiteY30-2356" fmla="*/ 2072382 h 2567281"/>
              <a:gd name="connsiteX31-2357" fmla="*/ 335363 w 2567281"/>
              <a:gd name="connsiteY31-2358" fmla="*/ 1653711 h 2567281"/>
              <a:gd name="connsiteX32-2359" fmla="*/ 8015 w 2567281"/>
              <a:gd name="connsiteY32-2360" fmla="*/ 1412826 h 2567281"/>
              <a:gd name="connsiteX33-2361" fmla="*/ 1549 w 2567281"/>
              <a:gd name="connsiteY33-2362" fmla="*/ 1347429 h 2567281"/>
              <a:gd name="connsiteX34-2363" fmla="*/ 13418 w 2567281"/>
              <a:gd name="connsiteY34-2364" fmla="*/ 1099676 h 2567281"/>
              <a:gd name="connsiteX35-2365" fmla="*/ 14995 w 2567281"/>
              <a:gd name="connsiteY35-2366" fmla="*/ 1091591 h 2567281"/>
              <a:gd name="connsiteX36-2367" fmla="*/ 397317 w 2567281"/>
              <a:gd name="connsiteY36-2368" fmla="*/ 856724 h 2567281"/>
              <a:gd name="connsiteX37-2369" fmla="*/ 279210 w 2567281"/>
              <a:gd name="connsiteY37-2370" fmla="*/ 486794 h 2567281"/>
              <a:gd name="connsiteX38-2371" fmla="*/ 319987 w 2567281"/>
              <a:gd name="connsiteY38-2372" fmla="*/ 435584 h 2567281"/>
              <a:gd name="connsiteX39-2373" fmla="*/ 504477 w 2567281"/>
              <a:gd name="connsiteY39-2374" fmla="*/ 263576 h 2567281"/>
              <a:gd name="connsiteX40-2375" fmla="*/ 542723 w 2567281"/>
              <a:gd name="connsiteY40-2376" fmla="*/ 237362 h 2567281"/>
              <a:gd name="connsiteX0-2377" fmla="*/ 542723 w 2567281"/>
              <a:gd name="connsiteY0-2378" fmla="*/ 237362 h 2567281"/>
              <a:gd name="connsiteX1-2379" fmla="*/ 923626 w 2567281"/>
              <a:gd name="connsiteY1-2380" fmla="*/ 341570 h 2567281"/>
              <a:gd name="connsiteX2-2381" fmla="*/ 1104648 w 2567281"/>
              <a:gd name="connsiteY2-2382" fmla="*/ 12940 h 2567281"/>
              <a:gd name="connsiteX3-2383" fmla="*/ 1219853 w 2567281"/>
              <a:gd name="connsiteY3-2384" fmla="*/ 1549 h 2567281"/>
              <a:gd name="connsiteX4-2385" fmla="*/ 1467606 w 2567281"/>
              <a:gd name="connsiteY4-2386" fmla="*/ 13418 h 2567281"/>
              <a:gd name="connsiteX5-2387" fmla="*/ 1496875 w 2567281"/>
              <a:gd name="connsiteY5-2388" fmla="*/ 19128 h 2567281"/>
              <a:gd name="connsiteX6-2389" fmla="*/ 1628565 w 2567281"/>
              <a:gd name="connsiteY6-2390" fmla="*/ 340248 h 2567281"/>
              <a:gd name="connsiteX7-2391" fmla="*/ 2031761 w 2567281"/>
              <a:gd name="connsiteY7-2392" fmla="*/ 240783 h 2567281"/>
              <a:gd name="connsiteX8-2393" fmla="*/ 2034286 w 2567281"/>
              <a:gd name="connsiteY8-2394" fmla="*/ 242421 h 2567281"/>
              <a:gd name="connsiteX9-2395" fmla="*/ 2303706 w 2567281"/>
              <a:gd name="connsiteY9-2396" fmla="*/ 504477 h 2567281"/>
              <a:gd name="connsiteX10-2397" fmla="*/ 2313004 w 2567281"/>
              <a:gd name="connsiteY10-2398" fmla="*/ 518043 h 2567281"/>
              <a:gd name="connsiteX11-2399" fmla="*/ 2218151 w 2567281"/>
              <a:gd name="connsiteY11-2400" fmla="*/ 861420 h 2567281"/>
              <a:gd name="connsiteX12-2401" fmla="*/ 2547655 w 2567281"/>
              <a:gd name="connsiteY12-2402" fmla="*/ 1066337 h 2567281"/>
              <a:gd name="connsiteX13-2403" fmla="*/ 2553379 w 2567281"/>
              <a:gd name="connsiteY13-2404" fmla="*/ 1094904 h 2567281"/>
              <a:gd name="connsiteX14-2405" fmla="*/ 2565794 w 2567281"/>
              <a:gd name="connsiteY14-2406" fmla="*/ 1344373 h 2567281"/>
              <a:gd name="connsiteX15-2407" fmla="*/ 2556882 w 2567281"/>
              <a:gd name="connsiteY15-2408" fmla="*/ 1436427 h 2567281"/>
              <a:gd name="connsiteX16-2409" fmla="*/ 2175577 w 2567281"/>
              <a:gd name="connsiteY16-2410" fmla="*/ 1602914 h 2567281"/>
              <a:gd name="connsiteX17-2411" fmla="*/ 2320371 w 2567281"/>
              <a:gd name="connsiteY17-2412" fmla="*/ 2039924 h 2567281"/>
              <a:gd name="connsiteX18-2413" fmla="*/ 2247295 w 2567281"/>
              <a:gd name="connsiteY18-2414" fmla="*/ 2131698 h 2567281"/>
              <a:gd name="connsiteX19-2415" fmla="*/ 2159843 w 2567281"/>
              <a:gd name="connsiteY19-2416" fmla="*/ 2221792 h 2567281"/>
              <a:gd name="connsiteX20-2417" fmla="*/ 2093129 w 2567281"/>
              <a:gd name="connsiteY20-2418" fmla="*/ 2278108 h 2567281"/>
              <a:gd name="connsiteX21-2419" fmla="*/ 1655286 w 2567281"/>
              <a:gd name="connsiteY21-2420" fmla="*/ 2130546 h 2567281"/>
              <a:gd name="connsiteX22-2421" fmla="*/ 1448837 w 2567281"/>
              <a:gd name="connsiteY22-2422" fmla="*/ 2555706 h 2567281"/>
              <a:gd name="connsiteX23-2423" fmla="*/ 1347429 w 2567281"/>
              <a:gd name="connsiteY23-2424" fmla="*/ 2565733 h 2567281"/>
              <a:gd name="connsiteX24-2425" fmla="*/ 1222908 w 2567281"/>
              <a:gd name="connsiteY24-2426" fmla="*/ 2565794 h 2567281"/>
              <a:gd name="connsiteX25-2427" fmla="*/ 1150390 w 2567281"/>
              <a:gd name="connsiteY25-2428" fmla="*/ 2558774 h 2567281"/>
              <a:gd name="connsiteX26-2429" fmla="*/ 956807 w 2567281"/>
              <a:gd name="connsiteY26-2430" fmla="*/ 2113371 h 2567281"/>
              <a:gd name="connsiteX27-2431" fmla="*/ 479023 w 2567281"/>
              <a:gd name="connsiteY27-2432" fmla="*/ 2281883 h 2567281"/>
              <a:gd name="connsiteX28-2433" fmla="*/ 435584 w 2567281"/>
              <a:gd name="connsiteY28-2434" fmla="*/ 2247295 h 2567281"/>
              <a:gd name="connsiteX29-2435" fmla="*/ 345490 w 2567281"/>
              <a:gd name="connsiteY29-2436" fmla="*/ 2159843 h 2567281"/>
              <a:gd name="connsiteX30-2437" fmla="*/ 271660 w 2567281"/>
              <a:gd name="connsiteY30-2438" fmla="*/ 2072382 h 2567281"/>
              <a:gd name="connsiteX31-2439" fmla="*/ 335363 w 2567281"/>
              <a:gd name="connsiteY31-2440" fmla="*/ 1653711 h 2567281"/>
              <a:gd name="connsiteX32-2441" fmla="*/ 8015 w 2567281"/>
              <a:gd name="connsiteY32-2442" fmla="*/ 1412826 h 2567281"/>
              <a:gd name="connsiteX33-2443" fmla="*/ 1549 w 2567281"/>
              <a:gd name="connsiteY33-2444" fmla="*/ 1347429 h 2567281"/>
              <a:gd name="connsiteX34-2445" fmla="*/ 13418 w 2567281"/>
              <a:gd name="connsiteY34-2446" fmla="*/ 1099676 h 2567281"/>
              <a:gd name="connsiteX35-2447" fmla="*/ 14995 w 2567281"/>
              <a:gd name="connsiteY35-2448" fmla="*/ 1091591 h 2567281"/>
              <a:gd name="connsiteX36-2449" fmla="*/ 397317 w 2567281"/>
              <a:gd name="connsiteY36-2450" fmla="*/ 856724 h 2567281"/>
              <a:gd name="connsiteX37-2451" fmla="*/ 279210 w 2567281"/>
              <a:gd name="connsiteY37-2452" fmla="*/ 486794 h 2567281"/>
              <a:gd name="connsiteX38-2453" fmla="*/ 319987 w 2567281"/>
              <a:gd name="connsiteY38-2454" fmla="*/ 435584 h 2567281"/>
              <a:gd name="connsiteX39-2455" fmla="*/ 504477 w 2567281"/>
              <a:gd name="connsiteY39-2456" fmla="*/ 263576 h 2567281"/>
              <a:gd name="connsiteX40-2457" fmla="*/ 542723 w 2567281"/>
              <a:gd name="connsiteY40-2458" fmla="*/ 237362 h 2567281"/>
              <a:gd name="connsiteX0-2459" fmla="*/ 542723 w 2567281"/>
              <a:gd name="connsiteY0-2460" fmla="*/ 237362 h 2567281"/>
              <a:gd name="connsiteX1-2461" fmla="*/ 923626 w 2567281"/>
              <a:gd name="connsiteY1-2462" fmla="*/ 341570 h 2567281"/>
              <a:gd name="connsiteX2-2463" fmla="*/ 1104648 w 2567281"/>
              <a:gd name="connsiteY2-2464" fmla="*/ 12940 h 2567281"/>
              <a:gd name="connsiteX3-2465" fmla="*/ 1219853 w 2567281"/>
              <a:gd name="connsiteY3-2466" fmla="*/ 1549 h 2567281"/>
              <a:gd name="connsiteX4-2467" fmla="*/ 1467606 w 2567281"/>
              <a:gd name="connsiteY4-2468" fmla="*/ 13418 h 2567281"/>
              <a:gd name="connsiteX5-2469" fmla="*/ 1496875 w 2567281"/>
              <a:gd name="connsiteY5-2470" fmla="*/ 19128 h 2567281"/>
              <a:gd name="connsiteX6-2471" fmla="*/ 1628565 w 2567281"/>
              <a:gd name="connsiteY6-2472" fmla="*/ 340248 h 2567281"/>
              <a:gd name="connsiteX7-2473" fmla="*/ 2031761 w 2567281"/>
              <a:gd name="connsiteY7-2474" fmla="*/ 240783 h 2567281"/>
              <a:gd name="connsiteX8-2475" fmla="*/ 2034286 w 2567281"/>
              <a:gd name="connsiteY8-2476" fmla="*/ 242421 h 2567281"/>
              <a:gd name="connsiteX9-2477" fmla="*/ 2303706 w 2567281"/>
              <a:gd name="connsiteY9-2478" fmla="*/ 504477 h 2567281"/>
              <a:gd name="connsiteX10-2479" fmla="*/ 2313004 w 2567281"/>
              <a:gd name="connsiteY10-2480" fmla="*/ 518043 h 2567281"/>
              <a:gd name="connsiteX11-2481" fmla="*/ 2218151 w 2567281"/>
              <a:gd name="connsiteY11-2482" fmla="*/ 861420 h 2567281"/>
              <a:gd name="connsiteX12-2483" fmla="*/ 2547655 w 2567281"/>
              <a:gd name="connsiteY12-2484" fmla="*/ 1066337 h 2567281"/>
              <a:gd name="connsiteX13-2485" fmla="*/ 2553379 w 2567281"/>
              <a:gd name="connsiteY13-2486" fmla="*/ 1094904 h 2567281"/>
              <a:gd name="connsiteX14-2487" fmla="*/ 2565794 w 2567281"/>
              <a:gd name="connsiteY14-2488" fmla="*/ 1344373 h 2567281"/>
              <a:gd name="connsiteX15-2489" fmla="*/ 2556882 w 2567281"/>
              <a:gd name="connsiteY15-2490" fmla="*/ 1436427 h 2567281"/>
              <a:gd name="connsiteX16-2491" fmla="*/ 2175577 w 2567281"/>
              <a:gd name="connsiteY16-2492" fmla="*/ 1602914 h 2567281"/>
              <a:gd name="connsiteX17-2493" fmla="*/ 2320371 w 2567281"/>
              <a:gd name="connsiteY17-2494" fmla="*/ 2039924 h 2567281"/>
              <a:gd name="connsiteX18-2495" fmla="*/ 2247295 w 2567281"/>
              <a:gd name="connsiteY18-2496" fmla="*/ 2131698 h 2567281"/>
              <a:gd name="connsiteX19-2497" fmla="*/ 2159843 w 2567281"/>
              <a:gd name="connsiteY19-2498" fmla="*/ 2221792 h 2567281"/>
              <a:gd name="connsiteX20-2499" fmla="*/ 2093129 w 2567281"/>
              <a:gd name="connsiteY20-2500" fmla="*/ 2278108 h 2567281"/>
              <a:gd name="connsiteX21-2501" fmla="*/ 1655286 w 2567281"/>
              <a:gd name="connsiteY21-2502" fmla="*/ 2130546 h 2567281"/>
              <a:gd name="connsiteX22-2503" fmla="*/ 1448837 w 2567281"/>
              <a:gd name="connsiteY22-2504" fmla="*/ 2555706 h 2567281"/>
              <a:gd name="connsiteX23-2505" fmla="*/ 1347429 w 2567281"/>
              <a:gd name="connsiteY23-2506" fmla="*/ 2565733 h 2567281"/>
              <a:gd name="connsiteX24-2507" fmla="*/ 1222908 w 2567281"/>
              <a:gd name="connsiteY24-2508" fmla="*/ 2565794 h 2567281"/>
              <a:gd name="connsiteX25-2509" fmla="*/ 1150390 w 2567281"/>
              <a:gd name="connsiteY25-2510" fmla="*/ 2558774 h 2567281"/>
              <a:gd name="connsiteX26-2511" fmla="*/ 956807 w 2567281"/>
              <a:gd name="connsiteY26-2512" fmla="*/ 2113371 h 2567281"/>
              <a:gd name="connsiteX27-2513" fmla="*/ 479023 w 2567281"/>
              <a:gd name="connsiteY27-2514" fmla="*/ 2281883 h 2567281"/>
              <a:gd name="connsiteX28-2515" fmla="*/ 435584 w 2567281"/>
              <a:gd name="connsiteY28-2516" fmla="*/ 2247295 h 2567281"/>
              <a:gd name="connsiteX29-2517" fmla="*/ 345490 w 2567281"/>
              <a:gd name="connsiteY29-2518" fmla="*/ 2159843 h 2567281"/>
              <a:gd name="connsiteX30-2519" fmla="*/ 271660 w 2567281"/>
              <a:gd name="connsiteY30-2520" fmla="*/ 2072382 h 2567281"/>
              <a:gd name="connsiteX31-2521" fmla="*/ 335363 w 2567281"/>
              <a:gd name="connsiteY31-2522" fmla="*/ 1653711 h 2567281"/>
              <a:gd name="connsiteX32-2523" fmla="*/ 8015 w 2567281"/>
              <a:gd name="connsiteY32-2524" fmla="*/ 1412826 h 2567281"/>
              <a:gd name="connsiteX33-2525" fmla="*/ 1549 w 2567281"/>
              <a:gd name="connsiteY33-2526" fmla="*/ 1347429 h 2567281"/>
              <a:gd name="connsiteX34-2527" fmla="*/ 13418 w 2567281"/>
              <a:gd name="connsiteY34-2528" fmla="*/ 1099676 h 2567281"/>
              <a:gd name="connsiteX35-2529" fmla="*/ 14995 w 2567281"/>
              <a:gd name="connsiteY35-2530" fmla="*/ 1091591 h 2567281"/>
              <a:gd name="connsiteX36-2531" fmla="*/ 397317 w 2567281"/>
              <a:gd name="connsiteY36-2532" fmla="*/ 856724 h 2567281"/>
              <a:gd name="connsiteX37-2533" fmla="*/ 279210 w 2567281"/>
              <a:gd name="connsiteY37-2534" fmla="*/ 486794 h 2567281"/>
              <a:gd name="connsiteX38-2535" fmla="*/ 319987 w 2567281"/>
              <a:gd name="connsiteY38-2536" fmla="*/ 435584 h 2567281"/>
              <a:gd name="connsiteX39-2537" fmla="*/ 504477 w 2567281"/>
              <a:gd name="connsiteY39-2538" fmla="*/ 263576 h 2567281"/>
              <a:gd name="connsiteX40-2539" fmla="*/ 542723 w 2567281"/>
              <a:gd name="connsiteY40-2540" fmla="*/ 237362 h 2567281"/>
              <a:gd name="connsiteX0-2541" fmla="*/ 542723 w 2567281"/>
              <a:gd name="connsiteY0-2542" fmla="*/ 237362 h 2567281"/>
              <a:gd name="connsiteX1-2543" fmla="*/ 923626 w 2567281"/>
              <a:gd name="connsiteY1-2544" fmla="*/ 341570 h 2567281"/>
              <a:gd name="connsiteX2-2545" fmla="*/ 1104648 w 2567281"/>
              <a:gd name="connsiteY2-2546" fmla="*/ 12940 h 2567281"/>
              <a:gd name="connsiteX3-2547" fmla="*/ 1219853 w 2567281"/>
              <a:gd name="connsiteY3-2548" fmla="*/ 1549 h 2567281"/>
              <a:gd name="connsiteX4-2549" fmla="*/ 1467606 w 2567281"/>
              <a:gd name="connsiteY4-2550" fmla="*/ 13418 h 2567281"/>
              <a:gd name="connsiteX5-2551" fmla="*/ 1496875 w 2567281"/>
              <a:gd name="connsiteY5-2552" fmla="*/ 19128 h 2567281"/>
              <a:gd name="connsiteX6-2553" fmla="*/ 1628565 w 2567281"/>
              <a:gd name="connsiteY6-2554" fmla="*/ 340248 h 2567281"/>
              <a:gd name="connsiteX7-2555" fmla="*/ 2031761 w 2567281"/>
              <a:gd name="connsiteY7-2556" fmla="*/ 240783 h 2567281"/>
              <a:gd name="connsiteX8-2557" fmla="*/ 2034286 w 2567281"/>
              <a:gd name="connsiteY8-2558" fmla="*/ 242421 h 2567281"/>
              <a:gd name="connsiteX9-2559" fmla="*/ 2303706 w 2567281"/>
              <a:gd name="connsiteY9-2560" fmla="*/ 504477 h 2567281"/>
              <a:gd name="connsiteX10-2561" fmla="*/ 2313004 w 2567281"/>
              <a:gd name="connsiteY10-2562" fmla="*/ 518043 h 2567281"/>
              <a:gd name="connsiteX11-2563" fmla="*/ 2218151 w 2567281"/>
              <a:gd name="connsiteY11-2564" fmla="*/ 861420 h 2567281"/>
              <a:gd name="connsiteX12-2565" fmla="*/ 2547655 w 2567281"/>
              <a:gd name="connsiteY12-2566" fmla="*/ 1066337 h 2567281"/>
              <a:gd name="connsiteX13-2567" fmla="*/ 2553379 w 2567281"/>
              <a:gd name="connsiteY13-2568" fmla="*/ 1094904 h 2567281"/>
              <a:gd name="connsiteX14-2569" fmla="*/ 2565794 w 2567281"/>
              <a:gd name="connsiteY14-2570" fmla="*/ 1344373 h 2567281"/>
              <a:gd name="connsiteX15-2571" fmla="*/ 2556882 w 2567281"/>
              <a:gd name="connsiteY15-2572" fmla="*/ 1436427 h 2567281"/>
              <a:gd name="connsiteX16-2573" fmla="*/ 2175577 w 2567281"/>
              <a:gd name="connsiteY16-2574" fmla="*/ 1602914 h 2567281"/>
              <a:gd name="connsiteX17-2575" fmla="*/ 2320371 w 2567281"/>
              <a:gd name="connsiteY17-2576" fmla="*/ 2039924 h 2567281"/>
              <a:gd name="connsiteX18-2577" fmla="*/ 2247295 w 2567281"/>
              <a:gd name="connsiteY18-2578" fmla="*/ 2131698 h 2567281"/>
              <a:gd name="connsiteX19-2579" fmla="*/ 2159843 w 2567281"/>
              <a:gd name="connsiteY19-2580" fmla="*/ 2221792 h 2567281"/>
              <a:gd name="connsiteX20-2581" fmla="*/ 2093129 w 2567281"/>
              <a:gd name="connsiteY20-2582" fmla="*/ 2278108 h 2567281"/>
              <a:gd name="connsiteX21-2583" fmla="*/ 1655286 w 2567281"/>
              <a:gd name="connsiteY21-2584" fmla="*/ 2130546 h 2567281"/>
              <a:gd name="connsiteX22-2585" fmla="*/ 1448837 w 2567281"/>
              <a:gd name="connsiteY22-2586" fmla="*/ 2555706 h 2567281"/>
              <a:gd name="connsiteX23-2587" fmla="*/ 1347429 w 2567281"/>
              <a:gd name="connsiteY23-2588" fmla="*/ 2565733 h 2567281"/>
              <a:gd name="connsiteX24-2589" fmla="*/ 1222908 w 2567281"/>
              <a:gd name="connsiteY24-2590" fmla="*/ 2565794 h 2567281"/>
              <a:gd name="connsiteX25-2591" fmla="*/ 1150390 w 2567281"/>
              <a:gd name="connsiteY25-2592" fmla="*/ 2558774 h 2567281"/>
              <a:gd name="connsiteX26-2593" fmla="*/ 956807 w 2567281"/>
              <a:gd name="connsiteY26-2594" fmla="*/ 2113371 h 2567281"/>
              <a:gd name="connsiteX27-2595" fmla="*/ 479023 w 2567281"/>
              <a:gd name="connsiteY27-2596" fmla="*/ 2281883 h 2567281"/>
              <a:gd name="connsiteX28-2597" fmla="*/ 435584 w 2567281"/>
              <a:gd name="connsiteY28-2598" fmla="*/ 2247295 h 2567281"/>
              <a:gd name="connsiteX29-2599" fmla="*/ 345490 w 2567281"/>
              <a:gd name="connsiteY29-2600" fmla="*/ 2159843 h 2567281"/>
              <a:gd name="connsiteX30-2601" fmla="*/ 271660 w 2567281"/>
              <a:gd name="connsiteY30-2602" fmla="*/ 2072382 h 2567281"/>
              <a:gd name="connsiteX31-2603" fmla="*/ 335363 w 2567281"/>
              <a:gd name="connsiteY31-2604" fmla="*/ 1653711 h 2567281"/>
              <a:gd name="connsiteX32-2605" fmla="*/ 8015 w 2567281"/>
              <a:gd name="connsiteY32-2606" fmla="*/ 1412826 h 2567281"/>
              <a:gd name="connsiteX33-2607" fmla="*/ 1549 w 2567281"/>
              <a:gd name="connsiteY33-2608" fmla="*/ 1347429 h 2567281"/>
              <a:gd name="connsiteX34-2609" fmla="*/ 13418 w 2567281"/>
              <a:gd name="connsiteY34-2610" fmla="*/ 1099676 h 2567281"/>
              <a:gd name="connsiteX35-2611" fmla="*/ 14995 w 2567281"/>
              <a:gd name="connsiteY35-2612" fmla="*/ 1091591 h 2567281"/>
              <a:gd name="connsiteX36-2613" fmla="*/ 397317 w 2567281"/>
              <a:gd name="connsiteY36-2614" fmla="*/ 856724 h 2567281"/>
              <a:gd name="connsiteX37-2615" fmla="*/ 279210 w 2567281"/>
              <a:gd name="connsiteY37-2616" fmla="*/ 486794 h 2567281"/>
              <a:gd name="connsiteX38-2617" fmla="*/ 319987 w 2567281"/>
              <a:gd name="connsiteY38-2618" fmla="*/ 435584 h 2567281"/>
              <a:gd name="connsiteX39-2619" fmla="*/ 504477 w 2567281"/>
              <a:gd name="connsiteY39-2620" fmla="*/ 263576 h 2567281"/>
              <a:gd name="connsiteX40-2621" fmla="*/ 542723 w 2567281"/>
              <a:gd name="connsiteY40-2622" fmla="*/ 237362 h 2567281"/>
              <a:gd name="connsiteX0-2623" fmla="*/ 542723 w 2567281"/>
              <a:gd name="connsiteY0-2624" fmla="*/ 237362 h 2567281"/>
              <a:gd name="connsiteX1-2625" fmla="*/ 923626 w 2567281"/>
              <a:gd name="connsiteY1-2626" fmla="*/ 341570 h 2567281"/>
              <a:gd name="connsiteX2-2627" fmla="*/ 1104648 w 2567281"/>
              <a:gd name="connsiteY2-2628" fmla="*/ 12940 h 2567281"/>
              <a:gd name="connsiteX3-2629" fmla="*/ 1219853 w 2567281"/>
              <a:gd name="connsiteY3-2630" fmla="*/ 1549 h 2567281"/>
              <a:gd name="connsiteX4-2631" fmla="*/ 1467606 w 2567281"/>
              <a:gd name="connsiteY4-2632" fmla="*/ 13418 h 2567281"/>
              <a:gd name="connsiteX5-2633" fmla="*/ 1496875 w 2567281"/>
              <a:gd name="connsiteY5-2634" fmla="*/ 19128 h 2567281"/>
              <a:gd name="connsiteX6-2635" fmla="*/ 1628565 w 2567281"/>
              <a:gd name="connsiteY6-2636" fmla="*/ 340248 h 2567281"/>
              <a:gd name="connsiteX7-2637" fmla="*/ 2031761 w 2567281"/>
              <a:gd name="connsiteY7-2638" fmla="*/ 240783 h 2567281"/>
              <a:gd name="connsiteX8-2639" fmla="*/ 2034286 w 2567281"/>
              <a:gd name="connsiteY8-2640" fmla="*/ 242421 h 2567281"/>
              <a:gd name="connsiteX9-2641" fmla="*/ 2303706 w 2567281"/>
              <a:gd name="connsiteY9-2642" fmla="*/ 504477 h 2567281"/>
              <a:gd name="connsiteX10-2643" fmla="*/ 2313004 w 2567281"/>
              <a:gd name="connsiteY10-2644" fmla="*/ 518043 h 2567281"/>
              <a:gd name="connsiteX11-2645" fmla="*/ 2218151 w 2567281"/>
              <a:gd name="connsiteY11-2646" fmla="*/ 861420 h 2567281"/>
              <a:gd name="connsiteX12-2647" fmla="*/ 2547655 w 2567281"/>
              <a:gd name="connsiteY12-2648" fmla="*/ 1066337 h 2567281"/>
              <a:gd name="connsiteX13-2649" fmla="*/ 2553379 w 2567281"/>
              <a:gd name="connsiteY13-2650" fmla="*/ 1094904 h 2567281"/>
              <a:gd name="connsiteX14-2651" fmla="*/ 2565794 w 2567281"/>
              <a:gd name="connsiteY14-2652" fmla="*/ 1344373 h 2567281"/>
              <a:gd name="connsiteX15-2653" fmla="*/ 2556882 w 2567281"/>
              <a:gd name="connsiteY15-2654" fmla="*/ 1436427 h 2567281"/>
              <a:gd name="connsiteX16-2655" fmla="*/ 2175577 w 2567281"/>
              <a:gd name="connsiteY16-2656" fmla="*/ 1602914 h 2567281"/>
              <a:gd name="connsiteX17-2657" fmla="*/ 2320371 w 2567281"/>
              <a:gd name="connsiteY17-2658" fmla="*/ 2039924 h 2567281"/>
              <a:gd name="connsiteX18-2659" fmla="*/ 2247295 w 2567281"/>
              <a:gd name="connsiteY18-2660" fmla="*/ 2131698 h 2567281"/>
              <a:gd name="connsiteX19-2661" fmla="*/ 2159843 w 2567281"/>
              <a:gd name="connsiteY19-2662" fmla="*/ 2221792 h 2567281"/>
              <a:gd name="connsiteX20-2663" fmla="*/ 2093129 w 2567281"/>
              <a:gd name="connsiteY20-2664" fmla="*/ 2278108 h 2567281"/>
              <a:gd name="connsiteX21-2665" fmla="*/ 1655286 w 2567281"/>
              <a:gd name="connsiteY21-2666" fmla="*/ 2130546 h 2567281"/>
              <a:gd name="connsiteX22-2667" fmla="*/ 1448837 w 2567281"/>
              <a:gd name="connsiteY22-2668" fmla="*/ 2555706 h 2567281"/>
              <a:gd name="connsiteX23-2669" fmla="*/ 1347429 w 2567281"/>
              <a:gd name="connsiteY23-2670" fmla="*/ 2565733 h 2567281"/>
              <a:gd name="connsiteX24-2671" fmla="*/ 1222908 w 2567281"/>
              <a:gd name="connsiteY24-2672" fmla="*/ 2565794 h 2567281"/>
              <a:gd name="connsiteX25-2673" fmla="*/ 1150390 w 2567281"/>
              <a:gd name="connsiteY25-2674" fmla="*/ 2558774 h 2567281"/>
              <a:gd name="connsiteX26-2675" fmla="*/ 956807 w 2567281"/>
              <a:gd name="connsiteY26-2676" fmla="*/ 2113371 h 2567281"/>
              <a:gd name="connsiteX27-2677" fmla="*/ 479023 w 2567281"/>
              <a:gd name="connsiteY27-2678" fmla="*/ 2281883 h 2567281"/>
              <a:gd name="connsiteX28-2679" fmla="*/ 435584 w 2567281"/>
              <a:gd name="connsiteY28-2680" fmla="*/ 2247295 h 2567281"/>
              <a:gd name="connsiteX29-2681" fmla="*/ 345490 w 2567281"/>
              <a:gd name="connsiteY29-2682" fmla="*/ 2159843 h 2567281"/>
              <a:gd name="connsiteX30-2683" fmla="*/ 271660 w 2567281"/>
              <a:gd name="connsiteY30-2684" fmla="*/ 2072382 h 2567281"/>
              <a:gd name="connsiteX31-2685" fmla="*/ 447673 w 2567281"/>
              <a:gd name="connsiteY31-2686" fmla="*/ 1599540 h 2567281"/>
              <a:gd name="connsiteX32-2687" fmla="*/ 8015 w 2567281"/>
              <a:gd name="connsiteY32-2688" fmla="*/ 1412826 h 2567281"/>
              <a:gd name="connsiteX33-2689" fmla="*/ 1549 w 2567281"/>
              <a:gd name="connsiteY33-2690" fmla="*/ 1347429 h 2567281"/>
              <a:gd name="connsiteX34-2691" fmla="*/ 13418 w 2567281"/>
              <a:gd name="connsiteY34-2692" fmla="*/ 1099676 h 2567281"/>
              <a:gd name="connsiteX35-2693" fmla="*/ 14995 w 2567281"/>
              <a:gd name="connsiteY35-2694" fmla="*/ 1091591 h 2567281"/>
              <a:gd name="connsiteX36-2695" fmla="*/ 397317 w 2567281"/>
              <a:gd name="connsiteY36-2696" fmla="*/ 856724 h 2567281"/>
              <a:gd name="connsiteX37-2697" fmla="*/ 279210 w 2567281"/>
              <a:gd name="connsiteY37-2698" fmla="*/ 486794 h 2567281"/>
              <a:gd name="connsiteX38-2699" fmla="*/ 319987 w 2567281"/>
              <a:gd name="connsiteY38-2700" fmla="*/ 435584 h 2567281"/>
              <a:gd name="connsiteX39-2701" fmla="*/ 504477 w 2567281"/>
              <a:gd name="connsiteY39-2702" fmla="*/ 263576 h 2567281"/>
              <a:gd name="connsiteX40-2703" fmla="*/ 542723 w 2567281"/>
              <a:gd name="connsiteY40-2704" fmla="*/ 237362 h 2567281"/>
              <a:gd name="connsiteX0-2705" fmla="*/ 542723 w 2567281"/>
              <a:gd name="connsiteY0-2706" fmla="*/ 237362 h 2567281"/>
              <a:gd name="connsiteX1-2707" fmla="*/ 923626 w 2567281"/>
              <a:gd name="connsiteY1-2708" fmla="*/ 341570 h 2567281"/>
              <a:gd name="connsiteX2-2709" fmla="*/ 1104648 w 2567281"/>
              <a:gd name="connsiteY2-2710" fmla="*/ 12940 h 2567281"/>
              <a:gd name="connsiteX3-2711" fmla="*/ 1219853 w 2567281"/>
              <a:gd name="connsiteY3-2712" fmla="*/ 1549 h 2567281"/>
              <a:gd name="connsiteX4-2713" fmla="*/ 1467606 w 2567281"/>
              <a:gd name="connsiteY4-2714" fmla="*/ 13418 h 2567281"/>
              <a:gd name="connsiteX5-2715" fmla="*/ 1496875 w 2567281"/>
              <a:gd name="connsiteY5-2716" fmla="*/ 19128 h 2567281"/>
              <a:gd name="connsiteX6-2717" fmla="*/ 1628565 w 2567281"/>
              <a:gd name="connsiteY6-2718" fmla="*/ 340248 h 2567281"/>
              <a:gd name="connsiteX7-2719" fmla="*/ 2031761 w 2567281"/>
              <a:gd name="connsiteY7-2720" fmla="*/ 240783 h 2567281"/>
              <a:gd name="connsiteX8-2721" fmla="*/ 2034286 w 2567281"/>
              <a:gd name="connsiteY8-2722" fmla="*/ 242421 h 2567281"/>
              <a:gd name="connsiteX9-2723" fmla="*/ 2303706 w 2567281"/>
              <a:gd name="connsiteY9-2724" fmla="*/ 504477 h 2567281"/>
              <a:gd name="connsiteX10-2725" fmla="*/ 2313004 w 2567281"/>
              <a:gd name="connsiteY10-2726" fmla="*/ 518043 h 2567281"/>
              <a:gd name="connsiteX11-2727" fmla="*/ 2218151 w 2567281"/>
              <a:gd name="connsiteY11-2728" fmla="*/ 861420 h 2567281"/>
              <a:gd name="connsiteX12-2729" fmla="*/ 2547655 w 2567281"/>
              <a:gd name="connsiteY12-2730" fmla="*/ 1066337 h 2567281"/>
              <a:gd name="connsiteX13-2731" fmla="*/ 2553379 w 2567281"/>
              <a:gd name="connsiteY13-2732" fmla="*/ 1094904 h 2567281"/>
              <a:gd name="connsiteX14-2733" fmla="*/ 2565794 w 2567281"/>
              <a:gd name="connsiteY14-2734" fmla="*/ 1344373 h 2567281"/>
              <a:gd name="connsiteX15-2735" fmla="*/ 2556882 w 2567281"/>
              <a:gd name="connsiteY15-2736" fmla="*/ 1436427 h 2567281"/>
              <a:gd name="connsiteX16-2737" fmla="*/ 2175577 w 2567281"/>
              <a:gd name="connsiteY16-2738" fmla="*/ 1602914 h 2567281"/>
              <a:gd name="connsiteX17-2739" fmla="*/ 2320371 w 2567281"/>
              <a:gd name="connsiteY17-2740" fmla="*/ 2039924 h 2567281"/>
              <a:gd name="connsiteX18-2741" fmla="*/ 2247295 w 2567281"/>
              <a:gd name="connsiteY18-2742" fmla="*/ 2131698 h 2567281"/>
              <a:gd name="connsiteX19-2743" fmla="*/ 2159843 w 2567281"/>
              <a:gd name="connsiteY19-2744" fmla="*/ 2221792 h 2567281"/>
              <a:gd name="connsiteX20-2745" fmla="*/ 2093129 w 2567281"/>
              <a:gd name="connsiteY20-2746" fmla="*/ 2278108 h 2567281"/>
              <a:gd name="connsiteX21-2747" fmla="*/ 1655286 w 2567281"/>
              <a:gd name="connsiteY21-2748" fmla="*/ 2130546 h 2567281"/>
              <a:gd name="connsiteX22-2749" fmla="*/ 1448837 w 2567281"/>
              <a:gd name="connsiteY22-2750" fmla="*/ 2555706 h 2567281"/>
              <a:gd name="connsiteX23-2751" fmla="*/ 1347429 w 2567281"/>
              <a:gd name="connsiteY23-2752" fmla="*/ 2565733 h 2567281"/>
              <a:gd name="connsiteX24-2753" fmla="*/ 1222908 w 2567281"/>
              <a:gd name="connsiteY24-2754" fmla="*/ 2565794 h 2567281"/>
              <a:gd name="connsiteX25-2755" fmla="*/ 1150390 w 2567281"/>
              <a:gd name="connsiteY25-2756" fmla="*/ 2558774 h 2567281"/>
              <a:gd name="connsiteX26-2757" fmla="*/ 956807 w 2567281"/>
              <a:gd name="connsiteY26-2758" fmla="*/ 2113371 h 2567281"/>
              <a:gd name="connsiteX27-2759" fmla="*/ 479023 w 2567281"/>
              <a:gd name="connsiteY27-2760" fmla="*/ 2281883 h 2567281"/>
              <a:gd name="connsiteX28-2761" fmla="*/ 435584 w 2567281"/>
              <a:gd name="connsiteY28-2762" fmla="*/ 2247295 h 2567281"/>
              <a:gd name="connsiteX29-2763" fmla="*/ 345490 w 2567281"/>
              <a:gd name="connsiteY29-2764" fmla="*/ 2159843 h 2567281"/>
              <a:gd name="connsiteX30-2765" fmla="*/ 271660 w 2567281"/>
              <a:gd name="connsiteY30-2766" fmla="*/ 2072382 h 2567281"/>
              <a:gd name="connsiteX31-2767" fmla="*/ 447673 w 2567281"/>
              <a:gd name="connsiteY31-2768" fmla="*/ 1599540 h 2567281"/>
              <a:gd name="connsiteX32-2769" fmla="*/ 8015 w 2567281"/>
              <a:gd name="connsiteY32-2770" fmla="*/ 1412826 h 2567281"/>
              <a:gd name="connsiteX33-2771" fmla="*/ 1549 w 2567281"/>
              <a:gd name="connsiteY33-2772" fmla="*/ 1347429 h 2567281"/>
              <a:gd name="connsiteX34-2773" fmla="*/ 13418 w 2567281"/>
              <a:gd name="connsiteY34-2774" fmla="*/ 1099676 h 2567281"/>
              <a:gd name="connsiteX35-2775" fmla="*/ 14995 w 2567281"/>
              <a:gd name="connsiteY35-2776" fmla="*/ 1091591 h 2567281"/>
              <a:gd name="connsiteX36-2777" fmla="*/ 397317 w 2567281"/>
              <a:gd name="connsiteY36-2778" fmla="*/ 856724 h 2567281"/>
              <a:gd name="connsiteX37-2779" fmla="*/ 279210 w 2567281"/>
              <a:gd name="connsiteY37-2780" fmla="*/ 486794 h 2567281"/>
              <a:gd name="connsiteX38-2781" fmla="*/ 319987 w 2567281"/>
              <a:gd name="connsiteY38-2782" fmla="*/ 435584 h 2567281"/>
              <a:gd name="connsiteX39-2783" fmla="*/ 504477 w 2567281"/>
              <a:gd name="connsiteY39-2784" fmla="*/ 263576 h 2567281"/>
              <a:gd name="connsiteX40-2785" fmla="*/ 542723 w 2567281"/>
              <a:gd name="connsiteY40-2786" fmla="*/ 237362 h 2567281"/>
              <a:gd name="connsiteX0-2787" fmla="*/ 542723 w 2567281"/>
              <a:gd name="connsiteY0-2788" fmla="*/ 237362 h 2567281"/>
              <a:gd name="connsiteX1-2789" fmla="*/ 923626 w 2567281"/>
              <a:gd name="connsiteY1-2790" fmla="*/ 341570 h 2567281"/>
              <a:gd name="connsiteX2-2791" fmla="*/ 1104648 w 2567281"/>
              <a:gd name="connsiteY2-2792" fmla="*/ 12940 h 2567281"/>
              <a:gd name="connsiteX3-2793" fmla="*/ 1219853 w 2567281"/>
              <a:gd name="connsiteY3-2794" fmla="*/ 1549 h 2567281"/>
              <a:gd name="connsiteX4-2795" fmla="*/ 1467606 w 2567281"/>
              <a:gd name="connsiteY4-2796" fmla="*/ 13418 h 2567281"/>
              <a:gd name="connsiteX5-2797" fmla="*/ 1496875 w 2567281"/>
              <a:gd name="connsiteY5-2798" fmla="*/ 19128 h 2567281"/>
              <a:gd name="connsiteX6-2799" fmla="*/ 1628565 w 2567281"/>
              <a:gd name="connsiteY6-2800" fmla="*/ 340248 h 2567281"/>
              <a:gd name="connsiteX7-2801" fmla="*/ 2031761 w 2567281"/>
              <a:gd name="connsiteY7-2802" fmla="*/ 240783 h 2567281"/>
              <a:gd name="connsiteX8-2803" fmla="*/ 2034286 w 2567281"/>
              <a:gd name="connsiteY8-2804" fmla="*/ 242421 h 2567281"/>
              <a:gd name="connsiteX9-2805" fmla="*/ 2303706 w 2567281"/>
              <a:gd name="connsiteY9-2806" fmla="*/ 504477 h 2567281"/>
              <a:gd name="connsiteX10-2807" fmla="*/ 2313004 w 2567281"/>
              <a:gd name="connsiteY10-2808" fmla="*/ 518043 h 2567281"/>
              <a:gd name="connsiteX11-2809" fmla="*/ 2218151 w 2567281"/>
              <a:gd name="connsiteY11-2810" fmla="*/ 861420 h 2567281"/>
              <a:gd name="connsiteX12-2811" fmla="*/ 2547655 w 2567281"/>
              <a:gd name="connsiteY12-2812" fmla="*/ 1066337 h 2567281"/>
              <a:gd name="connsiteX13-2813" fmla="*/ 2553379 w 2567281"/>
              <a:gd name="connsiteY13-2814" fmla="*/ 1094904 h 2567281"/>
              <a:gd name="connsiteX14-2815" fmla="*/ 2565794 w 2567281"/>
              <a:gd name="connsiteY14-2816" fmla="*/ 1344373 h 2567281"/>
              <a:gd name="connsiteX15-2817" fmla="*/ 2556882 w 2567281"/>
              <a:gd name="connsiteY15-2818" fmla="*/ 1436427 h 2567281"/>
              <a:gd name="connsiteX16-2819" fmla="*/ 2175577 w 2567281"/>
              <a:gd name="connsiteY16-2820" fmla="*/ 1602914 h 2567281"/>
              <a:gd name="connsiteX17-2821" fmla="*/ 2320371 w 2567281"/>
              <a:gd name="connsiteY17-2822" fmla="*/ 2039924 h 2567281"/>
              <a:gd name="connsiteX18-2823" fmla="*/ 2247295 w 2567281"/>
              <a:gd name="connsiteY18-2824" fmla="*/ 2131698 h 2567281"/>
              <a:gd name="connsiteX19-2825" fmla="*/ 2159843 w 2567281"/>
              <a:gd name="connsiteY19-2826" fmla="*/ 2221792 h 2567281"/>
              <a:gd name="connsiteX20-2827" fmla="*/ 2093129 w 2567281"/>
              <a:gd name="connsiteY20-2828" fmla="*/ 2278108 h 2567281"/>
              <a:gd name="connsiteX21-2829" fmla="*/ 1655286 w 2567281"/>
              <a:gd name="connsiteY21-2830" fmla="*/ 2130546 h 2567281"/>
              <a:gd name="connsiteX22-2831" fmla="*/ 1448837 w 2567281"/>
              <a:gd name="connsiteY22-2832" fmla="*/ 2555706 h 2567281"/>
              <a:gd name="connsiteX23-2833" fmla="*/ 1347429 w 2567281"/>
              <a:gd name="connsiteY23-2834" fmla="*/ 2565733 h 2567281"/>
              <a:gd name="connsiteX24-2835" fmla="*/ 1222908 w 2567281"/>
              <a:gd name="connsiteY24-2836" fmla="*/ 2565794 h 2567281"/>
              <a:gd name="connsiteX25-2837" fmla="*/ 1150390 w 2567281"/>
              <a:gd name="connsiteY25-2838" fmla="*/ 2558774 h 2567281"/>
              <a:gd name="connsiteX26-2839" fmla="*/ 956807 w 2567281"/>
              <a:gd name="connsiteY26-2840" fmla="*/ 2113371 h 2567281"/>
              <a:gd name="connsiteX27-2841" fmla="*/ 479023 w 2567281"/>
              <a:gd name="connsiteY27-2842" fmla="*/ 2281883 h 2567281"/>
              <a:gd name="connsiteX28-2843" fmla="*/ 435584 w 2567281"/>
              <a:gd name="connsiteY28-2844" fmla="*/ 2247295 h 2567281"/>
              <a:gd name="connsiteX29-2845" fmla="*/ 345490 w 2567281"/>
              <a:gd name="connsiteY29-2846" fmla="*/ 2159843 h 2567281"/>
              <a:gd name="connsiteX30-2847" fmla="*/ 271660 w 2567281"/>
              <a:gd name="connsiteY30-2848" fmla="*/ 2072382 h 2567281"/>
              <a:gd name="connsiteX31-2849" fmla="*/ 447673 w 2567281"/>
              <a:gd name="connsiteY31-2850" fmla="*/ 1599540 h 2567281"/>
              <a:gd name="connsiteX32-2851" fmla="*/ 8015 w 2567281"/>
              <a:gd name="connsiteY32-2852" fmla="*/ 1412826 h 2567281"/>
              <a:gd name="connsiteX33-2853" fmla="*/ 1549 w 2567281"/>
              <a:gd name="connsiteY33-2854" fmla="*/ 1347429 h 2567281"/>
              <a:gd name="connsiteX34-2855" fmla="*/ 13418 w 2567281"/>
              <a:gd name="connsiteY34-2856" fmla="*/ 1099676 h 2567281"/>
              <a:gd name="connsiteX35-2857" fmla="*/ 14995 w 2567281"/>
              <a:gd name="connsiteY35-2858" fmla="*/ 1091591 h 2567281"/>
              <a:gd name="connsiteX36-2859" fmla="*/ 397317 w 2567281"/>
              <a:gd name="connsiteY36-2860" fmla="*/ 856724 h 2567281"/>
              <a:gd name="connsiteX37-2861" fmla="*/ 279210 w 2567281"/>
              <a:gd name="connsiteY37-2862" fmla="*/ 486794 h 2567281"/>
              <a:gd name="connsiteX38-2863" fmla="*/ 319987 w 2567281"/>
              <a:gd name="connsiteY38-2864" fmla="*/ 435584 h 2567281"/>
              <a:gd name="connsiteX39-2865" fmla="*/ 504477 w 2567281"/>
              <a:gd name="connsiteY39-2866" fmla="*/ 263576 h 2567281"/>
              <a:gd name="connsiteX40-2867" fmla="*/ 542723 w 2567281"/>
              <a:gd name="connsiteY40-2868" fmla="*/ 237362 h 25672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161" y="connsiteY40-162"/>
              </a:cxn>
            </a:cxnLst>
            <a:rect l="l" t="t" r="r" b="b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任意多边形 4"/>
          <p:cNvSpPr/>
          <p:nvPr/>
        </p:nvSpPr>
        <p:spPr>
          <a:xfrm rot="545508">
            <a:off x="3729125" y="3506689"/>
            <a:ext cx="1659715" cy="1659715"/>
          </a:xfrm>
          <a:custGeom>
            <a:avLst/>
            <a:gdLst>
              <a:gd name="connsiteX0" fmla="*/ 542723 w 2567281"/>
              <a:gd name="connsiteY0" fmla="*/ 237362 h 2567281"/>
              <a:gd name="connsiteX1" fmla="*/ 899550 w 2567281"/>
              <a:gd name="connsiteY1" fmla="*/ 291655 h 2567281"/>
              <a:gd name="connsiteX2" fmla="*/ 1104648 w 2567281"/>
              <a:gd name="connsiteY2" fmla="*/ 12940 h 2567281"/>
              <a:gd name="connsiteX3" fmla="*/ 1219853 w 2567281"/>
              <a:gd name="connsiteY3" fmla="*/ 1549 h 2567281"/>
              <a:gd name="connsiteX4" fmla="*/ 1467606 w 2567281"/>
              <a:gd name="connsiteY4" fmla="*/ 13418 h 2567281"/>
              <a:gd name="connsiteX5" fmla="*/ 1496875 w 2567281"/>
              <a:gd name="connsiteY5" fmla="*/ 19128 h 2567281"/>
              <a:gd name="connsiteX6" fmla="*/ 1697419 w 2567281"/>
              <a:gd name="connsiteY6" fmla="*/ 291655 h 2567281"/>
              <a:gd name="connsiteX7" fmla="*/ 2031761 w 2567281"/>
              <a:gd name="connsiteY7" fmla="*/ 240783 h 2567281"/>
              <a:gd name="connsiteX8" fmla="*/ 2034286 w 2567281"/>
              <a:gd name="connsiteY8" fmla="*/ 242421 h 2567281"/>
              <a:gd name="connsiteX9" fmla="*/ 2303706 w 2567281"/>
              <a:gd name="connsiteY9" fmla="*/ 504477 h 2567281"/>
              <a:gd name="connsiteX10" fmla="*/ 2313004 w 2567281"/>
              <a:gd name="connsiteY10" fmla="*/ 518043 h 2567281"/>
              <a:gd name="connsiteX11" fmla="*/ 2261606 w 2567281"/>
              <a:gd name="connsiteY11" fmla="*/ 855842 h 2567281"/>
              <a:gd name="connsiteX12" fmla="*/ 2547655 w 2567281"/>
              <a:gd name="connsiteY12" fmla="*/ 1066337 h 2567281"/>
              <a:gd name="connsiteX13" fmla="*/ 2553379 w 2567281"/>
              <a:gd name="connsiteY13" fmla="*/ 1094904 h 2567281"/>
              <a:gd name="connsiteX14" fmla="*/ 2565794 w 2567281"/>
              <a:gd name="connsiteY14" fmla="*/ 1344373 h 2567281"/>
              <a:gd name="connsiteX15" fmla="*/ 2556882 w 2567281"/>
              <a:gd name="connsiteY15" fmla="*/ 1436427 h 2567281"/>
              <a:gd name="connsiteX16" fmla="*/ 2261606 w 2567281"/>
              <a:gd name="connsiteY16" fmla="*/ 1653711 h 2567281"/>
              <a:gd name="connsiteX17" fmla="*/ 2320371 w 2567281"/>
              <a:gd name="connsiteY17" fmla="*/ 2039924 h 2567281"/>
              <a:gd name="connsiteX18" fmla="*/ 2247295 w 2567281"/>
              <a:gd name="connsiteY18" fmla="*/ 2131698 h 2567281"/>
              <a:gd name="connsiteX19" fmla="*/ 2159843 w 2567281"/>
              <a:gd name="connsiteY19" fmla="*/ 2221792 h 2567281"/>
              <a:gd name="connsiteX20" fmla="*/ 2093129 w 2567281"/>
              <a:gd name="connsiteY20" fmla="*/ 2278108 h 2567281"/>
              <a:gd name="connsiteX21" fmla="*/ 1697419 w 2567281"/>
              <a:gd name="connsiteY21" fmla="*/ 2217898 h 2567281"/>
              <a:gd name="connsiteX22" fmla="*/ 1448837 w 2567281"/>
              <a:gd name="connsiteY22" fmla="*/ 2555706 h 2567281"/>
              <a:gd name="connsiteX23" fmla="*/ 1347429 w 2567281"/>
              <a:gd name="connsiteY23" fmla="*/ 2565733 h 2567281"/>
              <a:gd name="connsiteX24" fmla="*/ 1222908 w 2567281"/>
              <a:gd name="connsiteY24" fmla="*/ 2565794 h 2567281"/>
              <a:gd name="connsiteX25" fmla="*/ 1150390 w 2567281"/>
              <a:gd name="connsiteY25" fmla="*/ 2558774 h 2567281"/>
              <a:gd name="connsiteX26" fmla="*/ 899550 w 2567281"/>
              <a:gd name="connsiteY26" fmla="*/ 2217898 h 2567281"/>
              <a:gd name="connsiteX27" fmla="*/ 479023 w 2567281"/>
              <a:gd name="connsiteY27" fmla="*/ 2281883 h 2567281"/>
              <a:gd name="connsiteX28" fmla="*/ 435584 w 2567281"/>
              <a:gd name="connsiteY28" fmla="*/ 2247295 h 2567281"/>
              <a:gd name="connsiteX29" fmla="*/ 345490 w 2567281"/>
              <a:gd name="connsiteY29" fmla="*/ 2159843 h 2567281"/>
              <a:gd name="connsiteX30" fmla="*/ 271660 w 2567281"/>
              <a:gd name="connsiteY30" fmla="*/ 2072382 h 2567281"/>
              <a:gd name="connsiteX31" fmla="*/ 335363 w 2567281"/>
              <a:gd name="connsiteY31" fmla="*/ 1653711 h 2567281"/>
              <a:gd name="connsiteX32" fmla="*/ 8015 w 2567281"/>
              <a:gd name="connsiteY32" fmla="*/ 1412826 h 2567281"/>
              <a:gd name="connsiteX33" fmla="*/ 1549 w 2567281"/>
              <a:gd name="connsiteY33" fmla="*/ 1347429 h 2567281"/>
              <a:gd name="connsiteX34" fmla="*/ 13418 w 2567281"/>
              <a:gd name="connsiteY34" fmla="*/ 1099676 h 2567281"/>
              <a:gd name="connsiteX35" fmla="*/ 14995 w 2567281"/>
              <a:gd name="connsiteY35" fmla="*/ 1091591 h 2567281"/>
              <a:gd name="connsiteX36" fmla="*/ 335363 w 2567281"/>
              <a:gd name="connsiteY36" fmla="*/ 855842 h 2567281"/>
              <a:gd name="connsiteX37" fmla="*/ 279210 w 2567281"/>
              <a:gd name="connsiteY37" fmla="*/ 486794 h 2567281"/>
              <a:gd name="connsiteX38" fmla="*/ 319987 w 2567281"/>
              <a:gd name="connsiteY38" fmla="*/ 435584 h 2567281"/>
              <a:gd name="connsiteX39" fmla="*/ 504477 w 2567281"/>
              <a:gd name="connsiteY39" fmla="*/ 263576 h 2567281"/>
              <a:gd name="connsiteX0-1" fmla="*/ 542723 w 2567281"/>
              <a:gd name="connsiteY0-2" fmla="*/ 237362 h 2567281"/>
              <a:gd name="connsiteX1-3" fmla="*/ 899550 w 2567281"/>
              <a:gd name="connsiteY1-4" fmla="*/ 291655 h 2567281"/>
              <a:gd name="connsiteX2-5" fmla="*/ 1104648 w 2567281"/>
              <a:gd name="connsiteY2-6" fmla="*/ 12940 h 2567281"/>
              <a:gd name="connsiteX3-7" fmla="*/ 1219853 w 2567281"/>
              <a:gd name="connsiteY3-8" fmla="*/ 1549 h 2567281"/>
              <a:gd name="connsiteX4-9" fmla="*/ 1467606 w 2567281"/>
              <a:gd name="connsiteY4-10" fmla="*/ 13418 h 2567281"/>
              <a:gd name="connsiteX5-11" fmla="*/ 1496875 w 2567281"/>
              <a:gd name="connsiteY5-12" fmla="*/ 19128 h 2567281"/>
              <a:gd name="connsiteX6-13" fmla="*/ 1697419 w 2567281"/>
              <a:gd name="connsiteY6-14" fmla="*/ 291655 h 2567281"/>
              <a:gd name="connsiteX7-15" fmla="*/ 2031761 w 2567281"/>
              <a:gd name="connsiteY7-16" fmla="*/ 240783 h 2567281"/>
              <a:gd name="connsiteX8-17" fmla="*/ 2034286 w 2567281"/>
              <a:gd name="connsiteY8-18" fmla="*/ 242421 h 2567281"/>
              <a:gd name="connsiteX9-19" fmla="*/ 2303706 w 2567281"/>
              <a:gd name="connsiteY9-20" fmla="*/ 504477 h 2567281"/>
              <a:gd name="connsiteX10-21" fmla="*/ 2313004 w 2567281"/>
              <a:gd name="connsiteY10-22" fmla="*/ 518043 h 2567281"/>
              <a:gd name="connsiteX11-23" fmla="*/ 2261606 w 2567281"/>
              <a:gd name="connsiteY11-24" fmla="*/ 855842 h 2567281"/>
              <a:gd name="connsiteX12-25" fmla="*/ 2547655 w 2567281"/>
              <a:gd name="connsiteY12-26" fmla="*/ 1066337 h 2567281"/>
              <a:gd name="connsiteX13-27" fmla="*/ 2553379 w 2567281"/>
              <a:gd name="connsiteY13-28" fmla="*/ 1094904 h 2567281"/>
              <a:gd name="connsiteX14-29" fmla="*/ 2565794 w 2567281"/>
              <a:gd name="connsiteY14-30" fmla="*/ 1344373 h 2567281"/>
              <a:gd name="connsiteX15-31" fmla="*/ 2556882 w 2567281"/>
              <a:gd name="connsiteY15-32" fmla="*/ 1436427 h 2567281"/>
              <a:gd name="connsiteX16-33" fmla="*/ 2261606 w 2567281"/>
              <a:gd name="connsiteY16-34" fmla="*/ 1653711 h 2567281"/>
              <a:gd name="connsiteX17-35" fmla="*/ 2320371 w 2567281"/>
              <a:gd name="connsiteY17-36" fmla="*/ 2039924 h 2567281"/>
              <a:gd name="connsiteX18-37" fmla="*/ 2247295 w 2567281"/>
              <a:gd name="connsiteY18-38" fmla="*/ 2131698 h 2567281"/>
              <a:gd name="connsiteX19-39" fmla="*/ 2159843 w 2567281"/>
              <a:gd name="connsiteY19-40" fmla="*/ 2221792 h 2567281"/>
              <a:gd name="connsiteX20-41" fmla="*/ 2093129 w 2567281"/>
              <a:gd name="connsiteY20-42" fmla="*/ 2278108 h 2567281"/>
              <a:gd name="connsiteX21-43" fmla="*/ 1697419 w 2567281"/>
              <a:gd name="connsiteY21-44" fmla="*/ 2217898 h 2567281"/>
              <a:gd name="connsiteX22-45" fmla="*/ 1448837 w 2567281"/>
              <a:gd name="connsiteY22-46" fmla="*/ 2555706 h 2567281"/>
              <a:gd name="connsiteX23-47" fmla="*/ 1347429 w 2567281"/>
              <a:gd name="connsiteY23-48" fmla="*/ 2565733 h 2567281"/>
              <a:gd name="connsiteX24-49" fmla="*/ 1222908 w 2567281"/>
              <a:gd name="connsiteY24-50" fmla="*/ 2565794 h 2567281"/>
              <a:gd name="connsiteX25-51" fmla="*/ 1150390 w 2567281"/>
              <a:gd name="connsiteY25-52" fmla="*/ 2558774 h 2567281"/>
              <a:gd name="connsiteX26-53" fmla="*/ 899550 w 2567281"/>
              <a:gd name="connsiteY26-54" fmla="*/ 2217898 h 2567281"/>
              <a:gd name="connsiteX27-55" fmla="*/ 479023 w 2567281"/>
              <a:gd name="connsiteY27-56" fmla="*/ 2281883 h 2567281"/>
              <a:gd name="connsiteX28-57" fmla="*/ 435584 w 2567281"/>
              <a:gd name="connsiteY28-58" fmla="*/ 2247295 h 2567281"/>
              <a:gd name="connsiteX29-59" fmla="*/ 345490 w 2567281"/>
              <a:gd name="connsiteY29-60" fmla="*/ 2159843 h 2567281"/>
              <a:gd name="connsiteX30-61" fmla="*/ 271660 w 2567281"/>
              <a:gd name="connsiteY30-62" fmla="*/ 2072382 h 2567281"/>
              <a:gd name="connsiteX31-63" fmla="*/ 335363 w 2567281"/>
              <a:gd name="connsiteY31-64" fmla="*/ 1653711 h 2567281"/>
              <a:gd name="connsiteX32-65" fmla="*/ 8015 w 2567281"/>
              <a:gd name="connsiteY32-66" fmla="*/ 1412826 h 2567281"/>
              <a:gd name="connsiteX33-67" fmla="*/ 1549 w 2567281"/>
              <a:gd name="connsiteY33-68" fmla="*/ 1347429 h 2567281"/>
              <a:gd name="connsiteX34-69" fmla="*/ 13418 w 2567281"/>
              <a:gd name="connsiteY34-70" fmla="*/ 1099676 h 2567281"/>
              <a:gd name="connsiteX35-71" fmla="*/ 14995 w 2567281"/>
              <a:gd name="connsiteY35-72" fmla="*/ 1091591 h 2567281"/>
              <a:gd name="connsiteX36-73" fmla="*/ 335363 w 2567281"/>
              <a:gd name="connsiteY36-74" fmla="*/ 855842 h 2567281"/>
              <a:gd name="connsiteX37-75" fmla="*/ 279210 w 2567281"/>
              <a:gd name="connsiteY37-76" fmla="*/ 486794 h 2567281"/>
              <a:gd name="connsiteX38-77" fmla="*/ 319987 w 2567281"/>
              <a:gd name="connsiteY38-78" fmla="*/ 435584 h 2567281"/>
              <a:gd name="connsiteX39-79" fmla="*/ 504477 w 2567281"/>
              <a:gd name="connsiteY39-80" fmla="*/ 263576 h 2567281"/>
              <a:gd name="connsiteX40" fmla="*/ 542723 w 2567281"/>
              <a:gd name="connsiteY40" fmla="*/ 237362 h 2567281"/>
              <a:gd name="connsiteX0-81" fmla="*/ 542723 w 2567281"/>
              <a:gd name="connsiteY0-82" fmla="*/ 237362 h 2567281"/>
              <a:gd name="connsiteX1-83" fmla="*/ 899550 w 2567281"/>
              <a:gd name="connsiteY1-84" fmla="*/ 291655 h 2567281"/>
              <a:gd name="connsiteX2-85" fmla="*/ 1104648 w 2567281"/>
              <a:gd name="connsiteY2-86" fmla="*/ 12940 h 2567281"/>
              <a:gd name="connsiteX3-87" fmla="*/ 1219853 w 2567281"/>
              <a:gd name="connsiteY3-88" fmla="*/ 1549 h 2567281"/>
              <a:gd name="connsiteX4-89" fmla="*/ 1467606 w 2567281"/>
              <a:gd name="connsiteY4-90" fmla="*/ 13418 h 2567281"/>
              <a:gd name="connsiteX5-91" fmla="*/ 1496875 w 2567281"/>
              <a:gd name="connsiteY5-92" fmla="*/ 19128 h 2567281"/>
              <a:gd name="connsiteX6-93" fmla="*/ 1697419 w 2567281"/>
              <a:gd name="connsiteY6-94" fmla="*/ 291655 h 2567281"/>
              <a:gd name="connsiteX7-95" fmla="*/ 2031761 w 2567281"/>
              <a:gd name="connsiteY7-96" fmla="*/ 240783 h 2567281"/>
              <a:gd name="connsiteX8-97" fmla="*/ 2034286 w 2567281"/>
              <a:gd name="connsiteY8-98" fmla="*/ 242421 h 2567281"/>
              <a:gd name="connsiteX9-99" fmla="*/ 2303706 w 2567281"/>
              <a:gd name="connsiteY9-100" fmla="*/ 504477 h 2567281"/>
              <a:gd name="connsiteX10-101" fmla="*/ 2313004 w 2567281"/>
              <a:gd name="connsiteY10-102" fmla="*/ 518043 h 2567281"/>
              <a:gd name="connsiteX11-103" fmla="*/ 2261606 w 2567281"/>
              <a:gd name="connsiteY11-104" fmla="*/ 855842 h 2567281"/>
              <a:gd name="connsiteX12-105" fmla="*/ 2547655 w 2567281"/>
              <a:gd name="connsiteY12-106" fmla="*/ 1066337 h 2567281"/>
              <a:gd name="connsiteX13-107" fmla="*/ 2553379 w 2567281"/>
              <a:gd name="connsiteY13-108" fmla="*/ 1094904 h 2567281"/>
              <a:gd name="connsiteX14-109" fmla="*/ 2565794 w 2567281"/>
              <a:gd name="connsiteY14-110" fmla="*/ 1344373 h 2567281"/>
              <a:gd name="connsiteX15-111" fmla="*/ 2556882 w 2567281"/>
              <a:gd name="connsiteY15-112" fmla="*/ 1436427 h 2567281"/>
              <a:gd name="connsiteX16-113" fmla="*/ 2261606 w 2567281"/>
              <a:gd name="connsiteY16-114" fmla="*/ 1653711 h 2567281"/>
              <a:gd name="connsiteX17-115" fmla="*/ 2320371 w 2567281"/>
              <a:gd name="connsiteY17-116" fmla="*/ 2039924 h 2567281"/>
              <a:gd name="connsiteX18-117" fmla="*/ 2247295 w 2567281"/>
              <a:gd name="connsiteY18-118" fmla="*/ 2131698 h 2567281"/>
              <a:gd name="connsiteX19-119" fmla="*/ 2159843 w 2567281"/>
              <a:gd name="connsiteY19-120" fmla="*/ 2221792 h 2567281"/>
              <a:gd name="connsiteX20-121" fmla="*/ 2093129 w 2567281"/>
              <a:gd name="connsiteY20-122" fmla="*/ 2278108 h 2567281"/>
              <a:gd name="connsiteX21-123" fmla="*/ 1697419 w 2567281"/>
              <a:gd name="connsiteY21-124" fmla="*/ 2217898 h 2567281"/>
              <a:gd name="connsiteX22-125" fmla="*/ 1448837 w 2567281"/>
              <a:gd name="connsiteY22-126" fmla="*/ 2555706 h 2567281"/>
              <a:gd name="connsiteX23-127" fmla="*/ 1347429 w 2567281"/>
              <a:gd name="connsiteY23-128" fmla="*/ 2565733 h 2567281"/>
              <a:gd name="connsiteX24-129" fmla="*/ 1222908 w 2567281"/>
              <a:gd name="connsiteY24-130" fmla="*/ 2565794 h 2567281"/>
              <a:gd name="connsiteX25-131" fmla="*/ 1150390 w 2567281"/>
              <a:gd name="connsiteY25-132" fmla="*/ 2558774 h 2567281"/>
              <a:gd name="connsiteX26-133" fmla="*/ 899550 w 2567281"/>
              <a:gd name="connsiteY26-134" fmla="*/ 2217898 h 2567281"/>
              <a:gd name="connsiteX27-135" fmla="*/ 479023 w 2567281"/>
              <a:gd name="connsiteY27-136" fmla="*/ 2281883 h 2567281"/>
              <a:gd name="connsiteX28-137" fmla="*/ 435584 w 2567281"/>
              <a:gd name="connsiteY28-138" fmla="*/ 2247295 h 2567281"/>
              <a:gd name="connsiteX29-139" fmla="*/ 345490 w 2567281"/>
              <a:gd name="connsiteY29-140" fmla="*/ 2159843 h 2567281"/>
              <a:gd name="connsiteX30-141" fmla="*/ 271660 w 2567281"/>
              <a:gd name="connsiteY30-142" fmla="*/ 2072382 h 2567281"/>
              <a:gd name="connsiteX31-143" fmla="*/ 335363 w 2567281"/>
              <a:gd name="connsiteY31-144" fmla="*/ 1653711 h 2567281"/>
              <a:gd name="connsiteX32-145" fmla="*/ 8015 w 2567281"/>
              <a:gd name="connsiteY32-146" fmla="*/ 1412826 h 2567281"/>
              <a:gd name="connsiteX33-147" fmla="*/ 1549 w 2567281"/>
              <a:gd name="connsiteY33-148" fmla="*/ 1347429 h 2567281"/>
              <a:gd name="connsiteX34-149" fmla="*/ 13418 w 2567281"/>
              <a:gd name="connsiteY34-150" fmla="*/ 1099676 h 2567281"/>
              <a:gd name="connsiteX35-151" fmla="*/ 14995 w 2567281"/>
              <a:gd name="connsiteY35-152" fmla="*/ 1091591 h 2567281"/>
              <a:gd name="connsiteX36-153" fmla="*/ 335363 w 2567281"/>
              <a:gd name="connsiteY36-154" fmla="*/ 855842 h 2567281"/>
              <a:gd name="connsiteX37-155" fmla="*/ 279210 w 2567281"/>
              <a:gd name="connsiteY37-156" fmla="*/ 486794 h 2567281"/>
              <a:gd name="connsiteX38-157" fmla="*/ 319987 w 2567281"/>
              <a:gd name="connsiteY38-158" fmla="*/ 435584 h 2567281"/>
              <a:gd name="connsiteX39-159" fmla="*/ 504477 w 2567281"/>
              <a:gd name="connsiteY39-160" fmla="*/ 263576 h 2567281"/>
              <a:gd name="connsiteX40-161" fmla="*/ 542723 w 2567281"/>
              <a:gd name="connsiteY40-162" fmla="*/ 237362 h 2567281"/>
              <a:gd name="connsiteX0-163" fmla="*/ 542723 w 2567281"/>
              <a:gd name="connsiteY0-164" fmla="*/ 237362 h 2567281"/>
              <a:gd name="connsiteX1-165" fmla="*/ 899550 w 2567281"/>
              <a:gd name="connsiteY1-166" fmla="*/ 291655 h 2567281"/>
              <a:gd name="connsiteX2-167" fmla="*/ 1104648 w 2567281"/>
              <a:gd name="connsiteY2-168" fmla="*/ 12940 h 2567281"/>
              <a:gd name="connsiteX3-169" fmla="*/ 1219853 w 2567281"/>
              <a:gd name="connsiteY3-170" fmla="*/ 1549 h 2567281"/>
              <a:gd name="connsiteX4-171" fmla="*/ 1467606 w 2567281"/>
              <a:gd name="connsiteY4-172" fmla="*/ 13418 h 2567281"/>
              <a:gd name="connsiteX5-173" fmla="*/ 1496875 w 2567281"/>
              <a:gd name="connsiteY5-174" fmla="*/ 19128 h 2567281"/>
              <a:gd name="connsiteX6-175" fmla="*/ 1697419 w 2567281"/>
              <a:gd name="connsiteY6-176" fmla="*/ 291655 h 2567281"/>
              <a:gd name="connsiteX7-177" fmla="*/ 2031761 w 2567281"/>
              <a:gd name="connsiteY7-178" fmla="*/ 240783 h 2567281"/>
              <a:gd name="connsiteX8-179" fmla="*/ 2034286 w 2567281"/>
              <a:gd name="connsiteY8-180" fmla="*/ 242421 h 2567281"/>
              <a:gd name="connsiteX9-181" fmla="*/ 2303706 w 2567281"/>
              <a:gd name="connsiteY9-182" fmla="*/ 504477 h 2567281"/>
              <a:gd name="connsiteX10-183" fmla="*/ 2313004 w 2567281"/>
              <a:gd name="connsiteY10-184" fmla="*/ 518043 h 2567281"/>
              <a:gd name="connsiteX11-185" fmla="*/ 2261606 w 2567281"/>
              <a:gd name="connsiteY11-186" fmla="*/ 855842 h 2567281"/>
              <a:gd name="connsiteX12-187" fmla="*/ 2547655 w 2567281"/>
              <a:gd name="connsiteY12-188" fmla="*/ 1066337 h 2567281"/>
              <a:gd name="connsiteX13-189" fmla="*/ 2553379 w 2567281"/>
              <a:gd name="connsiteY13-190" fmla="*/ 1094904 h 2567281"/>
              <a:gd name="connsiteX14-191" fmla="*/ 2565794 w 2567281"/>
              <a:gd name="connsiteY14-192" fmla="*/ 1344373 h 2567281"/>
              <a:gd name="connsiteX15-193" fmla="*/ 2556882 w 2567281"/>
              <a:gd name="connsiteY15-194" fmla="*/ 1436427 h 2567281"/>
              <a:gd name="connsiteX16-195" fmla="*/ 2261606 w 2567281"/>
              <a:gd name="connsiteY16-196" fmla="*/ 1653711 h 2567281"/>
              <a:gd name="connsiteX17-197" fmla="*/ 2320371 w 2567281"/>
              <a:gd name="connsiteY17-198" fmla="*/ 2039924 h 2567281"/>
              <a:gd name="connsiteX18-199" fmla="*/ 2247295 w 2567281"/>
              <a:gd name="connsiteY18-200" fmla="*/ 2131698 h 2567281"/>
              <a:gd name="connsiteX19-201" fmla="*/ 2159843 w 2567281"/>
              <a:gd name="connsiteY19-202" fmla="*/ 2221792 h 2567281"/>
              <a:gd name="connsiteX20-203" fmla="*/ 2093129 w 2567281"/>
              <a:gd name="connsiteY20-204" fmla="*/ 2278108 h 2567281"/>
              <a:gd name="connsiteX21-205" fmla="*/ 1697419 w 2567281"/>
              <a:gd name="connsiteY21-206" fmla="*/ 2217898 h 2567281"/>
              <a:gd name="connsiteX22-207" fmla="*/ 1448837 w 2567281"/>
              <a:gd name="connsiteY22-208" fmla="*/ 2555706 h 2567281"/>
              <a:gd name="connsiteX23-209" fmla="*/ 1347429 w 2567281"/>
              <a:gd name="connsiteY23-210" fmla="*/ 2565733 h 2567281"/>
              <a:gd name="connsiteX24-211" fmla="*/ 1222908 w 2567281"/>
              <a:gd name="connsiteY24-212" fmla="*/ 2565794 h 2567281"/>
              <a:gd name="connsiteX25-213" fmla="*/ 1150390 w 2567281"/>
              <a:gd name="connsiteY25-214" fmla="*/ 2558774 h 2567281"/>
              <a:gd name="connsiteX26-215" fmla="*/ 899550 w 2567281"/>
              <a:gd name="connsiteY26-216" fmla="*/ 2217898 h 2567281"/>
              <a:gd name="connsiteX27-217" fmla="*/ 479023 w 2567281"/>
              <a:gd name="connsiteY27-218" fmla="*/ 2281883 h 2567281"/>
              <a:gd name="connsiteX28-219" fmla="*/ 435584 w 2567281"/>
              <a:gd name="connsiteY28-220" fmla="*/ 2247295 h 2567281"/>
              <a:gd name="connsiteX29-221" fmla="*/ 345490 w 2567281"/>
              <a:gd name="connsiteY29-222" fmla="*/ 2159843 h 2567281"/>
              <a:gd name="connsiteX30-223" fmla="*/ 271660 w 2567281"/>
              <a:gd name="connsiteY30-224" fmla="*/ 2072382 h 2567281"/>
              <a:gd name="connsiteX31-225" fmla="*/ 335363 w 2567281"/>
              <a:gd name="connsiteY31-226" fmla="*/ 1653711 h 2567281"/>
              <a:gd name="connsiteX32-227" fmla="*/ 8015 w 2567281"/>
              <a:gd name="connsiteY32-228" fmla="*/ 1412826 h 2567281"/>
              <a:gd name="connsiteX33-229" fmla="*/ 1549 w 2567281"/>
              <a:gd name="connsiteY33-230" fmla="*/ 1347429 h 2567281"/>
              <a:gd name="connsiteX34-231" fmla="*/ 13418 w 2567281"/>
              <a:gd name="connsiteY34-232" fmla="*/ 1099676 h 2567281"/>
              <a:gd name="connsiteX35-233" fmla="*/ 14995 w 2567281"/>
              <a:gd name="connsiteY35-234" fmla="*/ 1091591 h 2567281"/>
              <a:gd name="connsiteX36-235" fmla="*/ 383955 w 2567281"/>
              <a:gd name="connsiteY36-236" fmla="*/ 924696 h 2567281"/>
              <a:gd name="connsiteX37-237" fmla="*/ 279210 w 2567281"/>
              <a:gd name="connsiteY37-238" fmla="*/ 486794 h 2567281"/>
              <a:gd name="connsiteX38-239" fmla="*/ 319987 w 2567281"/>
              <a:gd name="connsiteY38-240" fmla="*/ 435584 h 2567281"/>
              <a:gd name="connsiteX39-241" fmla="*/ 504477 w 2567281"/>
              <a:gd name="connsiteY39-242" fmla="*/ 263576 h 2567281"/>
              <a:gd name="connsiteX40-243" fmla="*/ 542723 w 2567281"/>
              <a:gd name="connsiteY40-244" fmla="*/ 237362 h 2567281"/>
              <a:gd name="connsiteX0-245" fmla="*/ 542723 w 2567281"/>
              <a:gd name="connsiteY0-246" fmla="*/ 237362 h 2567281"/>
              <a:gd name="connsiteX1-247" fmla="*/ 899550 w 2567281"/>
              <a:gd name="connsiteY1-248" fmla="*/ 291655 h 2567281"/>
              <a:gd name="connsiteX2-249" fmla="*/ 1104648 w 2567281"/>
              <a:gd name="connsiteY2-250" fmla="*/ 12940 h 2567281"/>
              <a:gd name="connsiteX3-251" fmla="*/ 1219853 w 2567281"/>
              <a:gd name="connsiteY3-252" fmla="*/ 1549 h 2567281"/>
              <a:gd name="connsiteX4-253" fmla="*/ 1467606 w 2567281"/>
              <a:gd name="connsiteY4-254" fmla="*/ 13418 h 2567281"/>
              <a:gd name="connsiteX5-255" fmla="*/ 1496875 w 2567281"/>
              <a:gd name="connsiteY5-256" fmla="*/ 19128 h 2567281"/>
              <a:gd name="connsiteX6-257" fmla="*/ 1697419 w 2567281"/>
              <a:gd name="connsiteY6-258" fmla="*/ 291655 h 2567281"/>
              <a:gd name="connsiteX7-259" fmla="*/ 2031761 w 2567281"/>
              <a:gd name="connsiteY7-260" fmla="*/ 240783 h 2567281"/>
              <a:gd name="connsiteX8-261" fmla="*/ 2034286 w 2567281"/>
              <a:gd name="connsiteY8-262" fmla="*/ 242421 h 2567281"/>
              <a:gd name="connsiteX9-263" fmla="*/ 2303706 w 2567281"/>
              <a:gd name="connsiteY9-264" fmla="*/ 504477 h 2567281"/>
              <a:gd name="connsiteX10-265" fmla="*/ 2313004 w 2567281"/>
              <a:gd name="connsiteY10-266" fmla="*/ 518043 h 2567281"/>
              <a:gd name="connsiteX11-267" fmla="*/ 2261606 w 2567281"/>
              <a:gd name="connsiteY11-268" fmla="*/ 855842 h 2567281"/>
              <a:gd name="connsiteX12-269" fmla="*/ 2547655 w 2567281"/>
              <a:gd name="connsiteY12-270" fmla="*/ 1066337 h 2567281"/>
              <a:gd name="connsiteX13-271" fmla="*/ 2553379 w 2567281"/>
              <a:gd name="connsiteY13-272" fmla="*/ 1094904 h 2567281"/>
              <a:gd name="connsiteX14-273" fmla="*/ 2565794 w 2567281"/>
              <a:gd name="connsiteY14-274" fmla="*/ 1344373 h 2567281"/>
              <a:gd name="connsiteX15-275" fmla="*/ 2556882 w 2567281"/>
              <a:gd name="connsiteY15-276" fmla="*/ 1436427 h 2567281"/>
              <a:gd name="connsiteX16-277" fmla="*/ 2261606 w 2567281"/>
              <a:gd name="connsiteY16-278" fmla="*/ 1653711 h 2567281"/>
              <a:gd name="connsiteX17-279" fmla="*/ 2320371 w 2567281"/>
              <a:gd name="connsiteY17-280" fmla="*/ 2039924 h 2567281"/>
              <a:gd name="connsiteX18-281" fmla="*/ 2247295 w 2567281"/>
              <a:gd name="connsiteY18-282" fmla="*/ 2131698 h 2567281"/>
              <a:gd name="connsiteX19-283" fmla="*/ 2159843 w 2567281"/>
              <a:gd name="connsiteY19-284" fmla="*/ 2221792 h 2567281"/>
              <a:gd name="connsiteX20-285" fmla="*/ 2093129 w 2567281"/>
              <a:gd name="connsiteY20-286" fmla="*/ 2278108 h 2567281"/>
              <a:gd name="connsiteX21-287" fmla="*/ 1697419 w 2567281"/>
              <a:gd name="connsiteY21-288" fmla="*/ 2217898 h 2567281"/>
              <a:gd name="connsiteX22-289" fmla="*/ 1448837 w 2567281"/>
              <a:gd name="connsiteY22-290" fmla="*/ 2555706 h 2567281"/>
              <a:gd name="connsiteX23-291" fmla="*/ 1347429 w 2567281"/>
              <a:gd name="connsiteY23-292" fmla="*/ 2565733 h 2567281"/>
              <a:gd name="connsiteX24-293" fmla="*/ 1222908 w 2567281"/>
              <a:gd name="connsiteY24-294" fmla="*/ 2565794 h 2567281"/>
              <a:gd name="connsiteX25-295" fmla="*/ 1150390 w 2567281"/>
              <a:gd name="connsiteY25-296" fmla="*/ 2558774 h 2567281"/>
              <a:gd name="connsiteX26-297" fmla="*/ 899550 w 2567281"/>
              <a:gd name="connsiteY26-298" fmla="*/ 2217898 h 2567281"/>
              <a:gd name="connsiteX27-299" fmla="*/ 479023 w 2567281"/>
              <a:gd name="connsiteY27-300" fmla="*/ 2281883 h 2567281"/>
              <a:gd name="connsiteX28-301" fmla="*/ 435584 w 2567281"/>
              <a:gd name="connsiteY28-302" fmla="*/ 2247295 h 2567281"/>
              <a:gd name="connsiteX29-303" fmla="*/ 345490 w 2567281"/>
              <a:gd name="connsiteY29-304" fmla="*/ 2159843 h 2567281"/>
              <a:gd name="connsiteX30-305" fmla="*/ 271660 w 2567281"/>
              <a:gd name="connsiteY30-306" fmla="*/ 2072382 h 2567281"/>
              <a:gd name="connsiteX31-307" fmla="*/ 335363 w 2567281"/>
              <a:gd name="connsiteY31-308" fmla="*/ 1653711 h 2567281"/>
              <a:gd name="connsiteX32-309" fmla="*/ 8015 w 2567281"/>
              <a:gd name="connsiteY32-310" fmla="*/ 1412826 h 2567281"/>
              <a:gd name="connsiteX33-311" fmla="*/ 1549 w 2567281"/>
              <a:gd name="connsiteY33-312" fmla="*/ 1347429 h 2567281"/>
              <a:gd name="connsiteX34-313" fmla="*/ 13418 w 2567281"/>
              <a:gd name="connsiteY34-314" fmla="*/ 1099676 h 2567281"/>
              <a:gd name="connsiteX35-315" fmla="*/ 14995 w 2567281"/>
              <a:gd name="connsiteY35-316" fmla="*/ 1091591 h 2567281"/>
              <a:gd name="connsiteX36-317" fmla="*/ 397757 w 2567281"/>
              <a:gd name="connsiteY36-318" fmla="*/ 825747 h 2567281"/>
              <a:gd name="connsiteX37-319" fmla="*/ 279210 w 2567281"/>
              <a:gd name="connsiteY37-320" fmla="*/ 486794 h 2567281"/>
              <a:gd name="connsiteX38-321" fmla="*/ 319987 w 2567281"/>
              <a:gd name="connsiteY38-322" fmla="*/ 435584 h 2567281"/>
              <a:gd name="connsiteX39-323" fmla="*/ 504477 w 2567281"/>
              <a:gd name="connsiteY39-324" fmla="*/ 263576 h 2567281"/>
              <a:gd name="connsiteX40-325" fmla="*/ 542723 w 2567281"/>
              <a:gd name="connsiteY40-326" fmla="*/ 237362 h 2567281"/>
              <a:gd name="connsiteX0-327" fmla="*/ 542723 w 2567281"/>
              <a:gd name="connsiteY0-328" fmla="*/ 237362 h 2567281"/>
              <a:gd name="connsiteX1-329" fmla="*/ 899550 w 2567281"/>
              <a:gd name="connsiteY1-330" fmla="*/ 291655 h 2567281"/>
              <a:gd name="connsiteX2-331" fmla="*/ 1104648 w 2567281"/>
              <a:gd name="connsiteY2-332" fmla="*/ 12940 h 2567281"/>
              <a:gd name="connsiteX3-333" fmla="*/ 1219853 w 2567281"/>
              <a:gd name="connsiteY3-334" fmla="*/ 1549 h 2567281"/>
              <a:gd name="connsiteX4-335" fmla="*/ 1467606 w 2567281"/>
              <a:gd name="connsiteY4-336" fmla="*/ 13418 h 2567281"/>
              <a:gd name="connsiteX5-337" fmla="*/ 1496875 w 2567281"/>
              <a:gd name="connsiteY5-338" fmla="*/ 19128 h 2567281"/>
              <a:gd name="connsiteX6-339" fmla="*/ 1697419 w 2567281"/>
              <a:gd name="connsiteY6-340" fmla="*/ 291655 h 2567281"/>
              <a:gd name="connsiteX7-341" fmla="*/ 2031761 w 2567281"/>
              <a:gd name="connsiteY7-342" fmla="*/ 240783 h 2567281"/>
              <a:gd name="connsiteX8-343" fmla="*/ 2034286 w 2567281"/>
              <a:gd name="connsiteY8-344" fmla="*/ 242421 h 2567281"/>
              <a:gd name="connsiteX9-345" fmla="*/ 2303706 w 2567281"/>
              <a:gd name="connsiteY9-346" fmla="*/ 504477 h 2567281"/>
              <a:gd name="connsiteX10-347" fmla="*/ 2313004 w 2567281"/>
              <a:gd name="connsiteY10-348" fmla="*/ 518043 h 2567281"/>
              <a:gd name="connsiteX11-349" fmla="*/ 2261606 w 2567281"/>
              <a:gd name="connsiteY11-350" fmla="*/ 855842 h 2567281"/>
              <a:gd name="connsiteX12-351" fmla="*/ 2547655 w 2567281"/>
              <a:gd name="connsiteY12-352" fmla="*/ 1066337 h 2567281"/>
              <a:gd name="connsiteX13-353" fmla="*/ 2553379 w 2567281"/>
              <a:gd name="connsiteY13-354" fmla="*/ 1094904 h 2567281"/>
              <a:gd name="connsiteX14-355" fmla="*/ 2565794 w 2567281"/>
              <a:gd name="connsiteY14-356" fmla="*/ 1344373 h 2567281"/>
              <a:gd name="connsiteX15-357" fmla="*/ 2556882 w 2567281"/>
              <a:gd name="connsiteY15-358" fmla="*/ 1436427 h 2567281"/>
              <a:gd name="connsiteX16-359" fmla="*/ 2261606 w 2567281"/>
              <a:gd name="connsiteY16-360" fmla="*/ 1653711 h 2567281"/>
              <a:gd name="connsiteX17-361" fmla="*/ 2320371 w 2567281"/>
              <a:gd name="connsiteY17-362" fmla="*/ 2039924 h 2567281"/>
              <a:gd name="connsiteX18-363" fmla="*/ 2247295 w 2567281"/>
              <a:gd name="connsiteY18-364" fmla="*/ 2131698 h 2567281"/>
              <a:gd name="connsiteX19-365" fmla="*/ 2159843 w 2567281"/>
              <a:gd name="connsiteY19-366" fmla="*/ 2221792 h 2567281"/>
              <a:gd name="connsiteX20-367" fmla="*/ 2093129 w 2567281"/>
              <a:gd name="connsiteY20-368" fmla="*/ 2278108 h 2567281"/>
              <a:gd name="connsiteX21-369" fmla="*/ 1697419 w 2567281"/>
              <a:gd name="connsiteY21-370" fmla="*/ 2217898 h 2567281"/>
              <a:gd name="connsiteX22-371" fmla="*/ 1448837 w 2567281"/>
              <a:gd name="connsiteY22-372" fmla="*/ 2555706 h 2567281"/>
              <a:gd name="connsiteX23-373" fmla="*/ 1347429 w 2567281"/>
              <a:gd name="connsiteY23-374" fmla="*/ 2565733 h 2567281"/>
              <a:gd name="connsiteX24-375" fmla="*/ 1222908 w 2567281"/>
              <a:gd name="connsiteY24-376" fmla="*/ 2565794 h 2567281"/>
              <a:gd name="connsiteX25-377" fmla="*/ 1150390 w 2567281"/>
              <a:gd name="connsiteY25-378" fmla="*/ 2558774 h 2567281"/>
              <a:gd name="connsiteX26-379" fmla="*/ 899550 w 2567281"/>
              <a:gd name="connsiteY26-380" fmla="*/ 2217898 h 2567281"/>
              <a:gd name="connsiteX27-381" fmla="*/ 479023 w 2567281"/>
              <a:gd name="connsiteY27-382" fmla="*/ 2281883 h 2567281"/>
              <a:gd name="connsiteX28-383" fmla="*/ 435584 w 2567281"/>
              <a:gd name="connsiteY28-384" fmla="*/ 2247295 h 2567281"/>
              <a:gd name="connsiteX29-385" fmla="*/ 345490 w 2567281"/>
              <a:gd name="connsiteY29-386" fmla="*/ 2159843 h 2567281"/>
              <a:gd name="connsiteX30-387" fmla="*/ 271660 w 2567281"/>
              <a:gd name="connsiteY30-388" fmla="*/ 2072382 h 2567281"/>
              <a:gd name="connsiteX31-389" fmla="*/ 335363 w 2567281"/>
              <a:gd name="connsiteY31-390" fmla="*/ 1653711 h 2567281"/>
              <a:gd name="connsiteX32-391" fmla="*/ 8015 w 2567281"/>
              <a:gd name="connsiteY32-392" fmla="*/ 1412826 h 2567281"/>
              <a:gd name="connsiteX33-393" fmla="*/ 1549 w 2567281"/>
              <a:gd name="connsiteY33-394" fmla="*/ 1347429 h 2567281"/>
              <a:gd name="connsiteX34-395" fmla="*/ 13418 w 2567281"/>
              <a:gd name="connsiteY34-396" fmla="*/ 1099676 h 2567281"/>
              <a:gd name="connsiteX35-397" fmla="*/ 14995 w 2567281"/>
              <a:gd name="connsiteY35-398" fmla="*/ 1091591 h 2567281"/>
              <a:gd name="connsiteX36-399" fmla="*/ 396436 w 2567281"/>
              <a:gd name="connsiteY36-400" fmla="*/ 918677 h 2567281"/>
              <a:gd name="connsiteX37-401" fmla="*/ 279210 w 2567281"/>
              <a:gd name="connsiteY37-402" fmla="*/ 486794 h 2567281"/>
              <a:gd name="connsiteX38-403" fmla="*/ 319987 w 2567281"/>
              <a:gd name="connsiteY38-404" fmla="*/ 435584 h 2567281"/>
              <a:gd name="connsiteX39-405" fmla="*/ 504477 w 2567281"/>
              <a:gd name="connsiteY39-406" fmla="*/ 263576 h 2567281"/>
              <a:gd name="connsiteX40-407" fmla="*/ 542723 w 2567281"/>
              <a:gd name="connsiteY40-408" fmla="*/ 237362 h 2567281"/>
              <a:gd name="connsiteX0-409" fmla="*/ 542723 w 2567281"/>
              <a:gd name="connsiteY0-410" fmla="*/ 237362 h 2567281"/>
              <a:gd name="connsiteX1-411" fmla="*/ 899550 w 2567281"/>
              <a:gd name="connsiteY1-412" fmla="*/ 291655 h 2567281"/>
              <a:gd name="connsiteX2-413" fmla="*/ 1104648 w 2567281"/>
              <a:gd name="connsiteY2-414" fmla="*/ 12940 h 2567281"/>
              <a:gd name="connsiteX3-415" fmla="*/ 1219853 w 2567281"/>
              <a:gd name="connsiteY3-416" fmla="*/ 1549 h 2567281"/>
              <a:gd name="connsiteX4-417" fmla="*/ 1467606 w 2567281"/>
              <a:gd name="connsiteY4-418" fmla="*/ 13418 h 2567281"/>
              <a:gd name="connsiteX5-419" fmla="*/ 1496875 w 2567281"/>
              <a:gd name="connsiteY5-420" fmla="*/ 19128 h 2567281"/>
              <a:gd name="connsiteX6-421" fmla="*/ 1697419 w 2567281"/>
              <a:gd name="connsiteY6-422" fmla="*/ 291655 h 2567281"/>
              <a:gd name="connsiteX7-423" fmla="*/ 2031761 w 2567281"/>
              <a:gd name="connsiteY7-424" fmla="*/ 240783 h 2567281"/>
              <a:gd name="connsiteX8-425" fmla="*/ 2034286 w 2567281"/>
              <a:gd name="connsiteY8-426" fmla="*/ 242421 h 2567281"/>
              <a:gd name="connsiteX9-427" fmla="*/ 2303706 w 2567281"/>
              <a:gd name="connsiteY9-428" fmla="*/ 504477 h 2567281"/>
              <a:gd name="connsiteX10-429" fmla="*/ 2313004 w 2567281"/>
              <a:gd name="connsiteY10-430" fmla="*/ 518043 h 2567281"/>
              <a:gd name="connsiteX11-431" fmla="*/ 2261606 w 2567281"/>
              <a:gd name="connsiteY11-432" fmla="*/ 855842 h 2567281"/>
              <a:gd name="connsiteX12-433" fmla="*/ 2547655 w 2567281"/>
              <a:gd name="connsiteY12-434" fmla="*/ 1066337 h 2567281"/>
              <a:gd name="connsiteX13-435" fmla="*/ 2553379 w 2567281"/>
              <a:gd name="connsiteY13-436" fmla="*/ 1094904 h 2567281"/>
              <a:gd name="connsiteX14-437" fmla="*/ 2565794 w 2567281"/>
              <a:gd name="connsiteY14-438" fmla="*/ 1344373 h 2567281"/>
              <a:gd name="connsiteX15-439" fmla="*/ 2556882 w 2567281"/>
              <a:gd name="connsiteY15-440" fmla="*/ 1436427 h 2567281"/>
              <a:gd name="connsiteX16-441" fmla="*/ 2261606 w 2567281"/>
              <a:gd name="connsiteY16-442" fmla="*/ 1653711 h 2567281"/>
              <a:gd name="connsiteX17-443" fmla="*/ 2320371 w 2567281"/>
              <a:gd name="connsiteY17-444" fmla="*/ 2039924 h 2567281"/>
              <a:gd name="connsiteX18-445" fmla="*/ 2247295 w 2567281"/>
              <a:gd name="connsiteY18-446" fmla="*/ 2131698 h 2567281"/>
              <a:gd name="connsiteX19-447" fmla="*/ 2159843 w 2567281"/>
              <a:gd name="connsiteY19-448" fmla="*/ 2221792 h 2567281"/>
              <a:gd name="connsiteX20-449" fmla="*/ 2093129 w 2567281"/>
              <a:gd name="connsiteY20-450" fmla="*/ 2278108 h 2567281"/>
              <a:gd name="connsiteX21-451" fmla="*/ 1697419 w 2567281"/>
              <a:gd name="connsiteY21-452" fmla="*/ 2217898 h 2567281"/>
              <a:gd name="connsiteX22-453" fmla="*/ 1448837 w 2567281"/>
              <a:gd name="connsiteY22-454" fmla="*/ 2555706 h 2567281"/>
              <a:gd name="connsiteX23-455" fmla="*/ 1347429 w 2567281"/>
              <a:gd name="connsiteY23-456" fmla="*/ 2565733 h 2567281"/>
              <a:gd name="connsiteX24-457" fmla="*/ 1222908 w 2567281"/>
              <a:gd name="connsiteY24-458" fmla="*/ 2565794 h 2567281"/>
              <a:gd name="connsiteX25-459" fmla="*/ 1150390 w 2567281"/>
              <a:gd name="connsiteY25-460" fmla="*/ 2558774 h 2567281"/>
              <a:gd name="connsiteX26-461" fmla="*/ 899550 w 2567281"/>
              <a:gd name="connsiteY26-462" fmla="*/ 2217898 h 2567281"/>
              <a:gd name="connsiteX27-463" fmla="*/ 479023 w 2567281"/>
              <a:gd name="connsiteY27-464" fmla="*/ 2281883 h 2567281"/>
              <a:gd name="connsiteX28-465" fmla="*/ 435584 w 2567281"/>
              <a:gd name="connsiteY28-466" fmla="*/ 2247295 h 2567281"/>
              <a:gd name="connsiteX29-467" fmla="*/ 345490 w 2567281"/>
              <a:gd name="connsiteY29-468" fmla="*/ 2159843 h 2567281"/>
              <a:gd name="connsiteX30-469" fmla="*/ 271660 w 2567281"/>
              <a:gd name="connsiteY30-470" fmla="*/ 2072382 h 2567281"/>
              <a:gd name="connsiteX31-471" fmla="*/ 335363 w 2567281"/>
              <a:gd name="connsiteY31-472" fmla="*/ 1653711 h 2567281"/>
              <a:gd name="connsiteX32-473" fmla="*/ 8015 w 2567281"/>
              <a:gd name="connsiteY32-474" fmla="*/ 1412826 h 2567281"/>
              <a:gd name="connsiteX33-475" fmla="*/ 1549 w 2567281"/>
              <a:gd name="connsiteY33-476" fmla="*/ 1347429 h 2567281"/>
              <a:gd name="connsiteX34-477" fmla="*/ 13418 w 2567281"/>
              <a:gd name="connsiteY34-478" fmla="*/ 1099676 h 2567281"/>
              <a:gd name="connsiteX35-479" fmla="*/ 14995 w 2567281"/>
              <a:gd name="connsiteY35-480" fmla="*/ 1091591 h 2567281"/>
              <a:gd name="connsiteX36-481" fmla="*/ 446351 w 2567281"/>
              <a:gd name="connsiteY36-482" fmla="*/ 894601 h 2567281"/>
              <a:gd name="connsiteX37-483" fmla="*/ 279210 w 2567281"/>
              <a:gd name="connsiteY37-484" fmla="*/ 486794 h 2567281"/>
              <a:gd name="connsiteX38-485" fmla="*/ 319987 w 2567281"/>
              <a:gd name="connsiteY38-486" fmla="*/ 435584 h 2567281"/>
              <a:gd name="connsiteX39-487" fmla="*/ 504477 w 2567281"/>
              <a:gd name="connsiteY39-488" fmla="*/ 263576 h 2567281"/>
              <a:gd name="connsiteX40-489" fmla="*/ 542723 w 2567281"/>
              <a:gd name="connsiteY40-490" fmla="*/ 237362 h 2567281"/>
              <a:gd name="connsiteX0-491" fmla="*/ 542723 w 2567281"/>
              <a:gd name="connsiteY0-492" fmla="*/ 237362 h 2567281"/>
              <a:gd name="connsiteX1-493" fmla="*/ 899550 w 2567281"/>
              <a:gd name="connsiteY1-494" fmla="*/ 291655 h 2567281"/>
              <a:gd name="connsiteX2-495" fmla="*/ 1104648 w 2567281"/>
              <a:gd name="connsiteY2-496" fmla="*/ 12940 h 2567281"/>
              <a:gd name="connsiteX3-497" fmla="*/ 1219853 w 2567281"/>
              <a:gd name="connsiteY3-498" fmla="*/ 1549 h 2567281"/>
              <a:gd name="connsiteX4-499" fmla="*/ 1467606 w 2567281"/>
              <a:gd name="connsiteY4-500" fmla="*/ 13418 h 2567281"/>
              <a:gd name="connsiteX5-501" fmla="*/ 1496875 w 2567281"/>
              <a:gd name="connsiteY5-502" fmla="*/ 19128 h 2567281"/>
              <a:gd name="connsiteX6-503" fmla="*/ 1697419 w 2567281"/>
              <a:gd name="connsiteY6-504" fmla="*/ 291655 h 2567281"/>
              <a:gd name="connsiteX7-505" fmla="*/ 2031761 w 2567281"/>
              <a:gd name="connsiteY7-506" fmla="*/ 240783 h 2567281"/>
              <a:gd name="connsiteX8-507" fmla="*/ 2034286 w 2567281"/>
              <a:gd name="connsiteY8-508" fmla="*/ 242421 h 2567281"/>
              <a:gd name="connsiteX9-509" fmla="*/ 2303706 w 2567281"/>
              <a:gd name="connsiteY9-510" fmla="*/ 504477 h 2567281"/>
              <a:gd name="connsiteX10-511" fmla="*/ 2313004 w 2567281"/>
              <a:gd name="connsiteY10-512" fmla="*/ 518043 h 2567281"/>
              <a:gd name="connsiteX11-513" fmla="*/ 2261606 w 2567281"/>
              <a:gd name="connsiteY11-514" fmla="*/ 855842 h 2567281"/>
              <a:gd name="connsiteX12-515" fmla="*/ 2547655 w 2567281"/>
              <a:gd name="connsiteY12-516" fmla="*/ 1066337 h 2567281"/>
              <a:gd name="connsiteX13-517" fmla="*/ 2553379 w 2567281"/>
              <a:gd name="connsiteY13-518" fmla="*/ 1094904 h 2567281"/>
              <a:gd name="connsiteX14-519" fmla="*/ 2565794 w 2567281"/>
              <a:gd name="connsiteY14-520" fmla="*/ 1344373 h 2567281"/>
              <a:gd name="connsiteX15-521" fmla="*/ 2556882 w 2567281"/>
              <a:gd name="connsiteY15-522" fmla="*/ 1436427 h 2567281"/>
              <a:gd name="connsiteX16-523" fmla="*/ 2261606 w 2567281"/>
              <a:gd name="connsiteY16-524" fmla="*/ 1653711 h 2567281"/>
              <a:gd name="connsiteX17-525" fmla="*/ 2320371 w 2567281"/>
              <a:gd name="connsiteY17-526" fmla="*/ 2039924 h 2567281"/>
              <a:gd name="connsiteX18-527" fmla="*/ 2247295 w 2567281"/>
              <a:gd name="connsiteY18-528" fmla="*/ 2131698 h 2567281"/>
              <a:gd name="connsiteX19-529" fmla="*/ 2159843 w 2567281"/>
              <a:gd name="connsiteY19-530" fmla="*/ 2221792 h 2567281"/>
              <a:gd name="connsiteX20-531" fmla="*/ 2093129 w 2567281"/>
              <a:gd name="connsiteY20-532" fmla="*/ 2278108 h 2567281"/>
              <a:gd name="connsiteX21-533" fmla="*/ 1697419 w 2567281"/>
              <a:gd name="connsiteY21-534" fmla="*/ 2217898 h 2567281"/>
              <a:gd name="connsiteX22-535" fmla="*/ 1448837 w 2567281"/>
              <a:gd name="connsiteY22-536" fmla="*/ 2555706 h 2567281"/>
              <a:gd name="connsiteX23-537" fmla="*/ 1347429 w 2567281"/>
              <a:gd name="connsiteY23-538" fmla="*/ 2565733 h 2567281"/>
              <a:gd name="connsiteX24-539" fmla="*/ 1222908 w 2567281"/>
              <a:gd name="connsiteY24-540" fmla="*/ 2565794 h 2567281"/>
              <a:gd name="connsiteX25-541" fmla="*/ 1150390 w 2567281"/>
              <a:gd name="connsiteY25-542" fmla="*/ 2558774 h 2567281"/>
              <a:gd name="connsiteX26-543" fmla="*/ 899550 w 2567281"/>
              <a:gd name="connsiteY26-544" fmla="*/ 2217898 h 2567281"/>
              <a:gd name="connsiteX27-545" fmla="*/ 479023 w 2567281"/>
              <a:gd name="connsiteY27-546" fmla="*/ 2281883 h 2567281"/>
              <a:gd name="connsiteX28-547" fmla="*/ 435584 w 2567281"/>
              <a:gd name="connsiteY28-548" fmla="*/ 2247295 h 2567281"/>
              <a:gd name="connsiteX29-549" fmla="*/ 345490 w 2567281"/>
              <a:gd name="connsiteY29-550" fmla="*/ 2159843 h 2567281"/>
              <a:gd name="connsiteX30-551" fmla="*/ 271660 w 2567281"/>
              <a:gd name="connsiteY30-552" fmla="*/ 2072382 h 2567281"/>
              <a:gd name="connsiteX31-553" fmla="*/ 335363 w 2567281"/>
              <a:gd name="connsiteY31-554" fmla="*/ 1653711 h 2567281"/>
              <a:gd name="connsiteX32-555" fmla="*/ 8015 w 2567281"/>
              <a:gd name="connsiteY32-556" fmla="*/ 1412826 h 2567281"/>
              <a:gd name="connsiteX33-557" fmla="*/ 1549 w 2567281"/>
              <a:gd name="connsiteY33-558" fmla="*/ 1347429 h 2567281"/>
              <a:gd name="connsiteX34-559" fmla="*/ 13418 w 2567281"/>
              <a:gd name="connsiteY34-560" fmla="*/ 1099676 h 2567281"/>
              <a:gd name="connsiteX35-561" fmla="*/ 14995 w 2567281"/>
              <a:gd name="connsiteY35-562" fmla="*/ 1091591 h 2567281"/>
              <a:gd name="connsiteX36-563" fmla="*/ 422275 w 2567281"/>
              <a:gd name="connsiteY36-564" fmla="*/ 844686 h 2567281"/>
              <a:gd name="connsiteX37-565" fmla="*/ 279210 w 2567281"/>
              <a:gd name="connsiteY37-566" fmla="*/ 486794 h 2567281"/>
              <a:gd name="connsiteX38-567" fmla="*/ 319987 w 2567281"/>
              <a:gd name="connsiteY38-568" fmla="*/ 435584 h 2567281"/>
              <a:gd name="connsiteX39-569" fmla="*/ 504477 w 2567281"/>
              <a:gd name="connsiteY39-570" fmla="*/ 263576 h 2567281"/>
              <a:gd name="connsiteX40-571" fmla="*/ 542723 w 2567281"/>
              <a:gd name="connsiteY40-572" fmla="*/ 237362 h 2567281"/>
              <a:gd name="connsiteX0-573" fmla="*/ 542723 w 2567281"/>
              <a:gd name="connsiteY0-574" fmla="*/ 237362 h 2567281"/>
              <a:gd name="connsiteX1-575" fmla="*/ 899550 w 2567281"/>
              <a:gd name="connsiteY1-576" fmla="*/ 291655 h 2567281"/>
              <a:gd name="connsiteX2-577" fmla="*/ 1104648 w 2567281"/>
              <a:gd name="connsiteY2-578" fmla="*/ 12940 h 2567281"/>
              <a:gd name="connsiteX3-579" fmla="*/ 1219853 w 2567281"/>
              <a:gd name="connsiteY3-580" fmla="*/ 1549 h 2567281"/>
              <a:gd name="connsiteX4-581" fmla="*/ 1467606 w 2567281"/>
              <a:gd name="connsiteY4-582" fmla="*/ 13418 h 2567281"/>
              <a:gd name="connsiteX5-583" fmla="*/ 1496875 w 2567281"/>
              <a:gd name="connsiteY5-584" fmla="*/ 19128 h 2567281"/>
              <a:gd name="connsiteX6-585" fmla="*/ 1697419 w 2567281"/>
              <a:gd name="connsiteY6-586" fmla="*/ 291655 h 2567281"/>
              <a:gd name="connsiteX7-587" fmla="*/ 2031761 w 2567281"/>
              <a:gd name="connsiteY7-588" fmla="*/ 240783 h 2567281"/>
              <a:gd name="connsiteX8-589" fmla="*/ 2034286 w 2567281"/>
              <a:gd name="connsiteY8-590" fmla="*/ 242421 h 2567281"/>
              <a:gd name="connsiteX9-591" fmla="*/ 2303706 w 2567281"/>
              <a:gd name="connsiteY9-592" fmla="*/ 504477 h 2567281"/>
              <a:gd name="connsiteX10-593" fmla="*/ 2313004 w 2567281"/>
              <a:gd name="connsiteY10-594" fmla="*/ 518043 h 2567281"/>
              <a:gd name="connsiteX11-595" fmla="*/ 2261606 w 2567281"/>
              <a:gd name="connsiteY11-596" fmla="*/ 855842 h 2567281"/>
              <a:gd name="connsiteX12-597" fmla="*/ 2547655 w 2567281"/>
              <a:gd name="connsiteY12-598" fmla="*/ 1066337 h 2567281"/>
              <a:gd name="connsiteX13-599" fmla="*/ 2553379 w 2567281"/>
              <a:gd name="connsiteY13-600" fmla="*/ 1094904 h 2567281"/>
              <a:gd name="connsiteX14-601" fmla="*/ 2565794 w 2567281"/>
              <a:gd name="connsiteY14-602" fmla="*/ 1344373 h 2567281"/>
              <a:gd name="connsiteX15-603" fmla="*/ 2556882 w 2567281"/>
              <a:gd name="connsiteY15-604" fmla="*/ 1436427 h 2567281"/>
              <a:gd name="connsiteX16-605" fmla="*/ 2261606 w 2567281"/>
              <a:gd name="connsiteY16-606" fmla="*/ 1653711 h 2567281"/>
              <a:gd name="connsiteX17-607" fmla="*/ 2320371 w 2567281"/>
              <a:gd name="connsiteY17-608" fmla="*/ 2039924 h 2567281"/>
              <a:gd name="connsiteX18-609" fmla="*/ 2247295 w 2567281"/>
              <a:gd name="connsiteY18-610" fmla="*/ 2131698 h 2567281"/>
              <a:gd name="connsiteX19-611" fmla="*/ 2159843 w 2567281"/>
              <a:gd name="connsiteY19-612" fmla="*/ 2221792 h 2567281"/>
              <a:gd name="connsiteX20-613" fmla="*/ 2093129 w 2567281"/>
              <a:gd name="connsiteY20-614" fmla="*/ 2278108 h 2567281"/>
              <a:gd name="connsiteX21-615" fmla="*/ 1697419 w 2567281"/>
              <a:gd name="connsiteY21-616" fmla="*/ 2217898 h 2567281"/>
              <a:gd name="connsiteX22-617" fmla="*/ 1448837 w 2567281"/>
              <a:gd name="connsiteY22-618" fmla="*/ 2555706 h 2567281"/>
              <a:gd name="connsiteX23-619" fmla="*/ 1347429 w 2567281"/>
              <a:gd name="connsiteY23-620" fmla="*/ 2565733 h 2567281"/>
              <a:gd name="connsiteX24-621" fmla="*/ 1222908 w 2567281"/>
              <a:gd name="connsiteY24-622" fmla="*/ 2565794 h 2567281"/>
              <a:gd name="connsiteX25-623" fmla="*/ 1150390 w 2567281"/>
              <a:gd name="connsiteY25-624" fmla="*/ 2558774 h 2567281"/>
              <a:gd name="connsiteX26-625" fmla="*/ 899550 w 2567281"/>
              <a:gd name="connsiteY26-626" fmla="*/ 2217898 h 2567281"/>
              <a:gd name="connsiteX27-627" fmla="*/ 479023 w 2567281"/>
              <a:gd name="connsiteY27-628" fmla="*/ 2281883 h 2567281"/>
              <a:gd name="connsiteX28-629" fmla="*/ 435584 w 2567281"/>
              <a:gd name="connsiteY28-630" fmla="*/ 2247295 h 2567281"/>
              <a:gd name="connsiteX29-631" fmla="*/ 345490 w 2567281"/>
              <a:gd name="connsiteY29-632" fmla="*/ 2159843 h 2567281"/>
              <a:gd name="connsiteX30-633" fmla="*/ 271660 w 2567281"/>
              <a:gd name="connsiteY30-634" fmla="*/ 2072382 h 2567281"/>
              <a:gd name="connsiteX31-635" fmla="*/ 335363 w 2567281"/>
              <a:gd name="connsiteY31-636" fmla="*/ 1653711 h 2567281"/>
              <a:gd name="connsiteX32-637" fmla="*/ 8015 w 2567281"/>
              <a:gd name="connsiteY32-638" fmla="*/ 1412826 h 2567281"/>
              <a:gd name="connsiteX33-639" fmla="*/ 1549 w 2567281"/>
              <a:gd name="connsiteY33-640" fmla="*/ 1347429 h 2567281"/>
              <a:gd name="connsiteX34-641" fmla="*/ 13418 w 2567281"/>
              <a:gd name="connsiteY34-642" fmla="*/ 1099676 h 2567281"/>
              <a:gd name="connsiteX35-643" fmla="*/ 14995 w 2567281"/>
              <a:gd name="connsiteY35-644" fmla="*/ 1091591 h 2567281"/>
              <a:gd name="connsiteX36-645" fmla="*/ 397317 w 2567281"/>
              <a:gd name="connsiteY36-646" fmla="*/ 856724 h 2567281"/>
              <a:gd name="connsiteX37-647" fmla="*/ 279210 w 2567281"/>
              <a:gd name="connsiteY37-648" fmla="*/ 486794 h 2567281"/>
              <a:gd name="connsiteX38-649" fmla="*/ 319987 w 2567281"/>
              <a:gd name="connsiteY38-650" fmla="*/ 435584 h 2567281"/>
              <a:gd name="connsiteX39-651" fmla="*/ 504477 w 2567281"/>
              <a:gd name="connsiteY39-652" fmla="*/ 263576 h 2567281"/>
              <a:gd name="connsiteX40-653" fmla="*/ 542723 w 2567281"/>
              <a:gd name="connsiteY40-654" fmla="*/ 237362 h 2567281"/>
              <a:gd name="connsiteX0-655" fmla="*/ 542723 w 2567281"/>
              <a:gd name="connsiteY0-656" fmla="*/ 237362 h 2567281"/>
              <a:gd name="connsiteX1-657" fmla="*/ 899550 w 2567281"/>
              <a:gd name="connsiteY1-658" fmla="*/ 291655 h 2567281"/>
              <a:gd name="connsiteX2-659" fmla="*/ 1104648 w 2567281"/>
              <a:gd name="connsiteY2-660" fmla="*/ 12940 h 2567281"/>
              <a:gd name="connsiteX3-661" fmla="*/ 1219853 w 2567281"/>
              <a:gd name="connsiteY3-662" fmla="*/ 1549 h 2567281"/>
              <a:gd name="connsiteX4-663" fmla="*/ 1467606 w 2567281"/>
              <a:gd name="connsiteY4-664" fmla="*/ 13418 h 2567281"/>
              <a:gd name="connsiteX5-665" fmla="*/ 1496875 w 2567281"/>
              <a:gd name="connsiteY5-666" fmla="*/ 19128 h 2567281"/>
              <a:gd name="connsiteX6-667" fmla="*/ 1697419 w 2567281"/>
              <a:gd name="connsiteY6-668" fmla="*/ 291655 h 2567281"/>
              <a:gd name="connsiteX7-669" fmla="*/ 2031761 w 2567281"/>
              <a:gd name="connsiteY7-670" fmla="*/ 240783 h 2567281"/>
              <a:gd name="connsiteX8-671" fmla="*/ 2034286 w 2567281"/>
              <a:gd name="connsiteY8-672" fmla="*/ 242421 h 2567281"/>
              <a:gd name="connsiteX9-673" fmla="*/ 2303706 w 2567281"/>
              <a:gd name="connsiteY9-674" fmla="*/ 504477 h 2567281"/>
              <a:gd name="connsiteX10-675" fmla="*/ 2313004 w 2567281"/>
              <a:gd name="connsiteY10-676" fmla="*/ 518043 h 2567281"/>
              <a:gd name="connsiteX11-677" fmla="*/ 2261606 w 2567281"/>
              <a:gd name="connsiteY11-678" fmla="*/ 855842 h 2567281"/>
              <a:gd name="connsiteX12-679" fmla="*/ 2547655 w 2567281"/>
              <a:gd name="connsiteY12-680" fmla="*/ 1066337 h 2567281"/>
              <a:gd name="connsiteX13-681" fmla="*/ 2553379 w 2567281"/>
              <a:gd name="connsiteY13-682" fmla="*/ 1094904 h 2567281"/>
              <a:gd name="connsiteX14-683" fmla="*/ 2565794 w 2567281"/>
              <a:gd name="connsiteY14-684" fmla="*/ 1344373 h 2567281"/>
              <a:gd name="connsiteX15-685" fmla="*/ 2556882 w 2567281"/>
              <a:gd name="connsiteY15-686" fmla="*/ 1436427 h 2567281"/>
              <a:gd name="connsiteX16-687" fmla="*/ 2261606 w 2567281"/>
              <a:gd name="connsiteY16-688" fmla="*/ 1653711 h 2567281"/>
              <a:gd name="connsiteX17-689" fmla="*/ 2320371 w 2567281"/>
              <a:gd name="connsiteY17-690" fmla="*/ 2039924 h 2567281"/>
              <a:gd name="connsiteX18-691" fmla="*/ 2247295 w 2567281"/>
              <a:gd name="connsiteY18-692" fmla="*/ 2131698 h 2567281"/>
              <a:gd name="connsiteX19-693" fmla="*/ 2159843 w 2567281"/>
              <a:gd name="connsiteY19-694" fmla="*/ 2221792 h 2567281"/>
              <a:gd name="connsiteX20-695" fmla="*/ 2093129 w 2567281"/>
              <a:gd name="connsiteY20-696" fmla="*/ 2278108 h 2567281"/>
              <a:gd name="connsiteX21-697" fmla="*/ 1697419 w 2567281"/>
              <a:gd name="connsiteY21-698" fmla="*/ 2217898 h 2567281"/>
              <a:gd name="connsiteX22-699" fmla="*/ 1448837 w 2567281"/>
              <a:gd name="connsiteY22-700" fmla="*/ 2555706 h 2567281"/>
              <a:gd name="connsiteX23-701" fmla="*/ 1347429 w 2567281"/>
              <a:gd name="connsiteY23-702" fmla="*/ 2565733 h 2567281"/>
              <a:gd name="connsiteX24-703" fmla="*/ 1222908 w 2567281"/>
              <a:gd name="connsiteY24-704" fmla="*/ 2565794 h 2567281"/>
              <a:gd name="connsiteX25-705" fmla="*/ 1150390 w 2567281"/>
              <a:gd name="connsiteY25-706" fmla="*/ 2558774 h 2567281"/>
              <a:gd name="connsiteX26-707" fmla="*/ 899550 w 2567281"/>
              <a:gd name="connsiteY26-708" fmla="*/ 2217898 h 2567281"/>
              <a:gd name="connsiteX27-709" fmla="*/ 479023 w 2567281"/>
              <a:gd name="connsiteY27-710" fmla="*/ 2281883 h 2567281"/>
              <a:gd name="connsiteX28-711" fmla="*/ 435584 w 2567281"/>
              <a:gd name="connsiteY28-712" fmla="*/ 2247295 h 2567281"/>
              <a:gd name="connsiteX29-713" fmla="*/ 345490 w 2567281"/>
              <a:gd name="connsiteY29-714" fmla="*/ 2159843 h 2567281"/>
              <a:gd name="connsiteX30-715" fmla="*/ 271660 w 2567281"/>
              <a:gd name="connsiteY30-716" fmla="*/ 2072382 h 2567281"/>
              <a:gd name="connsiteX31-717" fmla="*/ 335363 w 2567281"/>
              <a:gd name="connsiteY31-718" fmla="*/ 1653711 h 2567281"/>
              <a:gd name="connsiteX32-719" fmla="*/ 8015 w 2567281"/>
              <a:gd name="connsiteY32-720" fmla="*/ 1412826 h 2567281"/>
              <a:gd name="connsiteX33-721" fmla="*/ 1549 w 2567281"/>
              <a:gd name="connsiteY33-722" fmla="*/ 1347429 h 2567281"/>
              <a:gd name="connsiteX34-723" fmla="*/ 13418 w 2567281"/>
              <a:gd name="connsiteY34-724" fmla="*/ 1099676 h 2567281"/>
              <a:gd name="connsiteX35-725" fmla="*/ 14995 w 2567281"/>
              <a:gd name="connsiteY35-726" fmla="*/ 1091591 h 2567281"/>
              <a:gd name="connsiteX36-727" fmla="*/ 397317 w 2567281"/>
              <a:gd name="connsiteY36-728" fmla="*/ 856724 h 2567281"/>
              <a:gd name="connsiteX37-729" fmla="*/ 279210 w 2567281"/>
              <a:gd name="connsiteY37-730" fmla="*/ 486794 h 2567281"/>
              <a:gd name="connsiteX38-731" fmla="*/ 319987 w 2567281"/>
              <a:gd name="connsiteY38-732" fmla="*/ 435584 h 2567281"/>
              <a:gd name="connsiteX39-733" fmla="*/ 504477 w 2567281"/>
              <a:gd name="connsiteY39-734" fmla="*/ 263576 h 2567281"/>
              <a:gd name="connsiteX40-735" fmla="*/ 542723 w 2567281"/>
              <a:gd name="connsiteY40-736" fmla="*/ 237362 h 2567281"/>
              <a:gd name="connsiteX0-737" fmla="*/ 542723 w 2567281"/>
              <a:gd name="connsiteY0-738" fmla="*/ 237362 h 2567281"/>
              <a:gd name="connsiteX1-739" fmla="*/ 899550 w 2567281"/>
              <a:gd name="connsiteY1-740" fmla="*/ 291655 h 2567281"/>
              <a:gd name="connsiteX2-741" fmla="*/ 1104648 w 2567281"/>
              <a:gd name="connsiteY2-742" fmla="*/ 12940 h 2567281"/>
              <a:gd name="connsiteX3-743" fmla="*/ 1219853 w 2567281"/>
              <a:gd name="connsiteY3-744" fmla="*/ 1549 h 2567281"/>
              <a:gd name="connsiteX4-745" fmla="*/ 1467606 w 2567281"/>
              <a:gd name="connsiteY4-746" fmla="*/ 13418 h 2567281"/>
              <a:gd name="connsiteX5-747" fmla="*/ 1496875 w 2567281"/>
              <a:gd name="connsiteY5-748" fmla="*/ 19128 h 2567281"/>
              <a:gd name="connsiteX6-749" fmla="*/ 1697419 w 2567281"/>
              <a:gd name="connsiteY6-750" fmla="*/ 291655 h 2567281"/>
              <a:gd name="connsiteX7-751" fmla="*/ 2031761 w 2567281"/>
              <a:gd name="connsiteY7-752" fmla="*/ 240783 h 2567281"/>
              <a:gd name="connsiteX8-753" fmla="*/ 2034286 w 2567281"/>
              <a:gd name="connsiteY8-754" fmla="*/ 242421 h 2567281"/>
              <a:gd name="connsiteX9-755" fmla="*/ 2303706 w 2567281"/>
              <a:gd name="connsiteY9-756" fmla="*/ 504477 h 2567281"/>
              <a:gd name="connsiteX10-757" fmla="*/ 2313004 w 2567281"/>
              <a:gd name="connsiteY10-758" fmla="*/ 518043 h 2567281"/>
              <a:gd name="connsiteX11-759" fmla="*/ 2261606 w 2567281"/>
              <a:gd name="connsiteY11-760" fmla="*/ 855842 h 2567281"/>
              <a:gd name="connsiteX12-761" fmla="*/ 2547655 w 2567281"/>
              <a:gd name="connsiteY12-762" fmla="*/ 1066337 h 2567281"/>
              <a:gd name="connsiteX13-763" fmla="*/ 2553379 w 2567281"/>
              <a:gd name="connsiteY13-764" fmla="*/ 1094904 h 2567281"/>
              <a:gd name="connsiteX14-765" fmla="*/ 2565794 w 2567281"/>
              <a:gd name="connsiteY14-766" fmla="*/ 1344373 h 2567281"/>
              <a:gd name="connsiteX15-767" fmla="*/ 2556882 w 2567281"/>
              <a:gd name="connsiteY15-768" fmla="*/ 1436427 h 2567281"/>
              <a:gd name="connsiteX16-769" fmla="*/ 2261606 w 2567281"/>
              <a:gd name="connsiteY16-770" fmla="*/ 1653711 h 2567281"/>
              <a:gd name="connsiteX17-771" fmla="*/ 2320371 w 2567281"/>
              <a:gd name="connsiteY17-772" fmla="*/ 2039924 h 2567281"/>
              <a:gd name="connsiteX18-773" fmla="*/ 2247295 w 2567281"/>
              <a:gd name="connsiteY18-774" fmla="*/ 2131698 h 2567281"/>
              <a:gd name="connsiteX19-775" fmla="*/ 2159843 w 2567281"/>
              <a:gd name="connsiteY19-776" fmla="*/ 2221792 h 2567281"/>
              <a:gd name="connsiteX20-777" fmla="*/ 2093129 w 2567281"/>
              <a:gd name="connsiteY20-778" fmla="*/ 2278108 h 2567281"/>
              <a:gd name="connsiteX21-779" fmla="*/ 1697419 w 2567281"/>
              <a:gd name="connsiteY21-780" fmla="*/ 2217898 h 2567281"/>
              <a:gd name="connsiteX22-781" fmla="*/ 1448837 w 2567281"/>
              <a:gd name="connsiteY22-782" fmla="*/ 2555706 h 2567281"/>
              <a:gd name="connsiteX23-783" fmla="*/ 1347429 w 2567281"/>
              <a:gd name="connsiteY23-784" fmla="*/ 2565733 h 2567281"/>
              <a:gd name="connsiteX24-785" fmla="*/ 1222908 w 2567281"/>
              <a:gd name="connsiteY24-786" fmla="*/ 2565794 h 2567281"/>
              <a:gd name="connsiteX25-787" fmla="*/ 1150390 w 2567281"/>
              <a:gd name="connsiteY25-788" fmla="*/ 2558774 h 2567281"/>
              <a:gd name="connsiteX26-789" fmla="*/ 899550 w 2567281"/>
              <a:gd name="connsiteY26-790" fmla="*/ 2217898 h 2567281"/>
              <a:gd name="connsiteX27-791" fmla="*/ 479023 w 2567281"/>
              <a:gd name="connsiteY27-792" fmla="*/ 2281883 h 2567281"/>
              <a:gd name="connsiteX28-793" fmla="*/ 435584 w 2567281"/>
              <a:gd name="connsiteY28-794" fmla="*/ 2247295 h 2567281"/>
              <a:gd name="connsiteX29-795" fmla="*/ 345490 w 2567281"/>
              <a:gd name="connsiteY29-796" fmla="*/ 2159843 h 2567281"/>
              <a:gd name="connsiteX30-797" fmla="*/ 271660 w 2567281"/>
              <a:gd name="connsiteY30-798" fmla="*/ 2072382 h 2567281"/>
              <a:gd name="connsiteX31-799" fmla="*/ 335363 w 2567281"/>
              <a:gd name="connsiteY31-800" fmla="*/ 1653711 h 2567281"/>
              <a:gd name="connsiteX32-801" fmla="*/ 8015 w 2567281"/>
              <a:gd name="connsiteY32-802" fmla="*/ 1412826 h 2567281"/>
              <a:gd name="connsiteX33-803" fmla="*/ 1549 w 2567281"/>
              <a:gd name="connsiteY33-804" fmla="*/ 1347429 h 2567281"/>
              <a:gd name="connsiteX34-805" fmla="*/ 13418 w 2567281"/>
              <a:gd name="connsiteY34-806" fmla="*/ 1099676 h 2567281"/>
              <a:gd name="connsiteX35-807" fmla="*/ 14995 w 2567281"/>
              <a:gd name="connsiteY35-808" fmla="*/ 1091591 h 2567281"/>
              <a:gd name="connsiteX36-809" fmla="*/ 397317 w 2567281"/>
              <a:gd name="connsiteY36-810" fmla="*/ 856724 h 2567281"/>
              <a:gd name="connsiteX37-811" fmla="*/ 279210 w 2567281"/>
              <a:gd name="connsiteY37-812" fmla="*/ 486794 h 2567281"/>
              <a:gd name="connsiteX38-813" fmla="*/ 319987 w 2567281"/>
              <a:gd name="connsiteY38-814" fmla="*/ 435584 h 2567281"/>
              <a:gd name="connsiteX39-815" fmla="*/ 504477 w 2567281"/>
              <a:gd name="connsiteY39-816" fmla="*/ 263576 h 2567281"/>
              <a:gd name="connsiteX40-817" fmla="*/ 542723 w 2567281"/>
              <a:gd name="connsiteY40-818" fmla="*/ 237362 h 2567281"/>
              <a:gd name="connsiteX0-819" fmla="*/ 542723 w 2567281"/>
              <a:gd name="connsiteY0-820" fmla="*/ 237362 h 2567281"/>
              <a:gd name="connsiteX1-821" fmla="*/ 899550 w 2567281"/>
              <a:gd name="connsiteY1-822" fmla="*/ 291655 h 2567281"/>
              <a:gd name="connsiteX2-823" fmla="*/ 1104648 w 2567281"/>
              <a:gd name="connsiteY2-824" fmla="*/ 12940 h 2567281"/>
              <a:gd name="connsiteX3-825" fmla="*/ 1219853 w 2567281"/>
              <a:gd name="connsiteY3-826" fmla="*/ 1549 h 2567281"/>
              <a:gd name="connsiteX4-827" fmla="*/ 1467606 w 2567281"/>
              <a:gd name="connsiteY4-828" fmla="*/ 13418 h 2567281"/>
              <a:gd name="connsiteX5-829" fmla="*/ 1496875 w 2567281"/>
              <a:gd name="connsiteY5-830" fmla="*/ 19128 h 2567281"/>
              <a:gd name="connsiteX6-831" fmla="*/ 1697419 w 2567281"/>
              <a:gd name="connsiteY6-832" fmla="*/ 291655 h 2567281"/>
              <a:gd name="connsiteX7-833" fmla="*/ 2031761 w 2567281"/>
              <a:gd name="connsiteY7-834" fmla="*/ 240783 h 2567281"/>
              <a:gd name="connsiteX8-835" fmla="*/ 2034286 w 2567281"/>
              <a:gd name="connsiteY8-836" fmla="*/ 242421 h 2567281"/>
              <a:gd name="connsiteX9-837" fmla="*/ 2303706 w 2567281"/>
              <a:gd name="connsiteY9-838" fmla="*/ 504477 h 2567281"/>
              <a:gd name="connsiteX10-839" fmla="*/ 2313004 w 2567281"/>
              <a:gd name="connsiteY10-840" fmla="*/ 518043 h 2567281"/>
              <a:gd name="connsiteX11-841" fmla="*/ 2261606 w 2567281"/>
              <a:gd name="connsiteY11-842" fmla="*/ 855842 h 2567281"/>
              <a:gd name="connsiteX12-843" fmla="*/ 2547655 w 2567281"/>
              <a:gd name="connsiteY12-844" fmla="*/ 1066337 h 2567281"/>
              <a:gd name="connsiteX13-845" fmla="*/ 2553379 w 2567281"/>
              <a:gd name="connsiteY13-846" fmla="*/ 1094904 h 2567281"/>
              <a:gd name="connsiteX14-847" fmla="*/ 2565794 w 2567281"/>
              <a:gd name="connsiteY14-848" fmla="*/ 1344373 h 2567281"/>
              <a:gd name="connsiteX15-849" fmla="*/ 2556882 w 2567281"/>
              <a:gd name="connsiteY15-850" fmla="*/ 1436427 h 2567281"/>
              <a:gd name="connsiteX16-851" fmla="*/ 2261606 w 2567281"/>
              <a:gd name="connsiteY16-852" fmla="*/ 1653711 h 2567281"/>
              <a:gd name="connsiteX17-853" fmla="*/ 2320371 w 2567281"/>
              <a:gd name="connsiteY17-854" fmla="*/ 2039924 h 2567281"/>
              <a:gd name="connsiteX18-855" fmla="*/ 2247295 w 2567281"/>
              <a:gd name="connsiteY18-856" fmla="*/ 2131698 h 2567281"/>
              <a:gd name="connsiteX19-857" fmla="*/ 2159843 w 2567281"/>
              <a:gd name="connsiteY19-858" fmla="*/ 2221792 h 2567281"/>
              <a:gd name="connsiteX20-859" fmla="*/ 2093129 w 2567281"/>
              <a:gd name="connsiteY20-860" fmla="*/ 2278108 h 2567281"/>
              <a:gd name="connsiteX21-861" fmla="*/ 1697419 w 2567281"/>
              <a:gd name="connsiteY21-862" fmla="*/ 2217898 h 2567281"/>
              <a:gd name="connsiteX22-863" fmla="*/ 1448837 w 2567281"/>
              <a:gd name="connsiteY22-864" fmla="*/ 2555706 h 2567281"/>
              <a:gd name="connsiteX23-865" fmla="*/ 1347429 w 2567281"/>
              <a:gd name="connsiteY23-866" fmla="*/ 2565733 h 2567281"/>
              <a:gd name="connsiteX24-867" fmla="*/ 1222908 w 2567281"/>
              <a:gd name="connsiteY24-868" fmla="*/ 2565794 h 2567281"/>
              <a:gd name="connsiteX25-869" fmla="*/ 1150390 w 2567281"/>
              <a:gd name="connsiteY25-870" fmla="*/ 2558774 h 2567281"/>
              <a:gd name="connsiteX26-871" fmla="*/ 899550 w 2567281"/>
              <a:gd name="connsiteY26-872" fmla="*/ 2217898 h 2567281"/>
              <a:gd name="connsiteX27-873" fmla="*/ 479023 w 2567281"/>
              <a:gd name="connsiteY27-874" fmla="*/ 2281883 h 2567281"/>
              <a:gd name="connsiteX28-875" fmla="*/ 435584 w 2567281"/>
              <a:gd name="connsiteY28-876" fmla="*/ 2247295 h 2567281"/>
              <a:gd name="connsiteX29-877" fmla="*/ 345490 w 2567281"/>
              <a:gd name="connsiteY29-878" fmla="*/ 2159843 h 2567281"/>
              <a:gd name="connsiteX30-879" fmla="*/ 271660 w 2567281"/>
              <a:gd name="connsiteY30-880" fmla="*/ 2072382 h 2567281"/>
              <a:gd name="connsiteX31-881" fmla="*/ 335363 w 2567281"/>
              <a:gd name="connsiteY31-882" fmla="*/ 1653711 h 2567281"/>
              <a:gd name="connsiteX32-883" fmla="*/ 8015 w 2567281"/>
              <a:gd name="connsiteY32-884" fmla="*/ 1412826 h 2567281"/>
              <a:gd name="connsiteX33-885" fmla="*/ 1549 w 2567281"/>
              <a:gd name="connsiteY33-886" fmla="*/ 1347429 h 2567281"/>
              <a:gd name="connsiteX34-887" fmla="*/ 13418 w 2567281"/>
              <a:gd name="connsiteY34-888" fmla="*/ 1099676 h 2567281"/>
              <a:gd name="connsiteX35-889" fmla="*/ 14995 w 2567281"/>
              <a:gd name="connsiteY35-890" fmla="*/ 1091591 h 2567281"/>
              <a:gd name="connsiteX36-891" fmla="*/ 397317 w 2567281"/>
              <a:gd name="connsiteY36-892" fmla="*/ 856724 h 2567281"/>
              <a:gd name="connsiteX37-893" fmla="*/ 279210 w 2567281"/>
              <a:gd name="connsiteY37-894" fmla="*/ 486794 h 2567281"/>
              <a:gd name="connsiteX38-895" fmla="*/ 319987 w 2567281"/>
              <a:gd name="connsiteY38-896" fmla="*/ 435584 h 2567281"/>
              <a:gd name="connsiteX39-897" fmla="*/ 504477 w 2567281"/>
              <a:gd name="connsiteY39-898" fmla="*/ 263576 h 2567281"/>
              <a:gd name="connsiteX40-899" fmla="*/ 542723 w 2567281"/>
              <a:gd name="connsiteY40-900" fmla="*/ 237362 h 2567281"/>
              <a:gd name="connsiteX0-901" fmla="*/ 542723 w 2567281"/>
              <a:gd name="connsiteY0-902" fmla="*/ 237362 h 2567281"/>
              <a:gd name="connsiteX1-903" fmla="*/ 899550 w 2567281"/>
              <a:gd name="connsiteY1-904" fmla="*/ 291655 h 2567281"/>
              <a:gd name="connsiteX2-905" fmla="*/ 1104648 w 2567281"/>
              <a:gd name="connsiteY2-906" fmla="*/ 12940 h 2567281"/>
              <a:gd name="connsiteX3-907" fmla="*/ 1219853 w 2567281"/>
              <a:gd name="connsiteY3-908" fmla="*/ 1549 h 2567281"/>
              <a:gd name="connsiteX4-909" fmla="*/ 1467606 w 2567281"/>
              <a:gd name="connsiteY4-910" fmla="*/ 13418 h 2567281"/>
              <a:gd name="connsiteX5-911" fmla="*/ 1496875 w 2567281"/>
              <a:gd name="connsiteY5-912" fmla="*/ 19128 h 2567281"/>
              <a:gd name="connsiteX6-913" fmla="*/ 1697419 w 2567281"/>
              <a:gd name="connsiteY6-914" fmla="*/ 291655 h 2567281"/>
              <a:gd name="connsiteX7-915" fmla="*/ 2031761 w 2567281"/>
              <a:gd name="connsiteY7-916" fmla="*/ 240783 h 2567281"/>
              <a:gd name="connsiteX8-917" fmla="*/ 2034286 w 2567281"/>
              <a:gd name="connsiteY8-918" fmla="*/ 242421 h 2567281"/>
              <a:gd name="connsiteX9-919" fmla="*/ 2303706 w 2567281"/>
              <a:gd name="connsiteY9-920" fmla="*/ 504477 h 2567281"/>
              <a:gd name="connsiteX10-921" fmla="*/ 2313004 w 2567281"/>
              <a:gd name="connsiteY10-922" fmla="*/ 518043 h 2567281"/>
              <a:gd name="connsiteX11-923" fmla="*/ 2261606 w 2567281"/>
              <a:gd name="connsiteY11-924" fmla="*/ 855842 h 2567281"/>
              <a:gd name="connsiteX12-925" fmla="*/ 2547655 w 2567281"/>
              <a:gd name="connsiteY12-926" fmla="*/ 1066337 h 2567281"/>
              <a:gd name="connsiteX13-927" fmla="*/ 2553379 w 2567281"/>
              <a:gd name="connsiteY13-928" fmla="*/ 1094904 h 2567281"/>
              <a:gd name="connsiteX14-929" fmla="*/ 2565794 w 2567281"/>
              <a:gd name="connsiteY14-930" fmla="*/ 1344373 h 2567281"/>
              <a:gd name="connsiteX15-931" fmla="*/ 2556882 w 2567281"/>
              <a:gd name="connsiteY15-932" fmla="*/ 1436427 h 2567281"/>
              <a:gd name="connsiteX16-933" fmla="*/ 2261606 w 2567281"/>
              <a:gd name="connsiteY16-934" fmla="*/ 1653711 h 2567281"/>
              <a:gd name="connsiteX17-935" fmla="*/ 2320371 w 2567281"/>
              <a:gd name="connsiteY17-936" fmla="*/ 2039924 h 2567281"/>
              <a:gd name="connsiteX18-937" fmla="*/ 2247295 w 2567281"/>
              <a:gd name="connsiteY18-938" fmla="*/ 2131698 h 2567281"/>
              <a:gd name="connsiteX19-939" fmla="*/ 2159843 w 2567281"/>
              <a:gd name="connsiteY19-940" fmla="*/ 2221792 h 2567281"/>
              <a:gd name="connsiteX20-941" fmla="*/ 2093129 w 2567281"/>
              <a:gd name="connsiteY20-942" fmla="*/ 2278108 h 2567281"/>
              <a:gd name="connsiteX21-943" fmla="*/ 1697419 w 2567281"/>
              <a:gd name="connsiteY21-944" fmla="*/ 2217898 h 2567281"/>
              <a:gd name="connsiteX22-945" fmla="*/ 1448837 w 2567281"/>
              <a:gd name="connsiteY22-946" fmla="*/ 2555706 h 2567281"/>
              <a:gd name="connsiteX23-947" fmla="*/ 1347429 w 2567281"/>
              <a:gd name="connsiteY23-948" fmla="*/ 2565733 h 2567281"/>
              <a:gd name="connsiteX24-949" fmla="*/ 1222908 w 2567281"/>
              <a:gd name="connsiteY24-950" fmla="*/ 2565794 h 2567281"/>
              <a:gd name="connsiteX25-951" fmla="*/ 1150390 w 2567281"/>
              <a:gd name="connsiteY25-952" fmla="*/ 2558774 h 2567281"/>
              <a:gd name="connsiteX26-953" fmla="*/ 899550 w 2567281"/>
              <a:gd name="connsiteY26-954" fmla="*/ 2217898 h 2567281"/>
              <a:gd name="connsiteX27-955" fmla="*/ 479023 w 2567281"/>
              <a:gd name="connsiteY27-956" fmla="*/ 2281883 h 2567281"/>
              <a:gd name="connsiteX28-957" fmla="*/ 435584 w 2567281"/>
              <a:gd name="connsiteY28-958" fmla="*/ 2247295 h 2567281"/>
              <a:gd name="connsiteX29-959" fmla="*/ 345490 w 2567281"/>
              <a:gd name="connsiteY29-960" fmla="*/ 2159843 h 2567281"/>
              <a:gd name="connsiteX30-961" fmla="*/ 271660 w 2567281"/>
              <a:gd name="connsiteY30-962" fmla="*/ 2072382 h 2567281"/>
              <a:gd name="connsiteX31-963" fmla="*/ 335363 w 2567281"/>
              <a:gd name="connsiteY31-964" fmla="*/ 1653711 h 2567281"/>
              <a:gd name="connsiteX32-965" fmla="*/ 8015 w 2567281"/>
              <a:gd name="connsiteY32-966" fmla="*/ 1412826 h 2567281"/>
              <a:gd name="connsiteX33-967" fmla="*/ 1549 w 2567281"/>
              <a:gd name="connsiteY33-968" fmla="*/ 1347429 h 2567281"/>
              <a:gd name="connsiteX34-969" fmla="*/ 13418 w 2567281"/>
              <a:gd name="connsiteY34-970" fmla="*/ 1099676 h 2567281"/>
              <a:gd name="connsiteX35-971" fmla="*/ 14995 w 2567281"/>
              <a:gd name="connsiteY35-972" fmla="*/ 1091591 h 2567281"/>
              <a:gd name="connsiteX36-973" fmla="*/ 397317 w 2567281"/>
              <a:gd name="connsiteY36-974" fmla="*/ 856724 h 2567281"/>
              <a:gd name="connsiteX37-975" fmla="*/ 279210 w 2567281"/>
              <a:gd name="connsiteY37-976" fmla="*/ 486794 h 2567281"/>
              <a:gd name="connsiteX38-977" fmla="*/ 319987 w 2567281"/>
              <a:gd name="connsiteY38-978" fmla="*/ 435584 h 2567281"/>
              <a:gd name="connsiteX39-979" fmla="*/ 504477 w 2567281"/>
              <a:gd name="connsiteY39-980" fmla="*/ 263576 h 2567281"/>
              <a:gd name="connsiteX40-981" fmla="*/ 542723 w 2567281"/>
              <a:gd name="connsiteY40-982" fmla="*/ 237362 h 2567281"/>
              <a:gd name="connsiteX0-983" fmla="*/ 542723 w 2567281"/>
              <a:gd name="connsiteY0-984" fmla="*/ 237362 h 2567281"/>
              <a:gd name="connsiteX1-985" fmla="*/ 923626 w 2567281"/>
              <a:gd name="connsiteY1-986" fmla="*/ 341570 h 2567281"/>
              <a:gd name="connsiteX2-987" fmla="*/ 1104648 w 2567281"/>
              <a:gd name="connsiteY2-988" fmla="*/ 12940 h 2567281"/>
              <a:gd name="connsiteX3-989" fmla="*/ 1219853 w 2567281"/>
              <a:gd name="connsiteY3-990" fmla="*/ 1549 h 2567281"/>
              <a:gd name="connsiteX4-991" fmla="*/ 1467606 w 2567281"/>
              <a:gd name="connsiteY4-992" fmla="*/ 13418 h 2567281"/>
              <a:gd name="connsiteX5-993" fmla="*/ 1496875 w 2567281"/>
              <a:gd name="connsiteY5-994" fmla="*/ 19128 h 2567281"/>
              <a:gd name="connsiteX6-995" fmla="*/ 1697419 w 2567281"/>
              <a:gd name="connsiteY6-996" fmla="*/ 291655 h 2567281"/>
              <a:gd name="connsiteX7-997" fmla="*/ 2031761 w 2567281"/>
              <a:gd name="connsiteY7-998" fmla="*/ 240783 h 2567281"/>
              <a:gd name="connsiteX8-999" fmla="*/ 2034286 w 2567281"/>
              <a:gd name="connsiteY8-1000" fmla="*/ 242421 h 2567281"/>
              <a:gd name="connsiteX9-1001" fmla="*/ 2303706 w 2567281"/>
              <a:gd name="connsiteY9-1002" fmla="*/ 504477 h 2567281"/>
              <a:gd name="connsiteX10-1003" fmla="*/ 2313004 w 2567281"/>
              <a:gd name="connsiteY10-1004" fmla="*/ 518043 h 2567281"/>
              <a:gd name="connsiteX11-1005" fmla="*/ 2261606 w 2567281"/>
              <a:gd name="connsiteY11-1006" fmla="*/ 855842 h 2567281"/>
              <a:gd name="connsiteX12-1007" fmla="*/ 2547655 w 2567281"/>
              <a:gd name="connsiteY12-1008" fmla="*/ 1066337 h 2567281"/>
              <a:gd name="connsiteX13-1009" fmla="*/ 2553379 w 2567281"/>
              <a:gd name="connsiteY13-1010" fmla="*/ 1094904 h 2567281"/>
              <a:gd name="connsiteX14-1011" fmla="*/ 2565794 w 2567281"/>
              <a:gd name="connsiteY14-1012" fmla="*/ 1344373 h 2567281"/>
              <a:gd name="connsiteX15-1013" fmla="*/ 2556882 w 2567281"/>
              <a:gd name="connsiteY15-1014" fmla="*/ 1436427 h 2567281"/>
              <a:gd name="connsiteX16-1015" fmla="*/ 2261606 w 2567281"/>
              <a:gd name="connsiteY16-1016" fmla="*/ 1653711 h 2567281"/>
              <a:gd name="connsiteX17-1017" fmla="*/ 2320371 w 2567281"/>
              <a:gd name="connsiteY17-1018" fmla="*/ 2039924 h 2567281"/>
              <a:gd name="connsiteX18-1019" fmla="*/ 2247295 w 2567281"/>
              <a:gd name="connsiteY18-1020" fmla="*/ 2131698 h 2567281"/>
              <a:gd name="connsiteX19-1021" fmla="*/ 2159843 w 2567281"/>
              <a:gd name="connsiteY19-1022" fmla="*/ 2221792 h 2567281"/>
              <a:gd name="connsiteX20-1023" fmla="*/ 2093129 w 2567281"/>
              <a:gd name="connsiteY20-1024" fmla="*/ 2278108 h 2567281"/>
              <a:gd name="connsiteX21-1025" fmla="*/ 1697419 w 2567281"/>
              <a:gd name="connsiteY21-1026" fmla="*/ 2217898 h 2567281"/>
              <a:gd name="connsiteX22-1027" fmla="*/ 1448837 w 2567281"/>
              <a:gd name="connsiteY22-1028" fmla="*/ 2555706 h 2567281"/>
              <a:gd name="connsiteX23-1029" fmla="*/ 1347429 w 2567281"/>
              <a:gd name="connsiteY23-1030" fmla="*/ 2565733 h 2567281"/>
              <a:gd name="connsiteX24-1031" fmla="*/ 1222908 w 2567281"/>
              <a:gd name="connsiteY24-1032" fmla="*/ 2565794 h 2567281"/>
              <a:gd name="connsiteX25-1033" fmla="*/ 1150390 w 2567281"/>
              <a:gd name="connsiteY25-1034" fmla="*/ 2558774 h 2567281"/>
              <a:gd name="connsiteX26-1035" fmla="*/ 899550 w 2567281"/>
              <a:gd name="connsiteY26-1036" fmla="*/ 2217898 h 2567281"/>
              <a:gd name="connsiteX27-1037" fmla="*/ 479023 w 2567281"/>
              <a:gd name="connsiteY27-1038" fmla="*/ 2281883 h 2567281"/>
              <a:gd name="connsiteX28-1039" fmla="*/ 435584 w 2567281"/>
              <a:gd name="connsiteY28-1040" fmla="*/ 2247295 h 2567281"/>
              <a:gd name="connsiteX29-1041" fmla="*/ 345490 w 2567281"/>
              <a:gd name="connsiteY29-1042" fmla="*/ 2159843 h 2567281"/>
              <a:gd name="connsiteX30-1043" fmla="*/ 271660 w 2567281"/>
              <a:gd name="connsiteY30-1044" fmla="*/ 2072382 h 2567281"/>
              <a:gd name="connsiteX31-1045" fmla="*/ 335363 w 2567281"/>
              <a:gd name="connsiteY31-1046" fmla="*/ 1653711 h 2567281"/>
              <a:gd name="connsiteX32-1047" fmla="*/ 8015 w 2567281"/>
              <a:gd name="connsiteY32-1048" fmla="*/ 1412826 h 2567281"/>
              <a:gd name="connsiteX33-1049" fmla="*/ 1549 w 2567281"/>
              <a:gd name="connsiteY33-1050" fmla="*/ 1347429 h 2567281"/>
              <a:gd name="connsiteX34-1051" fmla="*/ 13418 w 2567281"/>
              <a:gd name="connsiteY34-1052" fmla="*/ 1099676 h 2567281"/>
              <a:gd name="connsiteX35-1053" fmla="*/ 14995 w 2567281"/>
              <a:gd name="connsiteY35-1054" fmla="*/ 1091591 h 2567281"/>
              <a:gd name="connsiteX36-1055" fmla="*/ 397317 w 2567281"/>
              <a:gd name="connsiteY36-1056" fmla="*/ 856724 h 2567281"/>
              <a:gd name="connsiteX37-1057" fmla="*/ 279210 w 2567281"/>
              <a:gd name="connsiteY37-1058" fmla="*/ 486794 h 2567281"/>
              <a:gd name="connsiteX38-1059" fmla="*/ 319987 w 2567281"/>
              <a:gd name="connsiteY38-1060" fmla="*/ 435584 h 2567281"/>
              <a:gd name="connsiteX39-1061" fmla="*/ 504477 w 2567281"/>
              <a:gd name="connsiteY39-1062" fmla="*/ 263576 h 2567281"/>
              <a:gd name="connsiteX40-1063" fmla="*/ 542723 w 2567281"/>
              <a:gd name="connsiteY40-1064" fmla="*/ 237362 h 2567281"/>
              <a:gd name="connsiteX0-1065" fmla="*/ 542723 w 2567281"/>
              <a:gd name="connsiteY0-1066" fmla="*/ 237362 h 2567281"/>
              <a:gd name="connsiteX1-1067" fmla="*/ 923626 w 2567281"/>
              <a:gd name="connsiteY1-1068" fmla="*/ 341570 h 2567281"/>
              <a:gd name="connsiteX2-1069" fmla="*/ 1104648 w 2567281"/>
              <a:gd name="connsiteY2-1070" fmla="*/ 12940 h 2567281"/>
              <a:gd name="connsiteX3-1071" fmla="*/ 1219853 w 2567281"/>
              <a:gd name="connsiteY3-1072" fmla="*/ 1549 h 2567281"/>
              <a:gd name="connsiteX4-1073" fmla="*/ 1467606 w 2567281"/>
              <a:gd name="connsiteY4-1074" fmla="*/ 13418 h 2567281"/>
              <a:gd name="connsiteX5-1075" fmla="*/ 1496875 w 2567281"/>
              <a:gd name="connsiteY5-1076" fmla="*/ 19128 h 2567281"/>
              <a:gd name="connsiteX6-1077" fmla="*/ 1697419 w 2567281"/>
              <a:gd name="connsiteY6-1078" fmla="*/ 291655 h 2567281"/>
              <a:gd name="connsiteX7-1079" fmla="*/ 2031761 w 2567281"/>
              <a:gd name="connsiteY7-1080" fmla="*/ 240783 h 2567281"/>
              <a:gd name="connsiteX8-1081" fmla="*/ 2034286 w 2567281"/>
              <a:gd name="connsiteY8-1082" fmla="*/ 242421 h 2567281"/>
              <a:gd name="connsiteX9-1083" fmla="*/ 2303706 w 2567281"/>
              <a:gd name="connsiteY9-1084" fmla="*/ 504477 h 2567281"/>
              <a:gd name="connsiteX10-1085" fmla="*/ 2313004 w 2567281"/>
              <a:gd name="connsiteY10-1086" fmla="*/ 518043 h 2567281"/>
              <a:gd name="connsiteX11-1087" fmla="*/ 2261606 w 2567281"/>
              <a:gd name="connsiteY11-1088" fmla="*/ 855842 h 2567281"/>
              <a:gd name="connsiteX12-1089" fmla="*/ 2547655 w 2567281"/>
              <a:gd name="connsiteY12-1090" fmla="*/ 1066337 h 2567281"/>
              <a:gd name="connsiteX13-1091" fmla="*/ 2553379 w 2567281"/>
              <a:gd name="connsiteY13-1092" fmla="*/ 1094904 h 2567281"/>
              <a:gd name="connsiteX14-1093" fmla="*/ 2565794 w 2567281"/>
              <a:gd name="connsiteY14-1094" fmla="*/ 1344373 h 2567281"/>
              <a:gd name="connsiteX15-1095" fmla="*/ 2556882 w 2567281"/>
              <a:gd name="connsiteY15-1096" fmla="*/ 1436427 h 2567281"/>
              <a:gd name="connsiteX16-1097" fmla="*/ 2261606 w 2567281"/>
              <a:gd name="connsiteY16-1098" fmla="*/ 1653711 h 2567281"/>
              <a:gd name="connsiteX17-1099" fmla="*/ 2320371 w 2567281"/>
              <a:gd name="connsiteY17-1100" fmla="*/ 2039924 h 2567281"/>
              <a:gd name="connsiteX18-1101" fmla="*/ 2247295 w 2567281"/>
              <a:gd name="connsiteY18-1102" fmla="*/ 2131698 h 2567281"/>
              <a:gd name="connsiteX19-1103" fmla="*/ 2159843 w 2567281"/>
              <a:gd name="connsiteY19-1104" fmla="*/ 2221792 h 2567281"/>
              <a:gd name="connsiteX20-1105" fmla="*/ 2093129 w 2567281"/>
              <a:gd name="connsiteY20-1106" fmla="*/ 2278108 h 2567281"/>
              <a:gd name="connsiteX21-1107" fmla="*/ 1697419 w 2567281"/>
              <a:gd name="connsiteY21-1108" fmla="*/ 2217898 h 2567281"/>
              <a:gd name="connsiteX22-1109" fmla="*/ 1448837 w 2567281"/>
              <a:gd name="connsiteY22-1110" fmla="*/ 2555706 h 2567281"/>
              <a:gd name="connsiteX23-1111" fmla="*/ 1347429 w 2567281"/>
              <a:gd name="connsiteY23-1112" fmla="*/ 2565733 h 2567281"/>
              <a:gd name="connsiteX24-1113" fmla="*/ 1222908 w 2567281"/>
              <a:gd name="connsiteY24-1114" fmla="*/ 2565794 h 2567281"/>
              <a:gd name="connsiteX25-1115" fmla="*/ 1150390 w 2567281"/>
              <a:gd name="connsiteY25-1116" fmla="*/ 2558774 h 2567281"/>
              <a:gd name="connsiteX26-1117" fmla="*/ 899550 w 2567281"/>
              <a:gd name="connsiteY26-1118" fmla="*/ 2217898 h 2567281"/>
              <a:gd name="connsiteX27-1119" fmla="*/ 479023 w 2567281"/>
              <a:gd name="connsiteY27-1120" fmla="*/ 2281883 h 2567281"/>
              <a:gd name="connsiteX28-1121" fmla="*/ 435584 w 2567281"/>
              <a:gd name="connsiteY28-1122" fmla="*/ 2247295 h 2567281"/>
              <a:gd name="connsiteX29-1123" fmla="*/ 345490 w 2567281"/>
              <a:gd name="connsiteY29-1124" fmla="*/ 2159843 h 2567281"/>
              <a:gd name="connsiteX30-1125" fmla="*/ 271660 w 2567281"/>
              <a:gd name="connsiteY30-1126" fmla="*/ 2072382 h 2567281"/>
              <a:gd name="connsiteX31-1127" fmla="*/ 335363 w 2567281"/>
              <a:gd name="connsiteY31-1128" fmla="*/ 1653711 h 2567281"/>
              <a:gd name="connsiteX32-1129" fmla="*/ 8015 w 2567281"/>
              <a:gd name="connsiteY32-1130" fmla="*/ 1412826 h 2567281"/>
              <a:gd name="connsiteX33-1131" fmla="*/ 1549 w 2567281"/>
              <a:gd name="connsiteY33-1132" fmla="*/ 1347429 h 2567281"/>
              <a:gd name="connsiteX34-1133" fmla="*/ 13418 w 2567281"/>
              <a:gd name="connsiteY34-1134" fmla="*/ 1099676 h 2567281"/>
              <a:gd name="connsiteX35-1135" fmla="*/ 14995 w 2567281"/>
              <a:gd name="connsiteY35-1136" fmla="*/ 1091591 h 2567281"/>
              <a:gd name="connsiteX36-1137" fmla="*/ 397317 w 2567281"/>
              <a:gd name="connsiteY36-1138" fmla="*/ 856724 h 2567281"/>
              <a:gd name="connsiteX37-1139" fmla="*/ 279210 w 2567281"/>
              <a:gd name="connsiteY37-1140" fmla="*/ 486794 h 2567281"/>
              <a:gd name="connsiteX38-1141" fmla="*/ 319987 w 2567281"/>
              <a:gd name="connsiteY38-1142" fmla="*/ 435584 h 2567281"/>
              <a:gd name="connsiteX39-1143" fmla="*/ 504477 w 2567281"/>
              <a:gd name="connsiteY39-1144" fmla="*/ 263576 h 2567281"/>
              <a:gd name="connsiteX40-1145" fmla="*/ 542723 w 2567281"/>
              <a:gd name="connsiteY40-1146" fmla="*/ 237362 h 2567281"/>
              <a:gd name="connsiteX0-1147" fmla="*/ 542723 w 2567281"/>
              <a:gd name="connsiteY0-1148" fmla="*/ 237362 h 2567281"/>
              <a:gd name="connsiteX1-1149" fmla="*/ 923626 w 2567281"/>
              <a:gd name="connsiteY1-1150" fmla="*/ 341570 h 2567281"/>
              <a:gd name="connsiteX2-1151" fmla="*/ 1104648 w 2567281"/>
              <a:gd name="connsiteY2-1152" fmla="*/ 12940 h 2567281"/>
              <a:gd name="connsiteX3-1153" fmla="*/ 1219853 w 2567281"/>
              <a:gd name="connsiteY3-1154" fmla="*/ 1549 h 2567281"/>
              <a:gd name="connsiteX4-1155" fmla="*/ 1467606 w 2567281"/>
              <a:gd name="connsiteY4-1156" fmla="*/ 13418 h 2567281"/>
              <a:gd name="connsiteX5-1157" fmla="*/ 1496875 w 2567281"/>
              <a:gd name="connsiteY5-1158" fmla="*/ 19128 h 2567281"/>
              <a:gd name="connsiteX6-1159" fmla="*/ 1697419 w 2567281"/>
              <a:gd name="connsiteY6-1160" fmla="*/ 291655 h 2567281"/>
              <a:gd name="connsiteX7-1161" fmla="*/ 2031761 w 2567281"/>
              <a:gd name="connsiteY7-1162" fmla="*/ 240783 h 2567281"/>
              <a:gd name="connsiteX8-1163" fmla="*/ 2034286 w 2567281"/>
              <a:gd name="connsiteY8-1164" fmla="*/ 242421 h 2567281"/>
              <a:gd name="connsiteX9-1165" fmla="*/ 2303706 w 2567281"/>
              <a:gd name="connsiteY9-1166" fmla="*/ 504477 h 2567281"/>
              <a:gd name="connsiteX10-1167" fmla="*/ 2313004 w 2567281"/>
              <a:gd name="connsiteY10-1168" fmla="*/ 518043 h 2567281"/>
              <a:gd name="connsiteX11-1169" fmla="*/ 2261606 w 2567281"/>
              <a:gd name="connsiteY11-1170" fmla="*/ 855842 h 2567281"/>
              <a:gd name="connsiteX12-1171" fmla="*/ 2547655 w 2567281"/>
              <a:gd name="connsiteY12-1172" fmla="*/ 1066337 h 2567281"/>
              <a:gd name="connsiteX13-1173" fmla="*/ 2553379 w 2567281"/>
              <a:gd name="connsiteY13-1174" fmla="*/ 1094904 h 2567281"/>
              <a:gd name="connsiteX14-1175" fmla="*/ 2565794 w 2567281"/>
              <a:gd name="connsiteY14-1176" fmla="*/ 1344373 h 2567281"/>
              <a:gd name="connsiteX15-1177" fmla="*/ 2556882 w 2567281"/>
              <a:gd name="connsiteY15-1178" fmla="*/ 1436427 h 2567281"/>
              <a:gd name="connsiteX16-1179" fmla="*/ 2261606 w 2567281"/>
              <a:gd name="connsiteY16-1180" fmla="*/ 1653711 h 2567281"/>
              <a:gd name="connsiteX17-1181" fmla="*/ 2320371 w 2567281"/>
              <a:gd name="connsiteY17-1182" fmla="*/ 2039924 h 2567281"/>
              <a:gd name="connsiteX18-1183" fmla="*/ 2247295 w 2567281"/>
              <a:gd name="connsiteY18-1184" fmla="*/ 2131698 h 2567281"/>
              <a:gd name="connsiteX19-1185" fmla="*/ 2159843 w 2567281"/>
              <a:gd name="connsiteY19-1186" fmla="*/ 2221792 h 2567281"/>
              <a:gd name="connsiteX20-1187" fmla="*/ 2093129 w 2567281"/>
              <a:gd name="connsiteY20-1188" fmla="*/ 2278108 h 2567281"/>
              <a:gd name="connsiteX21-1189" fmla="*/ 1697419 w 2567281"/>
              <a:gd name="connsiteY21-1190" fmla="*/ 2217898 h 2567281"/>
              <a:gd name="connsiteX22-1191" fmla="*/ 1448837 w 2567281"/>
              <a:gd name="connsiteY22-1192" fmla="*/ 2555706 h 2567281"/>
              <a:gd name="connsiteX23-1193" fmla="*/ 1347429 w 2567281"/>
              <a:gd name="connsiteY23-1194" fmla="*/ 2565733 h 2567281"/>
              <a:gd name="connsiteX24-1195" fmla="*/ 1222908 w 2567281"/>
              <a:gd name="connsiteY24-1196" fmla="*/ 2565794 h 2567281"/>
              <a:gd name="connsiteX25-1197" fmla="*/ 1150390 w 2567281"/>
              <a:gd name="connsiteY25-1198" fmla="*/ 2558774 h 2567281"/>
              <a:gd name="connsiteX26-1199" fmla="*/ 899550 w 2567281"/>
              <a:gd name="connsiteY26-1200" fmla="*/ 2217898 h 2567281"/>
              <a:gd name="connsiteX27-1201" fmla="*/ 479023 w 2567281"/>
              <a:gd name="connsiteY27-1202" fmla="*/ 2281883 h 2567281"/>
              <a:gd name="connsiteX28-1203" fmla="*/ 435584 w 2567281"/>
              <a:gd name="connsiteY28-1204" fmla="*/ 2247295 h 2567281"/>
              <a:gd name="connsiteX29-1205" fmla="*/ 345490 w 2567281"/>
              <a:gd name="connsiteY29-1206" fmla="*/ 2159843 h 2567281"/>
              <a:gd name="connsiteX30-1207" fmla="*/ 271660 w 2567281"/>
              <a:gd name="connsiteY30-1208" fmla="*/ 2072382 h 2567281"/>
              <a:gd name="connsiteX31-1209" fmla="*/ 335363 w 2567281"/>
              <a:gd name="connsiteY31-1210" fmla="*/ 1653711 h 2567281"/>
              <a:gd name="connsiteX32-1211" fmla="*/ 8015 w 2567281"/>
              <a:gd name="connsiteY32-1212" fmla="*/ 1412826 h 2567281"/>
              <a:gd name="connsiteX33-1213" fmla="*/ 1549 w 2567281"/>
              <a:gd name="connsiteY33-1214" fmla="*/ 1347429 h 2567281"/>
              <a:gd name="connsiteX34-1215" fmla="*/ 13418 w 2567281"/>
              <a:gd name="connsiteY34-1216" fmla="*/ 1099676 h 2567281"/>
              <a:gd name="connsiteX35-1217" fmla="*/ 14995 w 2567281"/>
              <a:gd name="connsiteY35-1218" fmla="*/ 1091591 h 2567281"/>
              <a:gd name="connsiteX36-1219" fmla="*/ 397317 w 2567281"/>
              <a:gd name="connsiteY36-1220" fmla="*/ 856724 h 2567281"/>
              <a:gd name="connsiteX37-1221" fmla="*/ 279210 w 2567281"/>
              <a:gd name="connsiteY37-1222" fmla="*/ 486794 h 2567281"/>
              <a:gd name="connsiteX38-1223" fmla="*/ 319987 w 2567281"/>
              <a:gd name="connsiteY38-1224" fmla="*/ 435584 h 2567281"/>
              <a:gd name="connsiteX39-1225" fmla="*/ 504477 w 2567281"/>
              <a:gd name="connsiteY39-1226" fmla="*/ 263576 h 2567281"/>
              <a:gd name="connsiteX40-1227" fmla="*/ 542723 w 2567281"/>
              <a:gd name="connsiteY40-1228" fmla="*/ 237362 h 2567281"/>
              <a:gd name="connsiteX0-1229" fmla="*/ 542723 w 2567281"/>
              <a:gd name="connsiteY0-1230" fmla="*/ 237362 h 2567281"/>
              <a:gd name="connsiteX1-1231" fmla="*/ 923626 w 2567281"/>
              <a:gd name="connsiteY1-1232" fmla="*/ 341570 h 2567281"/>
              <a:gd name="connsiteX2-1233" fmla="*/ 1104648 w 2567281"/>
              <a:gd name="connsiteY2-1234" fmla="*/ 12940 h 2567281"/>
              <a:gd name="connsiteX3-1235" fmla="*/ 1219853 w 2567281"/>
              <a:gd name="connsiteY3-1236" fmla="*/ 1549 h 2567281"/>
              <a:gd name="connsiteX4-1237" fmla="*/ 1467606 w 2567281"/>
              <a:gd name="connsiteY4-1238" fmla="*/ 13418 h 2567281"/>
              <a:gd name="connsiteX5-1239" fmla="*/ 1496875 w 2567281"/>
              <a:gd name="connsiteY5-1240" fmla="*/ 19128 h 2567281"/>
              <a:gd name="connsiteX6-1241" fmla="*/ 1703438 w 2567281"/>
              <a:gd name="connsiteY6-1242" fmla="*/ 304134 h 2567281"/>
              <a:gd name="connsiteX7-1243" fmla="*/ 2031761 w 2567281"/>
              <a:gd name="connsiteY7-1244" fmla="*/ 240783 h 2567281"/>
              <a:gd name="connsiteX8-1245" fmla="*/ 2034286 w 2567281"/>
              <a:gd name="connsiteY8-1246" fmla="*/ 242421 h 2567281"/>
              <a:gd name="connsiteX9-1247" fmla="*/ 2303706 w 2567281"/>
              <a:gd name="connsiteY9-1248" fmla="*/ 504477 h 2567281"/>
              <a:gd name="connsiteX10-1249" fmla="*/ 2313004 w 2567281"/>
              <a:gd name="connsiteY10-1250" fmla="*/ 518043 h 2567281"/>
              <a:gd name="connsiteX11-1251" fmla="*/ 2261606 w 2567281"/>
              <a:gd name="connsiteY11-1252" fmla="*/ 855842 h 2567281"/>
              <a:gd name="connsiteX12-1253" fmla="*/ 2547655 w 2567281"/>
              <a:gd name="connsiteY12-1254" fmla="*/ 1066337 h 2567281"/>
              <a:gd name="connsiteX13-1255" fmla="*/ 2553379 w 2567281"/>
              <a:gd name="connsiteY13-1256" fmla="*/ 1094904 h 2567281"/>
              <a:gd name="connsiteX14-1257" fmla="*/ 2565794 w 2567281"/>
              <a:gd name="connsiteY14-1258" fmla="*/ 1344373 h 2567281"/>
              <a:gd name="connsiteX15-1259" fmla="*/ 2556882 w 2567281"/>
              <a:gd name="connsiteY15-1260" fmla="*/ 1436427 h 2567281"/>
              <a:gd name="connsiteX16-1261" fmla="*/ 2261606 w 2567281"/>
              <a:gd name="connsiteY16-1262" fmla="*/ 1653711 h 2567281"/>
              <a:gd name="connsiteX17-1263" fmla="*/ 2320371 w 2567281"/>
              <a:gd name="connsiteY17-1264" fmla="*/ 2039924 h 2567281"/>
              <a:gd name="connsiteX18-1265" fmla="*/ 2247295 w 2567281"/>
              <a:gd name="connsiteY18-1266" fmla="*/ 2131698 h 2567281"/>
              <a:gd name="connsiteX19-1267" fmla="*/ 2159843 w 2567281"/>
              <a:gd name="connsiteY19-1268" fmla="*/ 2221792 h 2567281"/>
              <a:gd name="connsiteX20-1269" fmla="*/ 2093129 w 2567281"/>
              <a:gd name="connsiteY20-1270" fmla="*/ 2278108 h 2567281"/>
              <a:gd name="connsiteX21-1271" fmla="*/ 1697419 w 2567281"/>
              <a:gd name="connsiteY21-1272" fmla="*/ 2217898 h 2567281"/>
              <a:gd name="connsiteX22-1273" fmla="*/ 1448837 w 2567281"/>
              <a:gd name="connsiteY22-1274" fmla="*/ 2555706 h 2567281"/>
              <a:gd name="connsiteX23-1275" fmla="*/ 1347429 w 2567281"/>
              <a:gd name="connsiteY23-1276" fmla="*/ 2565733 h 2567281"/>
              <a:gd name="connsiteX24-1277" fmla="*/ 1222908 w 2567281"/>
              <a:gd name="connsiteY24-1278" fmla="*/ 2565794 h 2567281"/>
              <a:gd name="connsiteX25-1279" fmla="*/ 1150390 w 2567281"/>
              <a:gd name="connsiteY25-1280" fmla="*/ 2558774 h 2567281"/>
              <a:gd name="connsiteX26-1281" fmla="*/ 899550 w 2567281"/>
              <a:gd name="connsiteY26-1282" fmla="*/ 2217898 h 2567281"/>
              <a:gd name="connsiteX27-1283" fmla="*/ 479023 w 2567281"/>
              <a:gd name="connsiteY27-1284" fmla="*/ 2281883 h 2567281"/>
              <a:gd name="connsiteX28-1285" fmla="*/ 435584 w 2567281"/>
              <a:gd name="connsiteY28-1286" fmla="*/ 2247295 h 2567281"/>
              <a:gd name="connsiteX29-1287" fmla="*/ 345490 w 2567281"/>
              <a:gd name="connsiteY29-1288" fmla="*/ 2159843 h 2567281"/>
              <a:gd name="connsiteX30-1289" fmla="*/ 271660 w 2567281"/>
              <a:gd name="connsiteY30-1290" fmla="*/ 2072382 h 2567281"/>
              <a:gd name="connsiteX31-1291" fmla="*/ 335363 w 2567281"/>
              <a:gd name="connsiteY31-1292" fmla="*/ 1653711 h 2567281"/>
              <a:gd name="connsiteX32-1293" fmla="*/ 8015 w 2567281"/>
              <a:gd name="connsiteY32-1294" fmla="*/ 1412826 h 2567281"/>
              <a:gd name="connsiteX33-1295" fmla="*/ 1549 w 2567281"/>
              <a:gd name="connsiteY33-1296" fmla="*/ 1347429 h 2567281"/>
              <a:gd name="connsiteX34-1297" fmla="*/ 13418 w 2567281"/>
              <a:gd name="connsiteY34-1298" fmla="*/ 1099676 h 2567281"/>
              <a:gd name="connsiteX35-1299" fmla="*/ 14995 w 2567281"/>
              <a:gd name="connsiteY35-1300" fmla="*/ 1091591 h 2567281"/>
              <a:gd name="connsiteX36-1301" fmla="*/ 397317 w 2567281"/>
              <a:gd name="connsiteY36-1302" fmla="*/ 856724 h 2567281"/>
              <a:gd name="connsiteX37-1303" fmla="*/ 279210 w 2567281"/>
              <a:gd name="connsiteY37-1304" fmla="*/ 486794 h 2567281"/>
              <a:gd name="connsiteX38-1305" fmla="*/ 319987 w 2567281"/>
              <a:gd name="connsiteY38-1306" fmla="*/ 435584 h 2567281"/>
              <a:gd name="connsiteX39-1307" fmla="*/ 504477 w 2567281"/>
              <a:gd name="connsiteY39-1308" fmla="*/ 263576 h 2567281"/>
              <a:gd name="connsiteX40-1309" fmla="*/ 542723 w 2567281"/>
              <a:gd name="connsiteY40-1310" fmla="*/ 237362 h 2567281"/>
              <a:gd name="connsiteX0-1311" fmla="*/ 542723 w 2567281"/>
              <a:gd name="connsiteY0-1312" fmla="*/ 237362 h 2567281"/>
              <a:gd name="connsiteX1-1313" fmla="*/ 923626 w 2567281"/>
              <a:gd name="connsiteY1-1314" fmla="*/ 341570 h 2567281"/>
              <a:gd name="connsiteX2-1315" fmla="*/ 1104648 w 2567281"/>
              <a:gd name="connsiteY2-1316" fmla="*/ 12940 h 2567281"/>
              <a:gd name="connsiteX3-1317" fmla="*/ 1219853 w 2567281"/>
              <a:gd name="connsiteY3-1318" fmla="*/ 1549 h 2567281"/>
              <a:gd name="connsiteX4-1319" fmla="*/ 1467606 w 2567281"/>
              <a:gd name="connsiteY4-1320" fmla="*/ 13418 h 2567281"/>
              <a:gd name="connsiteX5-1321" fmla="*/ 1496875 w 2567281"/>
              <a:gd name="connsiteY5-1322" fmla="*/ 19128 h 2567281"/>
              <a:gd name="connsiteX6-1323" fmla="*/ 1628565 w 2567281"/>
              <a:gd name="connsiteY6-1324" fmla="*/ 340248 h 2567281"/>
              <a:gd name="connsiteX7-1325" fmla="*/ 2031761 w 2567281"/>
              <a:gd name="connsiteY7-1326" fmla="*/ 240783 h 2567281"/>
              <a:gd name="connsiteX8-1327" fmla="*/ 2034286 w 2567281"/>
              <a:gd name="connsiteY8-1328" fmla="*/ 242421 h 2567281"/>
              <a:gd name="connsiteX9-1329" fmla="*/ 2303706 w 2567281"/>
              <a:gd name="connsiteY9-1330" fmla="*/ 504477 h 2567281"/>
              <a:gd name="connsiteX10-1331" fmla="*/ 2313004 w 2567281"/>
              <a:gd name="connsiteY10-1332" fmla="*/ 518043 h 2567281"/>
              <a:gd name="connsiteX11-1333" fmla="*/ 2261606 w 2567281"/>
              <a:gd name="connsiteY11-1334" fmla="*/ 855842 h 2567281"/>
              <a:gd name="connsiteX12-1335" fmla="*/ 2547655 w 2567281"/>
              <a:gd name="connsiteY12-1336" fmla="*/ 1066337 h 2567281"/>
              <a:gd name="connsiteX13-1337" fmla="*/ 2553379 w 2567281"/>
              <a:gd name="connsiteY13-1338" fmla="*/ 1094904 h 2567281"/>
              <a:gd name="connsiteX14-1339" fmla="*/ 2565794 w 2567281"/>
              <a:gd name="connsiteY14-1340" fmla="*/ 1344373 h 2567281"/>
              <a:gd name="connsiteX15-1341" fmla="*/ 2556882 w 2567281"/>
              <a:gd name="connsiteY15-1342" fmla="*/ 1436427 h 2567281"/>
              <a:gd name="connsiteX16-1343" fmla="*/ 2261606 w 2567281"/>
              <a:gd name="connsiteY16-1344" fmla="*/ 1653711 h 2567281"/>
              <a:gd name="connsiteX17-1345" fmla="*/ 2320371 w 2567281"/>
              <a:gd name="connsiteY17-1346" fmla="*/ 2039924 h 2567281"/>
              <a:gd name="connsiteX18-1347" fmla="*/ 2247295 w 2567281"/>
              <a:gd name="connsiteY18-1348" fmla="*/ 2131698 h 2567281"/>
              <a:gd name="connsiteX19-1349" fmla="*/ 2159843 w 2567281"/>
              <a:gd name="connsiteY19-1350" fmla="*/ 2221792 h 2567281"/>
              <a:gd name="connsiteX20-1351" fmla="*/ 2093129 w 2567281"/>
              <a:gd name="connsiteY20-1352" fmla="*/ 2278108 h 2567281"/>
              <a:gd name="connsiteX21-1353" fmla="*/ 1697419 w 2567281"/>
              <a:gd name="connsiteY21-1354" fmla="*/ 2217898 h 2567281"/>
              <a:gd name="connsiteX22-1355" fmla="*/ 1448837 w 2567281"/>
              <a:gd name="connsiteY22-1356" fmla="*/ 2555706 h 2567281"/>
              <a:gd name="connsiteX23-1357" fmla="*/ 1347429 w 2567281"/>
              <a:gd name="connsiteY23-1358" fmla="*/ 2565733 h 2567281"/>
              <a:gd name="connsiteX24-1359" fmla="*/ 1222908 w 2567281"/>
              <a:gd name="connsiteY24-1360" fmla="*/ 2565794 h 2567281"/>
              <a:gd name="connsiteX25-1361" fmla="*/ 1150390 w 2567281"/>
              <a:gd name="connsiteY25-1362" fmla="*/ 2558774 h 2567281"/>
              <a:gd name="connsiteX26-1363" fmla="*/ 899550 w 2567281"/>
              <a:gd name="connsiteY26-1364" fmla="*/ 2217898 h 2567281"/>
              <a:gd name="connsiteX27-1365" fmla="*/ 479023 w 2567281"/>
              <a:gd name="connsiteY27-1366" fmla="*/ 2281883 h 2567281"/>
              <a:gd name="connsiteX28-1367" fmla="*/ 435584 w 2567281"/>
              <a:gd name="connsiteY28-1368" fmla="*/ 2247295 h 2567281"/>
              <a:gd name="connsiteX29-1369" fmla="*/ 345490 w 2567281"/>
              <a:gd name="connsiteY29-1370" fmla="*/ 2159843 h 2567281"/>
              <a:gd name="connsiteX30-1371" fmla="*/ 271660 w 2567281"/>
              <a:gd name="connsiteY30-1372" fmla="*/ 2072382 h 2567281"/>
              <a:gd name="connsiteX31-1373" fmla="*/ 335363 w 2567281"/>
              <a:gd name="connsiteY31-1374" fmla="*/ 1653711 h 2567281"/>
              <a:gd name="connsiteX32-1375" fmla="*/ 8015 w 2567281"/>
              <a:gd name="connsiteY32-1376" fmla="*/ 1412826 h 2567281"/>
              <a:gd name="connsiteX33-1377" fmla="*/ 1549 w 2567281"/>
              <a:gd name="connsiteY33-1378" fmla="*/ 1347429 h 2567281"/>
              <a:gd name="connsiteX34-1379" fmla="*/ 13418 w 2567281"/>
              <a:gd name="connsiteY34-1380" fmla="*/ 1099676 h 2567281"/>
              <a:gd name="connsiteX35-1381" fmla="*/ 14995 w 2567281"/>
              <a:gd name="connsiteY35-1382" fmla="*/ 1091591 h 2567281"/>
              <a:gd name="connsiteX36-1383" fmla="*/ 397317 w 2567281"/>
              <a:gd name="connsiteY36-1384" fmla="*/ 856724 h 2567281"/>
              <a:gd name="connsiteX37-1385" fmla="*/ 279210 w 2567281"/>
              <a:gd name="connsiteY37-1386" fmla="*/ 486794 h 2567281"/>
              <a:gd name="connsiteX38-1387" fmla="*/ 319987 w 2567281"/>
              <a:gd name="connsiteY38-1388" fmla="*/ 435584 h 2567281"/>
              <a:gd name="connsiteX39-1389" fmla="*/ 504477 w 2567281"/>
              <a:gd name="connsiteY39-1390" fmla="*/ 263576 h 2567281"/>
              <a:gd name="connsiteX40-1391" fmla="*/ 542723 w 2567281"/>
              <a:gd name="connsiteY40-1392" fmla="*/ 237362 h 2567281"/>
              <a:gd name="connsiteX0-1393" fmla="*/ 542723 w 2567281"/>
              <a:gd name="connsiteY0-1394" fmla="*/ 237362 h 2567281"/>
              <a:gd name="connsiteX1-1395" fmla="*/ 923626 w 2567281"/>
              <a:gd name="connsiteY1-1396" fmla="*/ 341570 h 2567281"/>
              <a:gd name="connsiteX2-1397" fmla="*/ 1104648 w 2567281"/>
              <a:gd name="connsiteY2-1398" fmla="*/ 12940 h 2567281"/>
              <a:gd name="connsiteX3-1399" fmla="*/ 1219853 w 2567281"/>
              <a:gd name="connsiteY3-1400" fmla="*/ 1549 h 2567281"/>
              <a:gd name="connsiteX4-1401" fmla="*/ 1467606 w 2567281"/>
              <a:gd name="connsiteY4-1402" fmla="*/ 13418 h 2567281"/>
              <a:gd name="connsiteX5-1403" fmla="*/ 1496875 w 2567281"/>
              <a:gd name="connsiteY5-1404" fmla="*/ 19128 h 2567281"/>
              <a:gd name="connsiteX6-1405" fmla="*/ 1628565 w 2567281"/>
              <a:gd name="connsiteY6-1406" fmla="*/ 340248 h 2567281"/>
              <a:gd name="connsiteX7-1407" fmla="*/ 2031761 w 2567281"/>
              <a:gd name="connsiteY7-1408" fmla="*/ 240783 h 2567281"/>
              <a:gd name="connsiteX8-1409" fmla="*/ 2034286 w 2567281"/>
              <a:gd name="connsiteY8-1410" fmla="*/ 242421 h 2567281"/>
              <a:gd name="connsiteX9-1411" fmla="*/ 2303706 w 2567281"/>
              <a:gd name="connsiteY9-1412" fmla="*/ 504477 h 2567281"/>
              <a:gd name="connsiteX10-1413" fmla="*/ 2313004 w 2567281"/>
              <a:gd name="connsiteY10-1414" fmla="*/ 518043 h 2567281"/>
              <a:gd name="connsiteX11-1415" fmla="*/ 2261606 w 2567281"/>
              <a:gd name="connsiteY11-1416" fmla="*/ 855842 h 2567281"/>
              <a:gd name="connsiteX12-1417" fmla="*/ 2547655 w 2567281"/>
              <a:gd name="connsiteY12-1418" fmla="*/ 1066337 h 2567281"/>
              <a:gd name="connsiteX13-1419" fmla="*/ 2553379 w 2567281"/>
              <a:gd name="connsiteY13-1420" fmla="*/ 1094904 h 2567281"/>
              <a:gd name="connsiteX14-1421" fmla="*/ 2565794 w 2567281"/>
              <a:gd name="connsiteY14-1422" fmla="*/ 1344373 h 2567281"/>
              <a:gd name="connsiteX15-1423" fmla="*/ 2556882 w 2567281"/>
              <a:gd name="connsiteY15-1424" fmla="*/ 1436427 h 2567281"/>
              <a:gd name="connsiteX16-1425" fmla="*/ 2261606 w 2567281"/>
              <a:gd name="connsiteY16-1426" fmla="*/ 1653711 h 2567281"/>
              <a:gd name="connsiteX17-1427" fmla="*/ 2320371 w 2567281"/>
              <a:gd name="connsiteY17-1428" fmla="*/ 2039924 h 2567281"/>
              <a:gd name="connsiteX18-1429" fmla="*/ 2247295 w 2567281"/>
              <a:gd name="connsiteY18-1430" fmla="*/ 2131698 h 2567281"/>
              <a:gd name="connsiteX19-1431" fmla="*/ 2159843 w 2567281"/>
              <a:gd name="connsiteY19-1432" fmla="*/ 2221792 h 2567281"/>
              <a:gd name="connsiteX20-1433" fmla="*/ 2093129 w 2567281"/>
              <a:gd name="connsiteY20-1434" fmla="*/ 2278108 h 2567281"/>
              <a:gd name="connsiteX21-1435" fmla="*/ 1697419 w 2567281"/>
              <a:gd name="connsiteY21-1436" fmla="*/ 2217898 h 2567281"/>
              <a:gd name="connsiteX22-1437" fmla="*/ 1448837 w 2567281"/>
              <a:gd name="connsiteY22-1438" fmla="*/ 2555706 h 2567281"/>
              <a:gd name="connsiteX23-1439" fmla="*/ 1347429 w 2567281"/>
              <a:gd name="connsiteY23-1440" fmla="*/ 2565733 h 2567281"/>
              <a:gd name="connsiteX24-1441" fmla="*/ 1222908 w 2567281"/>
              <a:gd name="connsiteY24-1442" fmla="*/ 2565794 h 2567281"/>
              <a:gd name="connsiteX25-1443" fmla="*/ 1150390 w 2567281"/>
              <a:gd name="connsiteY25-1444" fmla="*/ 2558774 h 2567281"/>
              <a:gd name="connsiteX26-1445" fmla="*/ 899550 w 2567281"/>
              <a:gd name="connsiteY26-1446" fmla="*/ 2217898 h 2567281"/>
              <a:gd name="connsiteX27-1447" fmla="*/ 479023 w 2567281"/>
              <a:gd name="connsiteY27-1448" fmla="*/ 2281883 h 2567281"/>
              <a:gd name="connsiteX28-1449" fmla="*/ 435584 w 2567281"/>
              <a:gd name="connsiteY28-1450" fmla="*/ 2247295 h 2567281"/>
              <a:gd name="connsiteX29-1451" fmla="*/ 345490 w 2567281"/>
              <a:gd name="connsiteY29-1452" fmla="*/ 2159843 h 2567281"/>
              <a:gd name="connsiteX30-1453" fmla="*/ 271660 w 2567281"/>
              <a:gd name="connsiteY30-1454" fmla="*/ 2072382 h 2567281"/>
              <a:gd name="connsiteX31-1455" fmla="*/ 335363 w 2567281"/>
              <a:gd name="connsiteY31-1456" fmla="*/ 1653711 h 2567281"/>
              <a:gd name="connsiteX32-1457" fmla="*/ 8015 w 2567281"/>
              <a:gd name="connsiteY32-1458" fmla="*/ 1412826 h 2567281"/>
              <a:gd name="connsiteX33-1459" fmla="*/ 1549 w 2567281"/>
              <a:gd name="connsiteY33-1460" fmla="*/ 1347429 h 2567281"/>
              <a:gd name="connsiteX34-1461" fmla="*/ 13418 w 2567281"/>
              <a:gd name="connsiteY34-1462" fmla="*/ 1099676 h 2567281"/>
              <a:gd name="connsiteX35-1463" fmla="*/ 14995 w 2567281"/>
              <a:gd name="connsiteY35-1464" fmla="*/ 1091591 h 2567281"/>
              <a:gd name="connsiteX36-1465" fmla="*/ 397317 w 2567281"/>
              <a:gd name="connsiteY36-1466" fmla="*/ 856724 h 2567281"/>
              <a:gd name="connsiteX37-1467" fmla="*/ 279210 w 2567281"/>
              <a:gd name="connsiteY37-1468" fmla="*/ 486794 h 2567281"/>
              <a:gd name="connsiteX38-1469" fmla="*/ 319987 w 2567281"/>
              <a:gd name="connsiteY38-1470" fmla="*/ 435584 h 2567281"/>
              <a:gd name="connsiteX39-1471" fmla="*/ 504477 w 2567281"/>
              <a:gd name="connsiteY39-1472" fmla="*/ 263576 h 2567281"/>
              <a:gd name="connsiteX40-1473" fmla="*/ 542723 w 2567281"/>
              <a:gd name="connsiteY40-1474" fmla="*/ 237362 h 2567281"/>
              <a:gd name="connsiteX0-1475" fmla="*/ 542723 w 2567281"/>
              <a:gd name="connsiteY0-1476" fmla="*/ 237362 h 2567281"/>
              <a:gd name="connsiteX1-1477" fmla="*/ 923626 w 2567281"/>
              <a:gd name="connsiteY1-1478" fmla="*/ 341570 h 2567281"/>
              <a:gd name="connsiteX2-1479" fmla="*/ 1104648 w 2567281"/>
              <a:gd name="connsiteY2-1480" fmla="*/ 12940 h 2567281"/>
              <a:gd name="connsiteX3-1481" fmla="*/ 1219853 w 2567281"/>
              <a:gd name="connsiteY3-1482" fmla="*/ 1549 h 2567281"/>
              <a:gd name="connsiteX4-1483" fmla="*/ 1467606 w 2567281"/>
              <a:gd name="connsiteY4-1484" fmla="*/ 13418 h 2567281"/>
              <a:gd name="connsiteX5-1485" fmla="*/ 1496875 w 2567281"/>
              <a:gd name="connsiteY5-1486" fmla="*/ 19128 h 2567281"/>
              <a:gd name="connsiteX6-1487" fmla="*/ 1628565 w 2567281"/>
              <a:gd name="connsiteY6-1488" fmla="*/ 340248 h 2567281"/>
              <a:gd name="connsiteX7-1489" fmla="*/ 2031761 w 2567281"/>
              <a:gd name="connsiteY7-1490" fmla="*/ 240783 h 2567281"/>
              <a:gd name="connsiteX8-1491" fmla="*/ 2034286 w 2567281"/>
              <a:gd name="connsiteY8-1492" fmla="*/ 242421 h 2567281"/>
              <a:gd name="connsiteX9-1493" fmla="*/ 2303706 w 2567281"/>
              <a:gd name="connsiteY9-1494" fmla="*/ 504477 h 2567281"/>
              <a:gd name="connsiteX10-1495" fmla="*/ 2313004 w 2567281"/>
              <a:gd name="connsiteY10-1496" fmla="*/ 518043 h 2567281"/>
              <a:gd name="connsiteX11-1497" fmla="*/ 2261606 w 2567281"/>
              <a:gd name="connsiteY11-1498" fmla="*/ 855842 h 2567281"/>
              <a:gd name="connsiteX12-1499" fmla="*/ 2547655 w 2567281"/>
              <a:gd name="connsiteY12-1500" fmla="*/ 1066337 h 2567281"/>
              <a:gd name="connsiteX13-1501" fmla="*/ 2553379 w 2567281"/>
              <a:gd name="connsiteY13-1502" fmla="*/ 1094904 h 2567281"/>
              <a:gd name="connsiteX14-1503" fmla="*/ 2565794 w 2567281"/>
              <a:gd name="connsiteY14-1504" fmla="*/ 1344373 h 2567281"/>
              <a:gd name="connsiteX15-1505" fmla="*/ 2556882 w 2567281"/>
              <a:gd name="connsiteY15-1506" fmla="*/ 1436427 h 2567281"/>
              <a:gd name="connsiteX16-1507" fmla="*/ 2261606 w 2567281"/>
              <a:gd name="connsiteY16-1508" fmla="*/ 1653711 h 2567281"/>
              <a:gd name="connsiteX17-1509" fmla="*/ 2320371 w 2567281"/>
              <a:gd name="connsiteY17-1510" fmla="*/ 2039924 h 2567281"/>
              <a:gd name="connsiteX18-1511" fmla="*/ 2247295 w 2567281"/>
              <a:gd name="connsiteY18-1512" fmla="*/ 2131698 h 2567281"/>
              <a:gd name="connsiteX19-1513" fmla="*/ 2159843 w 2567281"/>
              <a:gd name="connsiteY19-1514" fmla="*/ 2221792 h 2567281"/>
              <a:gd name="connsiteX20-1515" fmla="*/ 2093129 w 2567281"/>
              <a:gd name="connsiteY20-1516" fmla="*/ 2278108 h 2567281"/>
              <a:gd name="connsiteX21-1517" fmla="*/ 1697419 w 2567281"/>
              <a:gd name="connsiteY21-1518" fmla="*/ 2217898 h 2567281"/>
              <a:gd name="connsiteX22-1519" fmla="*/ 1448837 w 2567281"/>
              <a:gd name="connsiteY22-1520" fmla="*/ 2555706 h 2567281"/>
              <a:gd name="connsiteX23-1521" fmla="*/ 1347429 w 2567281"/>
              <a:gd name="connsiteY23-1522" fmla="*/ 2565733 h 2567281"/>
              <a:gd name="connsiteX24-1523" fmla="*/ 1222908 w 2567281"/>
              <a:gd name="connsiteY24-1524" fmla="*/ 2565794 h 2567281"/>
              <a:gd name="connsiteX25-1525" fmla="*/ 1150390 w 2567281"/>
              <a:gd name="connsiteY25-1526" fmla="*/ 2558774 h 2567281"/>
              <a:gd name="connsiteX26-1527" fmla="*/ 899550 w 2567281"/>
              <a:gd name="connsiteY26-1528" fmla="*/ 2217898 h 2567281"/>
              <a:gd name="connsiteX27-1529" fmla="*/ 479023 w 2567281"/>
              <a:gd name="connsiteY27-1530" fmla="*/ 2281883 h 2567281"/>
              <a:gd name="connsiteX28-1531" fmla="*/ 435584 w 2567281"/>
              <a:gd name="connsiteY28-1532" fmla="*/ 2247295 h 2567281"/>
              <a:gd name="connsiteX29-1533" fmla="*/ 345490 w 2567281"/>
              <a:gd name="connsiteY29-1534" fmla="*/ 2159843 h 2567281"/>
              <a:gd name="connsiteX30-1535" fmla="*/ 271660 w 2567281"/>
              <a:gd name="connsiteY30-1536" fmla="*/ 2072382 h 2567281"/>
              <a:gd name="connsiteX31-1537" fmla="*/ 335363 w 2567281"/>
              <a:gd name="connsiteY31-1538" fmla="*/ 1653711 h 2567281"/>
              <a:gd name="connsiteX32-1539" fmla="*/ 8015 w 2567281"/>
              <a:gd name="connsiteY32-1540" fmla="*/ 1412826 h 2567281"/>
              <a:gd name="connsiteX33-1541" fmla="*/ 1549 w 2567281"/>
              <a:gd name="connsiteY33-1542" fmla="*/ 1347429 h 2567281"/>
              <a:gd name="connsiteX34-1543" fmla="*/ 13418 w 2567281"/>
              <a:gd name="connsiteY34-1544" fmla="*/ 1099676 h 2567281"/>
              <a:gd name="connsiteX35-1545" fmla="*/ 14995 w 2567281"/>
              <a:gd name="connsiteY35-1546" fmla="*/ 1091591 h 2567281"/>
              <a:gd name="connsiteX36-1547" fmla="*/ 397317 w 2567281"/>
              <a:gd name="connsiteY36-1548" fmla="*/ 856724 h 2567281"/>
              <a:gd name="connsiteX37-1549" fmla="*/ 279210 w 2567281"/>
              <a:gd name="connsiteY37-1550" fmla="*/ 486794 h 2567281"/>
              <a:gd name="connsiteX38-1551" fmla="*/ 319987 w 2567281"/>
              <a:gd name="connsiteY38-1552" fmla="*/ 435584 h 2567281"/>
              <a:gd name="connsiteX39-1553" fmla="*/ 504477 w 2567281"/>
              <a:gd name="connsiteY39-1554" fmla="*/ 263576 h 2567281"/>
              <a:gd name="connsiteX40-1555" fmla="*/ 542723 w 2567281"/>
              <a:gd name="connsiteY40-1556" fmla="*/ 237362 h 2567281"/>
              <a:gd name="connsiteX0-1557" fmla="*/ 542723 w 2567281"/>
              <a:gd name="connsiteY0-1558" fmla="*/ 237362 h 2567281"/>
              <a:gd name="connsiteX1-1559" fmla="*/ 923626 w 2567281"/>
              <a:gd name="connsiteY1-1560" fmla="*/ 341570 h 2567281"/>
              <a:gd name="connsiteX2-1561" fmla="*/ 1104648 w 2567281"/>
              <a:gd name="connsiteY2-1562" fmla="*/ 12940 h 2567281"/>
              <a:gd name="connsiteX3-1563" fmla="*/ 1219853 w 2567281"/>
              <a:gd name="connsiteY3-1564" fmla="*/ 1549 h 2567281"/>
              <a:gd name="connsiteX4-1565" fmla="*/ 1467606 w 2567281"/>
              <a:gd name="connsiteY4-1566" fmla="*/ 13418 h 2567281"/>
              <a:gd name="connsiteX5-1567" fmla="*/ 1496875 w 2567281"/>
              <a:gd name="connsiteY5-1568" fmla="*/ 19128 h 2567281"/>
              <a:gd name="connsiteX6-1569" fmla="*/ 1628565 w 2567281"/>
              <a:gd name="connsiteY6-1570" fmla="*/ 340248 h 2567281"/>
              <a:gd name="connsiteX7-1571" fmla="*/ 2031761 w 2567281"/>
              <a:gd name="connsiteY7-1572" fmla="*/ 240783 h 2567281"/>
              <a:gd name="connsiteX8-1573" fmla="*/ 2034286 w 2567281"/>
              <a:gd name="connsiteY8-1574" fmla="*/ 242421 h 2567281"/>
              <a:gd name="connsiteX9-1575" fmla="*/ 2303706 w 2567281"/>
              <a:gd name="connsiteY9-1576" fmla="*/ 504477 h 2567281"/>
              <a:gd name="connsiteX10-1577" fmla="*/ 2313004 w 2567281"/>
              <a:gd name="connsiteY10-1578" fmla="*/ 518043 h 2567281"/>
              <a:gd name="connsiteX11-1579" fmla="*/ 2218151 w 2567281"/>
              <a:gd name="connsiteY11-1580" fmla="*/ 861420 h 2567281"/>
              <a:gd name="connsiteX12-1581" fmla="*/ 2547655 w 2567281"/>
              <a:gd name="connsiteY12-1582" fmla="*/ 1066337 h 2567281"/>
              <a:gd name="connsiteX13-1583" fmla="*/ 2553379 w 2567281"/>
              <a:gd name="connsiteY13-1584" fmla="*/ 1094904 h 2567281"/>
              <a:gd name="connsiteX14-1585" fmla="*/ 2565794 w 2567281"/>
              <a:gd name="connsiteY14-1586" fmla="*/ 1344373 h 2567281"/>
              <a:gd name="connsiteX15-1587" fmla="*/ 2556882 w 2567281"/>
              <a:gd name="connsiteY15-1588" fmla="*/ 1436427 h 2567281"/>
              <a:gd name="connsiteX16-1589" fmla="*/ 2261606 w 2567281"/>
              <a:gd name="connsiteY16-1590" fmla="*/ 1653711 h 2567281"/>
              <a:gd name="connsiteX17-1591" fmla="*/ 2320371 w 2567281"/>
              <a:gd name="connsiteY17-1592" fmla="*/ 2039924 h 2567281"/>
              <a:gd name="connsiteX18-1593" fmla="*/ 2247295 w 2567281"/>
              <a:gd name="connsiteY18-1594" fmla="*/ 2131698 h 2567281"/>
              <a:gd name="connsiteX19-1595" fmla="*/ 2159843 w 2567281"/>
              <a:gd name="connsiteY19-1596" fmla="*/ 2221792 h 2567281"/>
              <a:gd name="connsiteX20-1597" fmla="*/ 2093129 w 2567281"/>
              <a:gd name="connsiteY20-1598" fmla="*/ 2278108 h 2567281"/>
              <a:gd name="connsiteX21-1599" fmla="*/ 1697419 w 2567281"/>
              <a:gd name="connsiteY21-1600" fmla="*/ 2217898 h 2567281"/>
              <a:gd name="connsiteX22-1601" fmla="*/ 1448837 w 2567281"/>
              <a:gd name="connsiteY22-1602" fmla="*/ 2555706 h 2567281"/>
              <a:gd name="connsiteX23-1603" fmla="*/ 1347429 w 2567281"/>
              <a:gd name="connsiteY23-1604" fmla="*/ 2565733 h 2567281"/>
              <a:gd name="connsiteX24-1605" fmla="*/ 1222908 w 2567281"/>
              <a:gd name="connsiteY24-1606" fmla="*/ 2565794 h 2567281"/>
              <a:gd name="connsiteX25-1607" fmla="*/ 1150390 w 2567281"/>
              <a:gd name="connsiteY25-1608" fmla="*/ 2558774 h 2567281"/>
              <a:gd name="connsiteX26-1609" fmla="*/ 899550 w 2567281"/>
              <a:gd name="connsiteY26-1610" fmla="*/ 2217898 h 2567281"/>
              <a:gd name="connsiteX27-1611" fmla="*/ 479023 w 2567281"/>
              <a:gd name="connsiteY27-1612" fmla="*/ 2281883 h 2567281"/>
              <a:gd name="connsiteX28-1613" fmla="*/ 435584 w 2567281"/>
              <a:gd name="connsiteY28-1614" fmla="*/ 2247295 h 2567281"/>
              <a:gd name="connsiteX29-1615" fmla="*/ 345490 w 2567281"/>
              <a:gd name="connsiteY29-1616" fmla="*/ 2159843 h 2567281"/>
              <a:gd name="connsiteX30-1617" fmla="*/ 271660 w 2567281"/>
              <a:gd name="connsiteY30-1618" fmla="*/ 2072382 h 2567281"/>
              <a:gd name="connsiteX31-1619" fmla="*/ 335363 w 2567281"/>
              <a:gd name="connsiteY31-1620" fmla="*/ 1653711 h 2567281"/>
              <a:gd name="connsiteX32-1621" fmla="*/ 8015 w 2567281"/>
              <a:gd name="connsiteY32-1622" fmla="*/ 1412826 h 2567281"/>
              <a:gd name="connsiteX33-1623" fmla="*/ 1549 w 2567281"/>
              <a:gd name="connsiteY33-1624" fmla="*/ 1347429 h 2567281"/>
              <a:gd name="connsiteX34-1625" fmla="*/ 13418 w 2567281"/>
              <a:gd name="connsiteY34-1626" fmla="*/ 1099676 h 2567281"/>
              <a:gd name="connsiteX35-1627" fmla="*/ 14995 w 2567281"/>
              <a:gd name="connsiteY35-1628" fmla="*/ 1091591 h 2567281"/>
              <a:gd name="connsiteX36-1629" fmla="*/ 397317 w 2567281"/>
              <a:gd name="connsiteY36-1630" fmla="*/ 856724 h 2567281"/>
              <a:gd name="connsiteX37-1631" fmla="*/ 279210 w 2567281"/>
              <a:gd name="connsiteY37-1632" fmla="*/ 486794 h 2567281"/>
              <a:gd name="connsiteX38-1633" fmla="*/ 319987 w 2567281"/>
              <a:gd name="connsiteY38-1634" fmla="*/ 435584 h 2567281"/>
              <a:gd name="connsiteX39-1635" fmla="*/ 504477 w 2567281"/>
              <a:gd name="connsiteY39-1636" fmla="*/ 263576 h 2567281"/>
              <a:gd name="connsiteX40-1637" fmla="*/ 542723 w 2567281"/>
              <a:gd name="connsiteY40-1638" fmla="*/ 237362 h 2567281"/>
              <a:gd name="connsiteX0-1639" fmla="*/ 542723 w 2567281"/>
              <a:gd name="connsiteY0-1640" fmla="*/ 237362 h 2567281"/>
              <a:gd name="connsiteX1-1641" fmla="*/ 923626 w 2567281"/>
              <a:gd name="connsiteY1-1642" fmla="*/ 341570 h 2567281"/>
              <a:gd name="connsiteX2-1643" fmla="*/ 1104648 w 2567281"/>
              <a:gd name="connsiteY2-1644" fmla="*/ 12940 h 2567281"/>
              <a:gd name="connsiteX3-1645" fmla="*/ 1219853 w 2567281"/>
              <a:gd name="connsiteY3-1646" fmla="*/ 1549 h 2567281"/>
              <a:gd name="connsiteX4-1647" fmla="*/ 1467606 w 2567281"/>
              <a:gd name="connsiteY4-1648" fmla="*/ 13418 h 2567281"/>
              <a:gd name="connsiteX5-1649" fmla="*/ 1496875 w 2567281"/>
              <a:gd name="connsiteY5-1650" fmla="*/ 19128 h 2567281"/>
              <a:gd name="connsiteX6-1651" fmla="*/ 1628565 w 2567281"/>
              <a:gd name="connsiteY6-1652" fmla="*/ 340248 h 2567281"/>
              <a:gd name="connsiteX7-1653" fmla="*/ 2031761 w 2567281"/>
              <a:gd name="connsiteY7-1654" fmla="*/ 240783 h 2567281"/>
              <a:gd name="connsiteX8-1655" fmla="*/ 2034286 w 2567281"/>
              <a:gd name="connsiteY8-1656" fmla="*/ 242421 h 2567281"/>
              <a:gd name="connsiteX9-1657" fmla="*/ 2303706 w 2567281"/>
              <a:gd name="connsiteY9-1658" fmla="*/ 504477 h 2567281"/>
              <a:gd name="connsiteX10-1659" fmla="*/ 2313004 w 2567281"/>
              <a:gd name="connsiteY10-1660" fmla="*/ 518043 h 2567281"/>
              <a:gd name="connsiteX11-1661" fmla="*/ 2218151 w 2567281"/>
              <a:gd name="connsiteY11-1662" fmla="*/ 861420 h 2567281"/>
              <a:gd name="connsiteX12-1663" fmla="*/ 2547655 w 2567281"/>
              <a:gd name="connsiteY12-1664" fmla="*/ 1066337 h 2567281"/>
              <a:gd name="connsiteX13-1665" fmla="*/ 2553379 w 2567281"/>
              <a:gd name="connsiteY13-1666" fmla="*/ 1094904 h 2567281"/>
              <a:gd name="connsiteX14-1667" fmla="*/ 2565794 w 2567281"/>
              <a:gd name="connsiteY14-1668" fmla="*/ 1344373 h 2567281"/>
              <a:gd name="connsiteX15-1669" fmla="*/ 2556882 w 2567281"/>
              <a:gd name="connsiteY15-1670" fmla="*/ 1436427 h 2567281"/>
              <a:gd name="connsiteX16-1671" fmla="*/ 2261606 w 2567281"/>
              <a:gd name="connsiteY16-1672" fmla="*/ 1653711 h 2567281"/>
              <a:gd name="connsiteX17-1673" fmla="*/ 2320371 w 2567281"/>
              <a:gd name="connsiteY17-1674" fmla="*/ 2039924 h 2567281"/>
              <a:gd name="connsiteX18-1675" fmla="*/ 2247295 w 2567281"/>
              <a:gd name="connsiteY18-1676" fmla="*/ 2131698 h 2567281"/>
              <a:gd name="connsiteX19-1677" fmla="*/ 2159843 w 2567281"/>
              <a:gd name="connsiteY19-1678" fmla="*/ 2221792 h 2567281"/>
              <a:gd name="connsiteX20-1679" fmla="*/ 2093129 w 2567281"/>
              <a:gd name="connsiteY20-1680" fmla="*/ 2278108 h 2567281"/>
              <a:gd name="connsiteX21-1681" fmla="*/ 1697419 w 2567281"/>
              <a:gd name="connsiteY21-1682" fmla="*/ 2217898 h 2567281"/>
              <a:gd name="connsiteX22-1683" fmla="*/ 1448837 w 2567281"/>
              <a:gd name="connsiteY22-1684" fmla="*/ 2555706 h 2567281"/>
              <a:gd name="connsiteX23-1685" fmla="*/ 1347429 w 2567281"/>
              <a:gd name="connsiteY23-1686" fmla="*/ 2565733 h 2567281"/>
              <a:gd name="connsiteX24-1687" fmla="*/ 1222908 w 2567281"/>
              <a:gd name="connsiteY24-1688" fmla="*/ 2565794 h 2567281"/>
              <a:gd name="connsiteX25-1689" fmla="*/ 1150390 w 2567281"/>
              <a:gd name="connsiteY25-1690" fmla="*/ 2558774 h 2567281"/>
              <a:gd name="connsiteX26-1691" fmla="*/ 899550 w 2567281"/>
              <a:gd name="connsiteY26-1692" fmla="*/ 2217898 h 2567281"/>
              <a:gd name="connsiteX27-1693" fmla="*/ 479023 w 2567281"/>
              <a:gd name="connsiteY27-1694" fmla="*/ 2281883 h 2567281"/>
              <a:gd name="connsiteX28-1695" fmla="*/ 435584 w 2567281"/>
              <a:gd name="connsiteY28-1696" fmla="*/ 2247295 h 2567281"/>
              <a:gd name="connsiteX29-1697" fmla="*/ 345490 w 2567281"/>
              <a:gd name="connsiteY29-1698" fmla="*/ 2159843 h 2567281"/>
              <a:gd name="connsiteX30-1699" fmla="*/ 271660 w 2567281"/>
              <a:gd name="connsiteY30-1700" fmla="*/ 2072382 h 2567281"/>
              <a:gd name="connsiteX31-1701" fmla="*/ 335363 w 2567281"/>
              <a:gd name="connsiteY31-1702" fmla="*/ 1653711 h 2567281"/>
              <a:gd name="connsiteX32-1703" fmla="*/ 8015 w 2567281"/>
              <a:gd name="connsiteY32-1704" fmla="*/ 1412826 h 2567281"/>
              <a:gd name="connsiteX33-1705" fmla="*/ 1549 w 2567281"/>
              <a:gd name="connsiteY33-1706" fmla="*/ 1347429 h 2567281"/>
              <a:gd name="connsiteX34-1707" fmla="*/ 13418 w 2567281"/>
              <a:gd name="connsiteY34-1708" fmla="*/ 1099676 h 2567281"/>
              <a:gd name="connsiteX35-1709" fmla="*/ 14995 w 2567281"/>
              <a:gd name="connsiteY35-1710" fmla="*/ 1091591 h 2567281"/>
              <a:gd name="connsiteX36-1711" fmla="*/ 397317 w 2567281"/>
              <a:gd name="connsiteY36-1712" fmla="*/ 856724 h 2567281"/>
              <a:gd name="connsiteX37-1713" fmla="*/ 279210 w 2567281"/>
              <a:gd name="connsiteY37-1714" fmla="*/ 486794 h 2567281"/>
              <a:gd name="connsiteX38-1715" fmla="*/ 319987 w 2567281"/>
              <a:gd name="connsiteY38-1716" fmla="*/ 435584 h 2567281"/>
              <a:gd name="connsiteX39-1717" fmla="*/ 504477 w 2567281"/>
              <a:gd name="connsiteY39-1718" fmla="*/ 263576 h 2567281"/>
              <a:gd name="connsiteX40-1719" fmla="*/ 542723 w 2567281"/>
              <a:gd name="connsiteY40-1720" fmla="*/ 237362 h 2567281"/>
              <a:gd name="connsiteX0-1721" fmla="*/ 542723 w 2567281"/>
              <a:gd name="connsiteY0-1722" fmla="*/ 237362 h 2567281"/>
              <a:gd name="connsiteX1-1723" fmla="*/ 923626 w 2567281"/>
              <a:gd name="connsiteY1-1724" fmla="*/ 341570 h 2567281"/>
              <a:gd name="connsiteX2-1725" fmla="*/ 1104648 w 2567281"/>
              <a:gd name="connsiteY2-1726" fmla="*/ 12940 h 2567281"/>
              <a:gd name="connsiteX3-1727" fmla="*/ 1219853 w 2567281"/>
              <a:gd name="connsiteY3-1728" fmla="*/ 1549 h 2567281"/>
              <a:gd name="connsiteX4-1729" fmla="*/ 1467606 w 2567281"/>
              <a:gd name="connsiteY4-1730" fmla="*/ 13418 h 2567281"/>
              <a:gd name="connsiteX5-1731" fmla="*/ 1496875 w 2567281"/>
              <a:gd name="connsiteY5-1732" fmla="*/ 19128 h 2567281"/>
              <a:gd name="connsiteX6-1733" fmla="*/ 1628565 w 2567281"/>
              <a:gd name="connsiteY6-1734" fmla="*/ 340248 h 2567281"/>
              <a:gd name="connsiteX7-1735" fmla="*/ 2031761 w 2567281"/>
              <a:gd name="connsiteY7-1736" fmla="*/ 240783 h 2567281"/>
              <a:gd name="connsiteX8-1737" fmla="*/ 2034286 w 2567281"/>
              <a:gd name="connsiteY8-1738" fmla="*/ 242421 h 2567281"/>
              <a:gd name="connsiteX9-1739" fmla="*/ 2303706 w 2567281"/>
              <a:gd name="connsiteY9-1740" fmla="*/ 504477 h 2567281"/>
              <a:gd name="connsiteX10-1741" fmla="*/ 2313004 w 2567281"/>
              <a:gd name="connsiteY10-1742" fmla="*/ 518043 h 2567281"/>
              <a:gd name="connsiteX11-1743" fmla="*/ 2218151 w 2567281"/>
              <a:gd name="connsiteY11-1744" fmla="*/ 861420 h 2567281"/>
              <a:gd name="connsiteX12-1745" fmla="*/ 2547655 w 2567281"/>
              <a:gd name="connsiteY12-1746" fmla="*/ 1066337 h 2567281"/>
              <a:gd name="connsiteX13-1747" fmla="*/ 2553379 w 2567281"/>
              <a:gd name="connsiteY13-1748" fmla="*/ 1094904 h 2567281"/>
              <a:gd name="connsiteX14-1749" fmla="*/ 2565794 w 2567281"/>
              <a:gd name="connsiteY14-1750" fmla="*/ 1344373 h 2567281"/>
              <a:gd name="connsiteX15-1751" fmla="*/ 2556882 w 2567281"/>
              <a:gd name="connsiteY15-1752" fmla="*/ 1436427 h 2567281"/>
              <a:gd name="connsiteX16-1753" fmla="*/ 2261606 w 2567281"/>
              <a:gd name="connsiteY16-1754" fmla="*/ 1653711 h 2567281"/>
              <a:gd name="connsiteX17-1755" fmla="*/ 2320371 w 2567281"/>
              <a:gd name="connsiteY17-1756" fmla="*/ 2039924 h 2567281"/>
              <a:gd name="connsiteX18-1757" fmla="*/ 2247295 w 2567281"/>
              <a:gd name="connsiteY18-1758" fmla="*/ 2131698 h 2567281"/>
              <a:gd name="connsiteX19-1759" fmla="*/ 2159843 w 2567281"/>
              <a:gd name="connsiteY19-1760" fmla="*/ 2221792 h 2567281"/>
              <a:gd name="connsiteX20-1761" fmla="*/ 2093129 w 2567281"/>
              <a:gd name="connsiteY20-1762" fmla="*/ 2278108 h 2567281"/>
              <a:gd name="connsiteX21-1763" fmla="*/ 1697419 w 2567281"/>
              <a:gd name="connsiteY21-1764" fmla="*/ 2217898 h 2567281"/>
              <a:gd name="connsiteX22-1765" fmla="*/ 1448837 w 2567281"/>
              <a:gd name="connsiteY22-1766" fmla="*/ 2555706 h 2567281"/>
              <a:gd name="connsiteX23-1767" fmla="*/ 1347429 w 2567281"/>
              <a:gd name="connsiteY23-1768" fmla="*/ 2565733 h 2567281"/>
              <a:gd name="connsiteX24-1769" fmla="*/ 1222908 w 2567281"/>
              <a:gd name="connsiteY24-1770" fmla="*/ 2565794 h 2567281"/>
              <a:gd name="connsiteX25-1771" fmla="*/ 1150390 w 2567281"/>
              <a:gd name="connsiteY25-1772" fmla="*/ 2558774 h 2567281"/>
              <a:gd name="connsiteX26-1773" fmla="*/ 899550 w 2567281"/>
              <a:gd name="connsiteY26-1774" fmla="*/ 2217898 h 2567281"/>
              <a:gd name="connsiteX27-1775" fmla="*/ 479023 w 2567281"/>
              <a:gd name="connsiteY27-1776" fmla="*/ 2281883 h 2567281"/>
              <a:gd name="connsiteX28-1777" fmla="*/ 435584 w 2567281"/>
              <a:gd name="connsiteY28-1778" fmla="*/ 2247295 h 2567281"/>
              <a:gd name="connsiteX29-1779" fmla="*/ 345490 w 2567281"/>
              <a:gd name="connsiteY29-1780" fmla="*/ 2159843 h 2567281"/>
              <a:gd name="connsiteX30-1781" fmla="*/ 271660 w 2567281"/>
              <a:gd name="connsiteY30-1782" fmla="*/ 2072382 h 2567281"/>
              <a:gd name="connsiteX31-1783" fmla="*/ 335363 w 2567281"/>
              <a:gd name="connsiteY31-1784" fmla="*/ 1653711 h 2567281"/>
              <a:gd name="connsiteX32-1785" fmla="*/ 8015 w 2567281"/>
              <a:gd name="connsiteY32-1786" fmla="*/ 1412826 h 2567281"/>
              <a:gd name="connsiteX33-1787" fmla="*/ 1549 w 2567281"/>
              <a:gd name="connsiteY33-1788" fmla="*/ 1347429 h 2567281"/>
              <a:gd name="connsiteX34-1789" fmla="*/ 13418 w 2567281"/>
              <a:gd name="connsiteY34-1790" fmla="*/ 1099676 h 2567281"/>
              <a:gd name="connsiteX35-1791" fmla="*/ 14995 w 2567281"/>
              <a:gd name="connsiteY35-1792" fmla="*/ 1091591 h 2567281"/>
              <a:gd name="connsiteX36-1793" fmla="*/ 397317 w 2567281"/>
              <a:gd name="connsiteY36-1794" fmla="*/ 856724 h 2567281"/>
              <a:gd name="connsiteX37-1795" fmla="*/ 279210 w 2567281"/>
              <a:gd name="connsiteY37-1796" fmla="*/ 486794 h 2567281"/>
              <a:gd name="connsiteX38-1797" fmla="*/ 319987 w 2567281"/>
              <a:gd name="connsiteY38-1798" fmla="*/ 435584 h 2567281"/>
              <a:gd name="connsiteX39-1799" fmla="*/ 504477 w 2567281"/>
              <a:gd name="connsiteY39-1800" fmla="*/ 263576 h 2567281"/>
              <a:gd name="connsiteX40-1801" fmla="*/ 542723 w 2567281"/>
              <a:gd name="connsiteY40-1802" fmla="*/ 237362 h 2567281"/>
              <a:gd name="connsiteX0-1803" fmla="*/ 542723 w 2567281"/>
              <a:gd name="connsiteY0-1804" fmla="*/ 237362 h 2567281"/>
              <a:gd name="connsiteX1-1805" fmla="*/ 923626 w 2567281"/>
              <a:gd name="connsiteY1-1806" fmla="*/ 341570 h 2567281"/>
              <a:gd name="connsiteX2-1807" fmla="*/ 1104648 w 2567281"/>
              <a:gd name="connsiteY2-1808" fmla="*/ 12940 h 2567281"/>
              <a:gd name="connsiteX3-1809" fmla="*/ 1219853 w 2567281"/>
              <a:gd name="connsiteY3-1810" fmla="*/ 1549 h 2567281"/>
              <a:gd name="connsiteX4-1811" fmla="*/ 1467606 w 2567281"/>
              <a:gd name="connsiteY4-1812" fmla="*/ 13418 h 2567281"/>
              <a:gd name="connsiteX5-1813" fmla="*/ 1496875 w 2567281"/>
              <a:gd name="connsiteY5-1814" fmla="*/ 19128 h 2567281"/>
              <a:gd name="connsiteX6-1815" fmla="*/ 1628565 w 2567281"/>
              <a:gd name="connsiteY6-1816" fmla="*/ 340248 h 2567281"/>
              <a:gd name="connsiteX7-1817" fmla="*/ 2031761 w 2567281"/>
              <a:gd name="connsiteY7-1818" fmla="*/ 240783 h 2567281"/>
              <a:gd name="connsiteX8-1819" fmla="*/ 2034286 w 2567281"/>
              <a:gd name="connsiteY8-1820" fmla="*/ 242421 h 2567281"/>
              <a:gd name="connsiteX9-1821" fmla="*/ 2303706 w 2567281"/>
              <a:gd name="connsiteY9-1822" fmla="*/ 504477 h 2567281"/>
              <a:gd name="connsiteX10-1823" fmla="*/ 2313004 w 2567281"/>
              <a:gd name="connsiteY10-1824" fmla="*/ 518043 h 2567281"/>
              <a:gd name="connsiteX11-1825" fmla="*/ 2218151 w 2567281"/>
              <a:gd name="connsiteY11-1826" fmla="*/ 861420 h 2567281"/>
              <a:gd name="connsiteX12-1827" fmla="*/ 2547655 w 2567281"/>
              <a:gd name="connsiteY12-1828" fmla="*/ 1066337 h 2567281"/>
              <a:gd name="connsiteX13-1829" fmla="*/ 2553379 w 2567281"/>
              <a:gd name="connsiteY13-1830" fmla="*/ 1094904 h 2567281"/>
              <a:gd name="connsiteX14-1831" fmla="*/ 2565794 w 2567281"/>
              <a:gd name="connsiteY14-1832" fmla="*/ 1344373 h 2567281"/>
              <a:gd name="connsiteX15-1833" fmla="*/ 2556882 w 2567281"/>
              <a:gd name="connsiteY15-1834" fmla="*/ 1436427 h 2567281"/>
              <a:gd name="connsiteX16-1835" fmla="*/ 2175577 w 2567281"/>
              <a:gd name="connsiteY16-1836" fmla="*/ 1602914 h 2567281"/>
              <a:gd name="connsiteX17-1837" fmla="*/ 2320371 w 2567281"/>
              <a:gd name="connsiteY17-1838" fmla="*/ 2039924 h 2567281"/>
              <a:gd name="connsiteX18-1839" fmla="*/ 2247295 w 2567281"/>
              <a:gd name="connsiteY18-1840" fmla="*/ 2131698 h 2567281"/>
              <a:gd name="connsiteX19-1841" fmla="*/ 2159843 w 2567281"/>
              <a:gd name="connsiteY19-1842" fmla="*/ 2221792 h 2567281"/>
              <a:gd name="connsiteX20-1843" fmla="*/ 2093129 w 2567281"/>
              <a:gd name="connsiteY20-1844" fmla="*/ 2278108 h 2567281"/>
              <a:gd name="connsiteX21-1845" fmla="*/ 1697419 w 2567281"/>
              <a:gd name="connsiteY21-1846" fmla="*/ 2217898 h 2567281"/>
              <a:gd name="connsiteX22-1847" fmla="*/ 1448837 w 2567281"/>
              <a:gd name="connsiteY22-1848" fmla="*/ 2555706 h 2567281"/>
              <a:gd name="connsiteX23-1849" fmla="*/ 1347429 w 2567281"/>
              <a:gd name="connsiteY23-1850" fmla="*/ 2565733 h 2567281"/>
              <a:gd name="connsiteX24-1851" fmla="*/ 1222908 w 2567281"/>
              <a:gd name="connsiteY24-1852" fmla="*/ 2565794 h 2567281"/>
              <a:gd name="connsiteX25-1853" fmla="*/ 1150390 w 2567281"/>
              <a:gd name="connsiteY25-1854" fmla="*/ 2558774 h 2567281"/>
              <a:gd name="connsiteX26-1855" fmla="*/ 899550 w 2567281"/>
              <a:gd name="connsiteY26-1856" fmla="*/ 2217898 h 2567281"/>
              <a:gd name="connsiteX27-1857" fmla="*/ 479023 w 2567281"/>
              <a:gd name="connsiteY27-1858" fmla="*/ 2281883 h 2567281"/>
              <a:gd name="connsiteX28-1859" fmla="*/ 435584 w 2567281"/>
              <a:gd name="connsiteY28-1860" fmla="*/ 2247295 h 2567281"/>
              <a:gd name="connsiteX29-1861" fmla="*/ 345490 w 2567281"/>
              <a:gd name="connsiteY29-1862" fmla="*/ 2159843 h 2567281"/>
              <a:gd name="connsiteX30-1863" fmla="*/ 271660 w 2567281"/>
              <a:gd name="connsiteY30-1864" fmla="*/ 2072382 h 2567281"/>
              <a:gd name="connsiteX31-1865" fmla="*/ 335363 w 2567281"/>
              <a:gd name="connsiteY31-1866" fmla="*/ 1653711 h 2567281"/>
              <a:gd name="connsiteX32-1867" fmla="*/ 8015 w 2567281"/>
              <a:gd name="connsiteY32-1868" fmla="*/ 1412826 h 2567281"/>
              <a:gd name="connsiteX33-1869" fmla="*/ 1549 w 2567281"/>
              <a:gd name="connsiteY33-1870" fmla="*/ 1347429 h 2567281"/>
              <a:gd name="connsiteX34-1871" fmla="*/ 13418 w 2567281"/>
              <a:gd name="connsiteY34-1872" fmla="*/ 1099676 h 2567281"/>
              <a:gd name="connsiteX35-1873" fmla="*/ 14995 w 2567281"/>
              <a:gd name="connsiteY35-1874" fmla="*/ 1091591 h 2567281"/>
              <a:gd name="connsiteX36-1875" fmla="*/ 397317 w 2567281"/>
              <a:gd name="connsiteY36-1876" fmla="*/ 856724 h 2567281"/>
              <a:gd name="connsiteX37-1877" fmla="*/ 279210 w 2567281"/>
              <a:gd name="connsiteY37-1878" fmla="*/ 486794 h 2567281"/>
              <a:gd name="connsiteX38-1879" fmla="*/ 319987 w 2567281"/>
              <a:gd name="connsiteY38-1880" fmla="*/ 435584 h 2567281"/>
              <a:gd name="connsiteX39-1881" fmla="*/ 504477 w 2567281"/>
              <a:gd name="connsiteY39-1882" fmla="*/ 263576 h 2567281"/>
              <a:gd name="connsiteX40-1883" fmla="*/ 542723 w 2567281"/>
              <a:gd name="connsiteY40-1884" fmla="*/ 237362 h 2567281"/>
              <a:gd name="connsiteX0-1885" fmla="*/ 542723 w 2567281"/>
              <a:gd name="connsiteY0-1886" fmla="*/ 237362 h 2567281"/>
              <a:gd name="connsiteX1-1887" fmla="*/ 923626 w 2567281"/>
              <a:gd name="connsiteY1-1888" fmla="*/ 341570 h 2567281"/>
              <a:gd name="connsiteX2-1889" fmla="*/ 1104648 w 2567281"/>
              <a:gd name="connsiteY2-1890" fmla="*/ 12940 h 2567281"/>
              <a:gd name="connsiteX3-1891" fmla="*/ 1219853 w 2567281"/>
              <a:gd name="connsiteY3-1892" fmla="*/ 1549 h 2567281"/>
              <a:gd name="connsiteX4-1893" fmla="*/ 1467606 w 2567281"/>
              <a:gd name="connsiteY4-1894" fmla="*/ 13418 h 2567281"/>
              <a:gd name="connsiteX5-1895" fmla="*/ 1496875 w 2567281"/>
              <a:gd name="connsiteY5-1896" fmla="*/ 19128 h 2567281"/>
              <a:gd name="connsiteX6-1897" fmla="*/ 1628565 w 2567281"/>
              <a:gd name="connsiteY6-1898" fmla="*/ 340248 h 2567281"/>
              <a:gd name="connsiteX7-1899" fmla="*/ 2031761 w 2567281"/>
              <a:gd name="connsiteY7-1900" fmla="*/ 240783 h 2567281"/>
              <a:gd name="connsiteX8-1901" fmla="*/ 2034286 w 2567281"/>
              <a:gd name="connsiteY8-1902" fmla="*/ 242421 h 2567281"/>
              <a:gd name="connsiteX9-1903" fmla="*/ 2303706 w 2567281"/>
              <a:gd name="connsiteY9-1904" fmla="*/ 504477 h 2567281"/>
              <a:gd name="connsiteX10-1905" fmla="*/ 2313004 w 2567281"/>
              <a:gd name="connsiteY10-1906" fmla="*/ 518043 h 2567281"/>
              <a:gd name="connsiteX11-1907" fmla="*/ 2218151 w 2567281"/>
              <a:gd name="connsiteY11-1908" fmla="*/ 861420 h 2567281"/>
              <a:gd name="connsiteX12-1909" fmla="*/ 2547655 w 2567281"/>
              <a:gd name="connsiteY12-1910" fmla="*/ 1066337 h 2567281"/>
              <a:gd name="connsiteX13-1911" fmla="*/ 2553379 w 2567281"/>
              <a:gd name="connsiteY13-1912" fmla="*/ 1094904 h 2567281"/>
              <a:gd name="connsiteX14-1913" fmla="*/ 2565794 w 2567281"/>
              <a:gd name="connsiteY14-1914" fmla="*/ 1344373 h 2567281"/>
              <a:gd name="connsiteX15-1915" fmla="*/ 2556882 w 2567281"/>
              <a:gd name="connsiteY15-1916" fmla="*/ 1436427 h 2567281"/>
              <a:gd name="connsiteX16-1917" fmla="*/ 2175577 w 2567281"/>
              <a:gd name="connsiteY16-1918" fmla="*/ 1602914 h 2567281"/>
              <a:gd name="connsiteX17-1919" fmla="*/ 2320371 w 2567281"/>
              <a:gd name="connsiteY17-1920" fmla="*/ 2039924 h 2567281"/>
              <a:gd name="connsiteX18-1921" fmla="*/ 2247295 w 2567281"/>
              <a:gd name="connsiteY18-1922" fmla="*/ 2131698 h 2567281"/>
              <a:gd name="connsiteX19-1923" fmla="*/ 2159843 w 2567281"/>
              <a:gd name="connsiteY19-1924" fmla="*/ 2221792 h 2567281"/>
              <a:gd name="connsiteX20-1925" fmla="*/ 2093129 w 2567281"/>
              <a:gd name="connsiteY20-1926" fmla="*/ 2278108 h 2567281"/>
              <a:gd name="connsiteX21-1927" fmla="*/ 1697419 w 2567281"/>
              <a:gd name="connsiteY21-1928" fmla="*/ 2217898 h 2567281"/>
              <a:gd name="connsiteX22-1929" fmla="*/ 1448837 w 2567281"/>
              <a:gd name="connsiteY22-1930" fmla="*/ 2555706 h 2567281"/>
              <a:gd name="connsiteX23-1931" fmla="*/ 1347429 w 2567281"/>
              <a:gd name="connsiteY23-1932" fmla="*/ 2565733 h 2567281"/>
              <a:gd name="connsiteX24-1933" fmla="*/ 1222908 w 2567281"/>
              <a:gd name="connsiteY24-1934" fmla="*/ 2565794 h 2567281"/>
              <a:gd name="connsiteX25-1935" fmla="*/ 1150390 w 2567281"/>
              <a:gd name="connsiteY25-1936" fmla="*/ 2558774 h 2567281"/>
              <a:gd name="connsiteX26-1937" fmla="*/ 899550 w 2567281"/>
              <a:gd name="connsiteY26-1938" fmla="*/ 2217898 h 2567281"/>
              <a:gd name="connsiteX27-1939" fmla="*/ 479023 w 2567281"/>
              <a:gd name="connsiteY27-1940" fmla="*/ 2281883 h 2567281"/>
              <a:gd name="connsiteX28-1941" fmla="*/ 435584 w 2567281"/>
              <a:gd name="connsiteY28-1942" fmla="*/ 2247295 h 2567281"/>
              <a:gd name="connsiteX29-1943" fmla="*/ 345490 w 2567281"/>
              <a:gd name="connsiteY29-1944" fmla="*/ 2159843 h 2567281"/>
              <a:gd name="connsiteX30-1945" fmla="*/ 271660 w 2567281"/>
              <a:gd name="connsiteY30-1946" fmla="*/ 2072382 h 2567281"/>
              <a:gd name="connsiteX31-1947" fmla="*/ 335363 w 2567281"/>
              <a:gd name="connsiteY31-1948" fmla="*/ 1653711 h 2567281"/>
              <a:gd name="connsiteX32-1949" fmla="*/ 8015 w 2567281"/>
              <a:gd name="connsiteY32-1950" fmla="*/ 1412826 h 2567281"/>
              <a:gd name="connsiteX33-1951" fmla="*/ 1549 w 2567281"/>
              <a:gd name="connsiteY33-1952" fmla="*/ 1347429 h 2567281"/>
              <a:gd name="connsiteX34-1953" fmla="*/ 13418 w 2567281"/>
              <a:gd name="connsiteY34-1954" fmla="*/ 1099676 h 2567281"/>
              <a:gd name="connsiteX35-1955" fmla="*/ 14995 w 2567281"/>
              <a:gd name="connsiteY35-1956" fmla="*/ 1091591 h 2567281"/>
              <a:gd name="connsiteX36-1957" fmla="*/ 397317 w 2567281"/>
              <a:gd name="connsiteY36-1958" fmla="*/ 856724 h 2567281"/>
              <a:gd name="connsiteX37-1959" fmla="*/ 279210 w 2567281"/>
              <a:gd name="connsiteY37-1960" fmla="*/ 486794 h 2567281"/>
              <a:gd name="connsiteX38-1961" fmla="*/ 319987 w 2567281"/>
              <a:gd name="connsiteY38-1962" fmla="*/ 435584 h 2567281"/>
              <a:gd name="connsiteX39-1963" fmla="*/ 504477 w 2567281"/>
              <a:gd name="connsiteY39-1964" fmla="*/ 263576 h 2567281"/>
              <a:gd name="connsiteX40-1965" fmla="*/ 542723 w 2567281"/>
              <a:gd name="connsiteY40-1966" fmla="*/ 237362 h 2567281"/>
              <a:gd name="connsiteX0-1967" fmla="*/ 542723 w 2567281"/>
              <a:gd name="connsiteY0-1968" fmla="*/ 237362 h 2567281"/>
              <a:gd name="connsiteX1-1969" fmla="*/ 923626 w 2567281"/>
              <a:gd name="connsiteY1-1970" fmla="*/ 341570 h 2567281"/>
              <a:gd name="connsiteX2-1971" fmla="*/ 1104648 w 2567281"/>
              <a:gd name="connsiteY2-1972" fmla="*/ 12940 h 2567281"/>
              <a:gd name="connsiteX3-1973" fmla="*/ 1219853 w 2567281"/>
              <a:gd name="connsiteY3-1974" fmla="*/ 1549 h 2567281"/>
              <a:gd name="connsiteX4-1975" fmla="*/ 1467606 w 2567281"/>
              <a:gd name="connsiteY4-1976" fmla="*/ 13418 h 2567281"/>
              <a:gd name="connsiteX5-1977" fmla="*/ 1496875 w 2567281"/>
              <a:gd name="connsiteY5-1978" fmla="*/ 19128 h 2567281"/>
              <a:gd name="connsiteX6-1979" fmla="*/ 1628565 w 2567281"/>
              <a:gd name="connsiteY6-1980" fmla="*/ 340248 h 2567281"/>
              <a:gd name="connsiteX7-1981" fmla="*/ 2031761 w 2567281"/>
              <a:gd name="connsiteY7-1982" fmla="*/ 240783 h 2567281"/>
              <a:gd name="connsiteX8-1983" fmla="*/ 2034286 w 2567281"/>
              <a:gd name="connsiteY8-1984" fmla="*/ 242421 h 2567281"/>
              <a:gd name="connsiteX9-1985" fmla="*/ 2303706 w 2567281"/>
              <a:gd name="connsiteY9-1986" fmla="*/ 504477 h 2567281"/>
              <a:gd name="connsiteX10-1987" fmla="*/ 2313004 w 2567281"/>
              <a:gd name="connsiteY10-1988" fmla="*/ 518043 h 2567281"/>
              <a:gd name="connsiteX11-1989" fmla="*/ 2218151 w 2567281"/>
              <a:gd name="connsiteY11-1990" fmla="*/ 861420 h 2567281"/>
              <a:gd name="connsiteX12-1991" fmla="*/ 2547655 w 2567281"/>
              <a:gd name="connsiteY12-1992" fmla="*/ 1066337 h 2567281"/>
              <a:gd name="connsiteX13-1993" fmla="*/ 2553379 w 2567281"/>
              <a:gd name="connsiteY13-1994" fmla="*/ 1094904 h 2567281"/>
              <a:gd name="connsiteX14-1995" fmla="*/ 2565794 w 2567281"/>
              <a:gd name="connsiteY14-1996" fmla="*/ 1344373 h 2567281"/>
              <a:gd name="connsiteX15-1997" fmla="*/ 2556882 w 2567281"/>
              <a:gd name="connsiteY15-1998" fmla="*/ 1436427 h 2567281"/>
              <a:gd name="connsiteX16-1999" fmla="*/ 2175577 w 2567281"/>
              <a:gd name="connsiteY16-2000" fmla="*/ 1602914 h 2567281"/>
              <a:gd name="connsiteX17-2001" fmla="*/ 2320371 w 2567281"/>
              <a:gd name="connsiteY17-2002" fmla="*/ 2039924 h 2567281"/>
              <a:gd name="connsiteX18-2003" fmla="*/ 2247295 w 2567281"/>
              <a:gd name="connsiteY18-2004" fmla="*/ 2131698 h 2567281"/>
              <a:gd name="connsiteX19-2005" fmla="*/ 2159843 w 2567281"/>
              <a:gd name="connsiteY19-2006" fmla="*/ 2221792 h 2567281"/>
              <a:gd name="connsiteX20-2007" fmla="*/ 2093129 w 2567281"/>
              <a:gd name="connsiteY20-2008" fmla="*/ 2278108 h 2567281"/>
              <a:gd name="connsiteX21-2009" fmla="*/ 1697419 w 2567281"/>
              <a:gd name="connsiteY21-2010" fmla="*/ 2217898 h 2567281"/>
              <a:gd name="connsiteX22-2011" fmla="*/ 1448837 w 2567281"/>
              <a:gd name="connsiteY22-2012" fmla="*/ 2555706 h 2567281"/>
              <a:gd name="connsiteX23-2013" fmla="*/ 1347429 w 2567281"/>
              <a:gd name="connsiteY23-2014" fmla="*/ 2565733 h 2567281"/>
              <a:gd name="connsiteX24-2015" fmla="*/ 1222908 w 2567281"/>
              <a:gd name="connsiteY24-2016" fmla="*/ 2565794 h 2567281"/>
              <a:gd name="connsiteX25-2017" fmla="*/ 1150390 w 2567281"/>
              <a:gd name="connsiteY25-2018" fmla="*/ 2558774 h 2567281"/>
              <a:gd name="connsiteX26-2019" fmla="*/ 899550 w 2567281"/>
              <a:gd name="connsiteY26-2020" fmla="*/ 2217898 h 2567281"/>
              <a:gd name="connsiteX27-2021" fmla="*/ 479023 w 2567281"/>
              <a:gd name="connsiteY27-2022" fmla="*/ 2281883 h 2567281"/>
              <a:gd name="connsiteX28-2023" fmla="*/ 435584 w 2567281"/>
              <a:gd name="connsiteY28-2024" fmla="*/ 2247295 h 2567281"/>
              <a:gd name="connsiteX29-2025" fmla="*/ 345490 w 2567281"/>
              <a:gd name="connsiteY29-2026" fmla="*/ 2159843 h 2567281"/>
              <a:gd name="connsiteX30-2027" fmla="*/ 271660 w 2567281"/>
              <a:gd name="connsiteY30-2028" fmla="*/ 2072382 h 2567281"/>
              <a:gd name="connsiteX31-2029" fmla="*/ 335363 w 2567281"/>
              <a:gd name="connsiteY31-2030" fmla="*/ 1653711 h 2567281"/>
              <a:gd name="connsiteX32-2031" fmla="*/ 8015 w 2567281"/>
              <a:gd name="connsiteY32-2032" fmla="*/ 1412826 h 2567281"/>
              <a:gd name="connsiteX33-2033" fmla="*/ 1549 w 2567281"/>
              <a:gd name="connsiteY33-2034" fmla="*/ 1347429 h 2567281"/>
              <a:gd name="connsiteX34-2035" fmla="*/ 13418 w 2567281"/>
              <a:gd name="connsiteY34-2036" fmla="*/ 1099676 h 2567281"/>
              <a:gd name="connsiteX35-2037" fmla="*/ 14995 w 2567281"/>
              <a:gd name="connsiteY35-2038" fmla="*/ 1091591 h 2567281"/>
              <a:gd name="connsiteX36-2039" fmla="*/ 397317 w 2567281"/>
              <a:gd name="connsiteY36-2040" fmla="*/ 856724 h 2567281"/>
              <a:gd name="connsiteX37-2041" fmla="*/ 279210 w 2567281"/>
              <a:gd name="connsiteY37-2042" fmla="*/ 486794 h 2567281"/>
              <a:gd name="connsiteX38-2043" fmla="*/ 319987 w 2567281"/>
              <a:gd name="connsiteY38-2044" fmla="*/ 435584 h 2567281"/>
              <a:gd name="connsiteX39-2045" fmla="*/ 504477 w 2567281"/>
              <a:gd name="connsiteY39-2046" fmla="*/ 263576 h 2567281"/>
              <a:gd name="connsiteX40-2047" fmla="*/ 542723 w 2567281"/>
              <a:gd name="connsiteY40-2048" fmla="*/ 237362 h 2567281"/>
              <a:gd name="connsiteX0-2049" fmla="*/ 542723 w 2567281"/>
              <a:gd name="connsiteY0-2050" fmla="*/ 237362 h 2567281"/>
              <a:gd name="connsiteX1-2051" fmla="*/ 923626 w 2567281"/>
              <a:gd name="connsiteY1-2052" fmla="*/ 341570 h 2567281"/>
              <a:gd name="connsiteX2-2053" fmla="*/ 1104648 w 2567281"/>
              <a:gd name="connsiteY2-2054" fmla="*/ 12940 h 2567281"/>
              <a:gd name="connsiteX3-2055" fmla="*/ 1219853 w 2567281"/>
              <a:gd name="connsiteY3-2056" fmla="*/ 1549 h 2567281"/>
              <a:gd name="connsiteX4-2057" fmla="*/ 1467606 w 2567281"/>
              <a:gd name="connsiteY4-2058" fmla="*/ 13418 h 2567281"/>
              <a:gd name="connsiteX5-2059" fmla="*/ 1496875 w 2567281"/>
              <a:gd name="connsiteY5-2060" fmla="*/ 19128 h 2567281"/>
              <a:gd name="connsiteX6-2061" fmla="*/ 1628565 w 2567281"/>
              <a:gd name="connsiteY6-2062" fmla="*/ 340248 h 2567281"/>
              <a:gd name="connsiteX7-2063" fmla="*/ 2031761 w 2567281"/>
              <a:gd name="connsiteY7-2064" fmla="*/ 240783 h 2567281"/>
              <a:gd name="connsiteX8-2065" fmla="*/ 2034286 w 2567281"/>
              <a:gd name="connsiteY8-2066" fmla="*/ 242421 h 2567281"/>
              <a:gd name="connsiteX9-2067" fmla="*/ 2303706 w 2567281"/>
              <a:gd name="connsiteY9-2068" fmla="*/ 504477 h 2567281"/>
              <a:gd name="connsiteX10-2069" fmla="*/ 2313004 w 2567281"/>
              <a:gd name="connsiteY10-2070" fmla="*/ 518043 h 2567281"/>
              <a:gd name="connsiteX11-2071" fmla="*/ 2218151 w 2567281"/>
              <a:gd name="connsiteY11-2072" fmla="*/ 861420 h 2567281"/>
              <a:gd name="connsiteX12-2073" fmla="*/ 2547655 w 2567281"/>
              <a:gd name="connsiteY12-2074" fmla="*/ 1066337 h 2567281"/>
              <a:gd name="connsiteX13-2075" fmla="*/ 2553379 w 2567281"/>
              <a:gd name="connsiteY13-2076" fmla="*/ 1094904 h 2567281"/>
              <a:gd name="connsiteX14-2077" fmla="*/ 2565794 w 2567281"/>
              <a:gd name="connsiteY14-2078" fmla="*/ 1344373 h 2567281"/>
              <a:gd name="connsiteX15-2079" fmla="*/ 2556882 w 2567281"/>
              <a:gd name="connsiteY15-2080" fmla="*/ 1436427 h 2567281"/>
              <a:gd name="connsiteX16-2081" fmla="*/ 2175577 w 2567281"/>
              <a:gd name="connsiteY16-2082" fmla="*/ 1602914 h 2567281"/>
              <a:gd name="connsiteX17-2083" fmla="*/ 2320371 w 2567281"/>
              <a:gd name="connsiteY17-2084" fmla="*/ 2039924 h 2567281"/>
              <a:gd name="connsiteX18-2085" fmla="*/ 2247295 w 2567281"/>
              <a:gd name="connsiteY18-2086" fmla="*/ 2131698 h 2567281"/>
              <a:gd name="connsiteX19-2087" fmla="*/ 2159843 w 2567281"/>
              <a:gd name="connsiteY19-2088" fmla="*/ 2221792 h 2567281"/>
              <a:gd name="connsiteX20-2089" fmla="*/ 2093129 w 2567281"/>
              <a:gd name="connsiteY20-2090" fmla="*/ 2278108 h 2567281"/>
              <a:gd name="connsiteX21-2091" fmla="*/ 1655286 w 2567281"/>
              <a:gd name="connsiteY21-2092" fmla="*/ 2130546 h 2567281"/>
              <a:gd name="connsiteX22-2093" fmla="*/ 1448837 w 2567281"/>
              <a:gd name="connsiteY22-2094" fmla="*/ 2555706 h 2567281"/>
              <a:gd name="connsiteX23-2095" fmla="*/ 1347429 w 2567281"/>
              <a:gd name="connsiteY23-2096" fmla="*/ 2565733 h 2567281"/>
              <a:gd name="connsiteX24-2097" fmla="*/ 1222908 w 2567281"/>
              <a:gd name="connsiteY24-2098" fmla="*/ 2565794 h 2567281"/>
              <a:gd name="connsiteX25-2099" fmla="*/ 1150390 w 2567281"/>
              <a:gd name="connsiteY25-2100" fmla="*/ 2558774 h 2567281"/>
              <a:gd name="connsiteX26-2101" fmla="*/ 899550 w 2567281"/>
              <a:gd name="connsiteY26-2102" fmla="*/ 2217898 h 2567281"/>
              <a:gd name="connsiteX27-2103" fmla="*/ 479023 w 2567281"/>
              <a:gd name="connsiteY27-2104" fmla="*/ 2281883 h 2567281"/>
              <a:gd name="connsiteX28-2105" fmla="*/ 435584 w 2567281"/>
              <a:gd name="connsiteY28-2106" fmla="*/ 2247295 h 2567281"/>
              <a:gd name="connsiteX29-2107" fmla="*/ 345490 w 2567281"/>
              <a:gd name="connsiteY29-2108" fmla="*/ 2159843 h 2567281"/>
              <a:gd name="connsiteX30-2109" fmla="*/ 271660 w 2567281"/>
              <a:gd name="connsiteY30-2110" fmla="*/ 2072382 h 2567281"/>
              <a:gd name="connsiteX31-2111" fmla="*/ 335363 w 2567281"/>
              <a:gd name="connsiteY31-2112" fmla="*/ 1653711 h 2567281"/>
              <a:gd name="connsiteX32-2113" fmla="*/ 8015 w 2567281"/>
              <a:gd name="connsiteY32-2114" fmla="*/ 1412826 h 2567281"/>
              <a:gd name="connsiteX33-2115" fmla="*/ 1549 w 2567281"/>
              <a:gd name="connsiteY33-2116" fmla="*/ 1347429 h 2567281"/>
              <a:gd name="connsiteX34-2117" fmla="*/ 13418 w 2567281"/>
              <a:gd name="connsiteY34-2118" fmla="*/ 1099676 h 2567281"/>
              <a:gd name="connsiteX35-2119" fmla="*/ 14995 w 2567281"/>
              <a:gd name="connsiteY35-2120" fmla="*/ 1091591 h 2567281"/>
              <a:gd name="connsiteX36-2121" fmla="*/ 397317 w 2567281"/>
              <a:gd name="connsiteY36-2122" fmla="*/ 856724 h 2567281"/>
              <a:gd name="connsiteX37-2123" fmla="*/ 279210 w 2567281"/>
              <a:gd name="connsiteY37-2124" fmla="*/ 486794 h 2567281"/>
              <a:gd name="connsiteX38-2125" fmla="*/ 319987 w 2567281"/>
              <a:gd name="connsiteY38-2126" fmla="*/ 435584 h 2567281"/>
              <a:gd name="connsiteX39-2127" fmla="*/ 504477 w 2567281"/>
              <a:gd name="connsiteY39-2128" fmla="*/ 263576 h 2567281"/>
              <a:gd name="connsiteX40-2129" fmla="*/ 542723 w 2567281"/>
              <a:gd name="connsiteY40-2130" fmla="*/ 237362 h 2567281"/>
              <a:gd name="connsiteX0-2131" fmla="*/ 542723 w 2567281"/>
              <a:gd name="connsiteY0-2132" fmla="*/ 237362 h 2567281"/>
              <a:gd name="connsiteX1-2133" fmla="*/ 923626 w 2567281"/>
              <a:gd name="connsiteY1-2134" fmla="*/ 341570 h 2567281"/>
              <a:gd name="connsiteX2-2135" fmla="*/ 1104648 w 2567281"/>
              <a:gd name="connsiteY2-2136" fmla="*/ 12940 h 2567281"/>
              <a:gd name="connsiteX3-2137" fmla="*/ 1219853 w 2567281"/>
              <a:gd name="connsiteY3-2138" fmla="*/ 1549 h 2567281"/>
              <a:gd name="connsiteX4-2139" fmla="*/ 1467606 w 2567281"/>
              <a:gd name="connsiteY4-2140" fmla="*/ 13418 h 2567281"/>
              <a:gd name="connsiteX5-2141" fmla="*/ 1496875 w 2567281"/>
              <a:gd name="connsiteY5-2142" fmla="*/ 19128 h 2567281"/>
              <a:gd name="connsiteX6-2143" fmla="*/ 1628565 w 2567281"/>
              <a:gd name="connsiteY6-2144" fmla="*/ 340248 h 2567281"/>
              <a:gd name="connsiteX7-2145" fmla="*/ 2031761 w 2567281"/>
              <a:gd name="connsiteY7-2146" fmla="*/ 240783 h 2567281"/>
              <a:gd name="connsiteX8-2147" fmla="*/ 2034286 w 2567281"/>
              <a:gd name="connsiteY8-2148" fmla="*/ 242421 h 2567281"/>
              <a:gd name="connsiteX9-2149" fmla="*/ 2303706 w 2567281"/>
              <a:gd name="connsiteY9-2150" fmla="*/ 504477 h 2567281"/>
              <a:gd name="connsiteX10-2151" fmla="*/ 2313004 w 2567281"/>
              <a:gd name="connsiteY10-2152" fmla="*/ 518043 h 2567281"/>
              <a:gd name="connsiteX11-2153" fmla="*/ 2218151 w 2567281"/>
              <a:gd name="connsiteY11-2154" fmla="*/ 861420 h 2567281"/>
              <a:gd name="connsiteX12-2155" fmla="*/ 2547655 w 2567281"/>
              <a:gd name="connsiteY12-2156" fmla="*/ 1066337 h 2567281"/>
              <a:gd name="connsiteX13-2157" fmla="*/ 2553379 w 2567281"/>
              <a:gd name="connsiteY13-2158" fmla="*/ 1094904 h 2567281"/>
              <a:gd name="connsiteX14-2159" fmla="*/ 2565794 w 2567281"/>
              <a:gd name="connsiteY14-2160" fmla="*/ 1344373 h 2567281"/>
              <a:gd name="connsiteX15-2161" fmla="*/ 2556882 w 2567281"/>
              <a:gd name="connsiteY15-2162" fmla="*/ 1436427 h 2567281"/>
              <a:gd name="connsiteX16-2163" fmla="*/ 2175577 w 2567281"/>
              <a:gd name="connsiteY16-2164" fmla="*/ 1602914 h 2567281"/>
              <a:gd name="connsiteX17-2165" fmla="*/ 2320371 w 2567281"/>
              <a:gd name="connsiteY17-2166" fmla="*/ 2039924 h 2567281"/>
              <a:gd name="connsiteX18-2167" fmla="*/ 2247295 w 2567281"/>
              <a:gd name="connsiteY18-2168" fmla="*/ 2131698 h 2567281"/>
              <a:gd name="connsiteX19-2169" fmla="*/ 2159843 w 2567281"/>
              <a:gd name="connsiteY19-2170" fmla="*/ 2221792 h 2567281"/>
              <a:gd name="connsiteX20-2171" fmla="*/ 2093129 w 2567281"/>
              <a:gd name="connsiteY20-2172" fmla="*/ 2278108 h 2567281"/>
              <a:gd name="connsiteX21-2173" fmla="*/ 1655286 w 2567281"/>
              <a:gd name="connsiteY21-2174" fmla="*/ 2130546 h 2567281"/>
              <a:gd name="connsiteX22-2175" fmla="*/ 1448837 w 2567281"/>
              <a:gd name="connsiteY22-2176" fmla="*/ 2555706 h 2567281"/>
              <a:gd name="connsiteX23-2177" fmla="*/ 1347429 w 2567281"/>
              <a:gd name="connsiteY23-2178" fmla="*/ 2565733 h 2567281"/>
              <a:gd name="connsiteX24-2179" fmla="*/ 1222908 w 2567281"/>
              <a:gd name="connsiteY24-2180" fmla="*/ 2565794 h 2567281"/>
              <a:gd name="connsiteX25-2181" fmla="*/ 1150390 w 2567281"/>
              <a:gd name="connsiteY25-2182" fmla="*/ 2558774 h 2567281"/>
              <a:gd name="connsiteX26-2183" fmla="*/ 899550 w 2567281"/>
              <a:gd name="connsiteY26-2184" fmla="*/ 2217898 h 2567281"/>
              <a:gd name="connsiteX27-2185" fmla="*/ 479023 w 2567281"/>
              <a:gd name="connsiteY27-2186" fmla="*/ 2281883 h 2567281"/>
              <a:gd name="connsiteX28-2187" fmla="*/ 435584 w 2567281"/>
              <a:gd name="connsiteY28-2188" fmla="*/ 2247295 h 2567281"/>
              <a:gd name="connsiteX29-2189" fmla="*/ 345490 w 2567281"/>
              <a:gd name="connsiteY29-2190" fmla="*/ 2159843 h 2567281"/>
              <a:gd name="connsiteX30-2191" fmla="*/ 271660 w 2567281"/>
              <a:gd name="connsiteY30-2192" fmla="*/ 2072382 h 2567281"/>
              <a:gd name="connsiteX31-2193" fmla="*/ 335363 w 2567281"/>
              <a:gd name="connsiteY31-2194" fmla="*/ 1653711 h 2567281"/>
              <a:gd name="connsiteX32-2195" fmla="*/ 8015 w 2567281"/>
              <a:gd name="connsiteY32-2196" fmla="*/ 1412826 h 2567281"/>
              <a:gd name="connsiteX33-2197" fmla="*/ 1549 w 2567281"/>
              <a:gd name="connsiteY33-2198" fmla="*/ 1347429 h 2567281"/>
              <a:gd name="connsiteX34-2199" fmla="*/ 13418 w 2567281"/>
              <a:gd name="connsiteY34-2200" fmla="*/ 1099676 h 2567281"/>
              <a:gd name="connsiteX35-2201" fmla="*/ 14995 w 2567281"/>
              <a:gd name="connsiteY35-2202" fmla="*/ 1091591 h 2567281"/>
              <a:gd name="connsiteX36-2203" fmla="*/ 397317 w 2567281"/>
              <a:gd name="connsiteY36-2204" fmla="*/ 856724 h 2567281"/>
              <a:gd name="connsiteX37-2205" fmla="*/ 279210 w 2567281"/>
              <a:gd name="connsiteY37-2206" fmla="*/ 486794 h 2567281"/>
              <a:gd name="connsiteX38-2207" fmla="*/ 319987 w 2567281"/>
              <a:gd name="connsiteY38-2208" fmla="*/ 435584 h 2567281"/>
              <a:gd name="connsiteX39-2209" fmla="*/ 504477 w 2567281"/>
              <a:gd name="connsiteY39-2210" fmla="*/ 263576 h 2567281"/>
              <a:gd name="connsiteX40-2211" fmla="*/ 542723 w 2567281"/>
              <a:gd name="connsiteY40-2212" fmla="*/ 237362 h 2567281"/>
              <a:gd name="connsiteX0-2213" fmla="*/ 542723 w 2567281"/>
              <a:gd name="connsiteY0-2214" fmla="*/ 237362 h 2567281"/>
              <a:gd name="connsiteX1-2215" fmla="*/ 923626 w 2567281"/>
              <a:gd name="connsiteY1-2216" fmla="*/ 341570 h 2567281"/>
              <a:gd name="connsiteX2-2217" fmla="*/ 1104648 w 2567281"/>
              <a:gd name="connsiteY2-2218" fmla="*/ 12940 h 2567281"/>
              <a:gd name="connsiteX3-2219" fmla="*/ 1219853 w 2567281"/>
              <a:gd name="connsiteY3-2220" fmla="*/ 1549 h 2567281"/>
              <a:gd name="connsiteX4-2221" fmla="*/ 1467606 w 2567281"/>
              <a:gd name="connsiteY4-2222" fmla="*/ 13418 h 2567281"/>
              <a:gd name="connsiteX5-2223" fmla="*/ 1496875 w 2567281"/>
              <a:gd name="connsiteY5-2224" fmla="*/ 19128 h 2567281"/>
              <a:gd name="connsiteX6-2225" fmla="*/ 1628565 w 2567281"/>
              <a:gd name="connsiteY6-2226" fmla="*/ 340248 h 2567281"/>
              <a:gd name="connsiteX7-2227" fmla="*/ 2031761 w 2567281"/>
              <a:gd name="connsiteY7-2228" fmla="*/ 240783 h 2567281"/>
              <a:gd name="connsiteX8-2229" fmla="*/ 2034286 w 2567281"/>
              <a:gd name="connsiteY8-2230" fmla="*/ 242421 h 2567281"/>
              <a:gd name="connsiteX9-2231" fmla="*/ 2303706 w 2567281"/>
              <a:gd name="connsiteY9-2232" fmla="*/ 504477 h 2567281"/>
              <a:gd name="connsiteX10-2233" fmla="*/ 2313004 w 2567281"/>
              <a:gd name="connsiteY10-2234" fmla="*/ 518043 h 2567281"/>
              <a:gd name="connsiteX11-2235" fmla="*/ 2218151 w 2567281"/>
              <a:gd name="connsiteY11-2236" fmla="*/ 861420 h 2567281"/>
              <a:gd name="connsiteX12-2237" fmla="*/ 2547655 w 2567281"/>
              <a:gd name="connsiteY12-2238" fmla="*/ 1066337 h 2567281"/>
              <a:gd name="connsiteX13-2239" fmla="*/ 2553379 w 2567281"/>
              <a:gd name="connsiteY13-2240" fmla="*/ 1094904 h 2567281"/>
              <a:gd name="connsiteX14-2241" fmla="*/ 2565794 w 2567281"/>
              <a:gd name="connsiteY14-2242" fmla="*/ 1344373 h 2567281"/>
              <a:gd name="connsiteX15-2243" fmla="*/ 2556882 w 2567281"/>
              <a:gd name="connsiteY15-2244" fmla="*/ 1436427 h 2567281"/>
              <a:gd name="connsiteX16-2245" fmla="*/ 2175577 w 2567281"/>
              <a:gd name="connsiteY16-2246" fmla="*/ 1602914 h 2567281"/>
              <a:gd name="connsiteX17-2247" fmla="*/ 2320371 w 2567281"/>
              <a:gd name="connsiteY17-2248" fmla="*/ 2039924 h 2567281"/>
              <a:gd name="connsiteX18-2249" fmla="*/ 2247295 w 2567281"/>
              <a:gd name="connsiteY18-2250" fmla="*/ 2131698 h 2567281"/>
              <a:gd name="connsiteX19-2251" fmla="*/ 2159843 w 2567281"/>
              <a:gd name="connsiteY19-2252" fmla="*/ 2221792 h 2567281"/>
              <a:gd name="connsiteX20-2253" fmla="*/ 2093129 w 2567281"/>
              <a:gd name="connsiteY20-2254" fmla="*/ 2278108 h 2567281"/>
              <a:gd name="connsiteX21-2255" fmla="*/ 1655286 w 2567281"/>
              <a:gd name="connsiteY21-2256" fmla="*/ 2130546 h 2567281"/>
              <a:gd name="connsiteX22-2257" fmla="*/ 1448837 w 2567281"/>
              <a:gd name="connsiteY22-2258" fmla="*/ 2555706 h 2567281"/>
              <a:gd name="connsiteX23-2259" fmla="*/ 1347429 w 2567281"/>
              <a:gd name="connsiteY23-2260" fmla="*/ 2565733 h 2567281"/>
              <a:gd name="connsiteX24-2261" fmla="*/ 1222908 w 2567281"/>
              <a:gd name="connsiteY24-2262" fmla="*/ 2565794 h 2567281"/>
              <a:gd name="connsiteX25-2263" fmla="*/ 1150390 w 2567281"/>
              <a:gd name="connsiteY25-2264" fmla="*/ 2558774 h 2567281"/>
              <a:gd name="connsiteX26-2265" fmla="*/ 899550 w 2567281"/>
              <a:gd name="connsiteY26-2266" fmla="*/ 2217898 h 2567281"/>
              <a:gd name="connsiteX27-2267" fmla="*/ 479023 w 2567281"/>
              <a:gd name="connsiteY27-2268" fmla="*/ 2281883 h 2567281"/>
              <a:gd name="connsiteX28-2269" fmla="*/ 435584 w 2567281"/>
              <a:gd name="connsiteY28-2270" fmla="*/ 2247295 h 2567281"/>
              <a:gd name="connsiteX29-2271" fmla="*/ 345490 w 2567281"/>
              <a:gd name="connsiteY29-2272" fmla="*/ 2159843 h 2567281"/>
              <a:gd name="connsiteX30-2273" fmla="*/ 271660 w 2567281"/>
              <a:gd name="connsiteY30-2274" fmla="*/ 2072382 h 2567281"/>
              <a:gd name="connsiteX31-2275" fmla="*/ 335363 w 2567281"/>
              <a:gd name="connsiteY31-2276" fmla="*/ 1653711 h 2567281"/>
              <a:gd name="connsiteX32-2277" fmla="*/ 8015 w 2567281"/>
              <a:gd name="connsiteY32-2278" fmla="*/ 1412826 h 2567281"/>
              <a:gd name="connsiteX33-2279" fmla="*/ 1549 w 2567281"/>
              <a:gd name="connsiteY33-2280" fmla="*/ 1347429 h 2567281"/>
              <a:gd name="connsiteX34-2281" fmla="*/ 13418 w 2567281"/>
              <a:gd name="connsiteY34-2282" fmla="*/ 1099676 h 2567281"/>
              <a:gd name="connsiteX35-2283" fmla="*/ 14995 w 2567281"/>
              <a:gd name="connsiteY35-2284" fmla="*/ 1091591 h 2567281"/>
              <a:gd name="connsiteX36-2285" fmla="*/ 397317 w 2567281"/>
              <a:gd name="connsiteY36-2286" fmla="*/ 856724 h 2567281"/>
              <a:gd name="connsiteX37-2287" fmla="*/ 279210 w 2567281"/>
              <a:gd name="connsiteY37-2288" fmla="*/ 486794 h 2567281"/>
              <a:gd name="connsiteX38-2289" fmla="*/ 319987 w 2567281"/>
              <a:gd name="connsiteY38-2290" fmla="*/ 435584 h 2567281"/>
              <a:gd name="connsiteX39-2291" fmla="*/ 504477 w 2567281"/>
              <a:gd name="connsiteY39-2292" fmla="*/ 263576 h 2567281"/>
              <a:gd name="connsiteX40-2293" fmla="*/ 542723 w 2567281"/>
              <a:gd name="connsiteY40-2294" fmla="*/ 237362 h 2567281"/>
              <a:gd name="connsiteX0-2295" fmla="*/ 542723 w 2567281"/>
              <a:gd name="connsiteY0-2296" fmla="*/ 237362 h 2567281"/>
              <a:gd name="connsiteX1-2297" fmla="*/ 923626 w 2567281"/>
              <a:gd name="connsiteY1-2298" fmla="*/ 341570 h 2567281"/>
              <a:gd name="connsiteX2-2299" fmla="*/ 1104648 w 2567281"/>
              <a:gd name="connsiteY2-2300" fmla="*/ 12940 h 2567281"/>
              <a:gd name="connsiteX3-2301" fmla="*/ 1219853 w 2567281"/>
              <a:gd name="connsiteY3-2302" fmla="*/ 1549 h 2567281"/>
              <a:gd name="connsiteX4-2303" fmla="*/ 1467606 w 2567281"/>
              <a:gd name="connsiteY4-2304" fmla="*/ 13418 h 2567281"/>
              <a:gd name="connsiteX5-2305" fmla="*/ 1496875 w 2567281"/>
              <a:gd name="connsiteY5-2306" fmla="*/ 19128 h 2567281"/>
              <a:gd name="connsiteX6-2307" fmla="*/ 1628565 w 2567281"/>
              <a:gd name="connsiteY6-2308" fmla="*/ 340248 h 2567281"/>
              <a:gd name="connsiteX7-2309" fmla="*/ 2031761 w 2567281"/>
              <a:gd name="connsiteY7-2310" fmla="*/ 240783 h 2567281"/>
              <a:gd name="connsiteX8-2311" fmla="*/ 2034286 w 2567281"/>
              <a:gd name="connsiteY8-2312" fmla="*/ 242421 h 2567281"/>
              <a:gd name="connsiteX9-2313" fmla="*/ 2303706 w 2567281"/>
              <a:gd name="connsiteY9-2314" fmla="*/ 504477 h 2567281"/>
              <a:gd name="connsiteX10-2315" fmla="*/ 2313004 w 2567281"/>
              <a:gd name="connsiteY10-2316" fmla="*/ 518043 h 2567281"/>
              <a:gd name="connsiteX11-2317" fmla="*/ 2218151 w 2567281"/>
              <a:gd name="connsiteY11-2318" fmla="*/ 861420 h 2567281"/>
              <a:gd name="connsiteX12-2319" fmla="*/ 2547655 w 2567281"/>
              <a:gd name="connsiteY12-2320" fmla="*/ 1066337 h 2567281"/>
              <a:gd name="connsiteX13-2321" fmla="*/ 2553379 w 2567281"/>
              <a:gd name="connsiteY13-2322" fmla="*/ 1094904 h 2567281"/>
              <a:gd name="connsiteX14-2323" fmla="*/ 2565794 w 2567281"/>
              <a:gd name="connsiteY14-2324" fmla="*/ 1344373 h 2567281"/>
              <a:gd name="connsiteX15-2325" fmla="*/ 2556882 w 2567281"/>
              <a:gd name="connsiteY15-2326" fmla="*/ 1436427 h 2567281"/>
              <a:gd name="connsiteX16-2327" fmla="*/ 2175577 w 2567281"/>
              <a:gd name="connsiteY16-2328" fmla="*/ 1602914 h 2567281"/>
              <a:gd name="connsiteX17-2329" fmla="*/ 2320371 w 2567281"/>
              <a:gd name="connsiteY17-2330" fmla="*/ 2039924 h 2567281"/>
              <a:gd name="connsiteX18-2331" fmla="*/ 2247295 w 2567281"/>
              <a:gd name="connsiteY18-2332" fmla="*/ 2131698 h 2567281"/>
              <a:gd name="connsiteX19-2333" fmla="*/ 2159843 w 2567281"/>
              <a:gd name="connsiteY19-2334" fmla="*/ 2221792 h 2567281"/>
              <a:gd name="connsiteX20-2335" fmla="*/ 2093129 w 2567281"/>
              <a:gd name="connsiteY20-2336" fmla="*/ 2278108 h 2567281"/>
              <a:gd name="connsiteX21-2337" fmla="*/ 1655286 w 2567281"/>
              <a:gd name="connsiteY21-2338" fmla="*/ 2130546 h 2567281"/>
              <a:gd name="connsiteX22-2339" fmla="*/ 1448837 w 2567281"/>
              <a:gd name="connsiteY22-2340" fmla="*/ 2555706 h 2567281"/>
              <a:gd name="connsiteX23-2341" fmla="*/ 1347429 w 2567281"/>
              <a:gd name="connsiteY23-2342" fmla="*/ 2565733 h 2567281"/>
              <a:gd name="connsiteX24-2343" fmla="*/ 1222908 w 2567281"/>
              <a:gd name="connsiteY24-2344" fmla="*/ 2565794 h 2567281"/>
              <a:gd name="connsiteX25-2345" fmla="*/ 1150390 w 2567281"/>
              <a:gd name="connsiteY25-2346" fmla="*/ 2558774 h 2567281"/>
              <a:gd name="connsiteX26-2347" fmla="*/ 899550 w 2567281"/>
              <a:gd name="connsiteY26-2348" fmla="*/ 2217898 h 2567281"/>
              <a:gd name="connsiteX27-2349" fmla="*/ 479023 w 2567281"/>
              <a:gd name="connsiteY27-2350" fmla="*/ 2281883 h 2567281"/>
              <a:gd name="connsiteX28-2351" fmla="*/ 435584 w 2567281"/>
              <a:gd name="connsiteY28-2352" fmla="*/ 2247295 h 2567281"/>
              <a:gd name="connsiteX29-2353" fmla="*/ 345490 w 2567281"/>
              <a:gd name="connsiteY29-2354" fmla="*/ 2159843 h 2567281"/>
              <a:gd name="connsiteX30-2355" fmla="*/ 271660 w 2567281"/>
              <a:gd name="connsiteY30-2356" fmla="*/ 2072382 h 2567281"/>
              <a:gd name="connsiteX31-2357" fmla="*/ 335363 w 2567281"/>
              <a:gd name="connsiteY31-2358" fmla="*/ 1653711 h 2567281"/>
              <a:gd name="connsiteX32-2359" fmla="*/ 8015 w 2567281"/>
              <a:gd name="connsiteY32-2360" fmla="*/ 1412826 h 2567281"/>
              <a:gd name="connsiteX33-2361" fmla="*/ 1549 w 2567281"/>
              <a:gd name="connsiteY33-2362" fmla="*/ 1347429 h 2567281"/>
              <a:gd name="connsiteX34-2363" fmla="*/ 13418 w 2567281"/>
              <a:gd name="connsiteY34-2364" fmla="*/ 1099676 h 2567281"/>
              <a:gd name="connsiteX35-2365" fmla="*/ 14995 w 2567281"/>
              <a:gd name="connsiteY35-2366" fmla="*/ 1091591 h 2567281"/>
              <a:gd name="connsiteX36-2367" fmla="*/ 397317 w 2567281"/>
              <a:gd name="connsiteY36-2368" fmla="*/ 856724 h 2567281"/>
              <a:gd name="connsiteX37-2369" fmla="*/ 279210 w 2567281"/>
              <a:gd name="connsiteY37-2370" fmla="*/ 486794 h 2567281"/>
              <a:gd name="connsiteX38-2371" fmla="*/ 319987 w 2567281"/>
              <a:gd name="connsiteY38-2372" fmla="*/ 435584 h 2567281"/>
              <a:gd name="connsiteX39-2373" fmla="*/ 504477 w 2567281"/>
              <a:gd name="connsiteY39-2374" fmla="*/ 263576 h 2567281"/>
              <a:gd name="connsiteX40-2375" fmla="*/ 542723 w 2567281"/>
              <a:gd name="connsiteY40-2376" fmla="*/ 237362 h 2567281"/>
              <a:gd name="connsiteX0-2377" fmla="*/ 542723 w 2567281"/>
              <a:gd name="connsiteY0-2378" fmla="*/ 237362 h 2567281"/>
              <a:gd name="connsiteX1-2379" fmla="*/ 923626 w 2567281"/>
              <a:gd name="connsiteY1-2380" fmla="*/ 341570 h 2567281"/>
              <a:gd name="connsiteX2-2381" fmla="*/ 1104648 w 2567281"/>
              <a:gd name="connsiteY2-2382" fmla="*/ 12940 h 2567281"/>
              <a:gd name="connsiteX3-2383" fmla="*/ 1219853 w 2567281"/>
              <a:gd name="connsiteY3-2384" fmla="*/ 1549 h 2567281"/>
              <a:gd name="connsiteX4-2385" fmla="*/ 1467606 w 2567281"/>
              <a:gd name="connsiteY4-2386" fmla="*/ 13418 h 2567281"/>
              <a:gd name="connsiteX5-2387" fmla="*/ 1496875 w 2567281"/>
              <a:gd name="connsiteY5-2388" fmla="*/ 19128 h 2567281"/>
              <a:gd name="connsiteX6-2389" fmla="*/ 1628565 w 2567281"/>
              <a:gd name="connsiteY6-2390" fmla="*/ 340248 h 2567281"/>
              <a:gd name="connsiteX7-2391" fmla="*/ 2031761 w 2567281"/>
              <a:gd name="connsiteY7-2392" fmla="*/ 240783 h 2567281"/>
              <a:gd name="connsiteX8-2393" fmla="*/ 2034286 w 2567281"/>
              <a:gd name="connsiteY8-2394" fmla="*/ 242421 h 2567281"/>
              <a:gd name="connsiteX9-2395" fmla="*/ 2303706 w 2567281"/>
              <a:gd name="connsiteY9-2396" fmla="*/ 504477 h 2567281"/>
              <a:gd name="connsiteX10-2397" fmla="*/ 2313004 w 2567281"/>
              <a:gd name="connsiteY10-2398" fmla="*/ 518043 h 2567281"/>
              <a:gd name="connsiteX11-2399" fmla="*/ 2218151 w 2567281"/>
              <a:gd name="connsiteY11-2400" fmla="*/ 861420 h 2567281"/>
              <a:gd name="connsiteX12-2401" fmla="*/ 2547655 w 2567281"/>
              <a:gd name="connsiteY12-2402" fmla="*/ 1066337 h 2567281"/>
              <a:gd name="connsiteX13-2403" fmla="*/ 2553379 w 2567281"/>
              <a:gd name="connsiteY13-2404" fmla="*/ 1094904 h 2567281"/>
              <a:gd name="connsiteX14-2405" fmla="*/ 2565794 w 2567281"/>
              <a:gd name="connsiteY14-2406" fmla="*/ 1344373 h 2567281"/>
              <a:gd name="connsiteX15-2407" fmla="*/ 2556882 w 2567281"/>
              <a:gd name="connsiteY15-2408" fmla="*/ 1436427 h 2567281"/>
              <a:gd name="connsiteX16-2409" fmla="*/ 2175577 w 2567281"/>
              <a:gd name="connsiteY16-2410" fmla="*/ 1602914 h 2567281"/>
              <a:gd name="connsiteX17-2411" fmla="*/ 2320371 w 2567281"/>
              <a:gd name="connsiteY17-2412" fmla="*/ 2039924 h 2567281"/>
              <a:gd name="connsiteX18-2413" fmla="*/ 2247295 w 2567281"/>
              <a:gd name="connsiteY18-2414" fmla="*/ 2131698 h 2567281"/>
              <a:gd name="connsiteX19-2415" fmla="*/ 2159843 w 2567281"/>
              <a:gd name="connsiteY19-2416" fmla="*/ 2221792 h 2567281"/>
              <a:gd name="connsiteX20-2417" fmla="*/ 2093129 w 2567281"/>
              <a:gd name="connsiteY20-2418" fmla="*/ 2278108 h 2567281"/>
              <a:gd name="connsiteX21-2419" fmla="*/ 1655286 w 2567281"/>
              <a:gd name="connsiteY21-2420" fmla="*/ 2130546 h 2567281"/>
              <a:gd name="connsiteX22-2421" fmla="*/ 1448837 w 2567281"/>
              <a:gd name="connsiteY22-2422" fmla="*/ 2555706 h 2567281"/>
              <a:gd name="connsiteX23-2423" fmla="*/ 1347429 w 2567281"/>
              <a:gd name="connsiteY23-2424" fmla="*/ 2565733 h 2567281"/>
              <a:gd name="connsiteX24-2425" fmla="*/ 1222908 w 2567281"/>
              <a:gd name="connsiteY24-2426" fmla="*/ 2565794 h 2567281"/>
              <a:gd name="connsiteX25-2427" fmla="*/ 1150390 w 2567281"/>
              <a:gd name="connsiteY25-2428" fmla="*/ 2558774 h 2567281"/>
              <a:gd name="connsiteX26-2429" fmla="*/ 956807 w 2567281"/>
              <a:gd name="connsiteY26-2430" fmla="*/ 2113371 h 2567281"/>
              <a:gd name="connsiteX27-2431" fmla="*/ 479023 w 2567281"/>
              <a:gd name="connsiteY27-2432" fmla="*/ 2281883 h 2567281"/>
              <a:gd name="connsiteX28-2433" fmla="*/ 435584 w 2567281"/>
              <a:gd name="connsiteY28-2434" fmla="*/ 2247295 h 2567281"/>
              <a:gd name="connsiteX29-2435" fmla="*/ 345490 w 2567281"/>
              <a:gd name="connsiteY29-2436" fmla="*/ 2159843 h 2567281"/>
              <a:gd name="connsiteX30-2437" fmla="*/ 271660 w 2567281"/>
              <a:gd name="connsiteY30-2438" fmla="*/ 2072382 h 2567281"/>
              <a:gd name="connsiteX31-2439" fmla="*/ 335363 w 2567281"/>
              <a:gd name="connsiteY31-2440" fmla="*/ 1653711 h 2567281"/>
              <a:gd name="connsiteX32-2441" fmla="*/ 8015 w 2567281"/>
              <a:gd name="connsiteY32-2442" fmla="*/ 1412826 h 2567281"/>
              <a:gd name="connsiteX33-2443" fmla="*/ 1549 w 2567281"/>
              <a:gd name="connsiteY33-2444" fmla="*/ 1347429 h 2567281"/>
              <a:gd name="connsiteX34-2445" fmla="*/ 13418 w 2567281"/>
              <a:gd name="connsiteY34-2446" fmla="*/ 1099676 h 2567281"/>
              <a:gd name="connsiteX35-2447" fmla="*/ 14995 w 2567281"/>
              <a:gd name="connsiteY35-2448" fmla="*/ 1091591 h 2567281"/>
              <a:gd name="connsiteX36-2449" fmla="*/ 397317 w 2567281"/>
              <a:gd name="connsiteY36-2450" fmla="*/ 856724 h 2567281"/>
              <a:gd name="connsiteX37-2451" fmla="*/ 279210 w 2567281"/>
              <a:gd name="connsiteY37-2452" fmla="*/ 486794 h 2567281"/>
              <a:gd name="connsiteX38-2453" fmla="*/ 319987 w 2567281"/>
              <a:gd name="connsiteY38-2454" fmla="*/ 435584 h 2567281"/>
              <a:gd name="connsiteX39-2455" fmla="*/ 504477 w 2567281"/>
              <a:gd name="connsiteY39-2456" fmla="*/ 263576 h 2567281"/>
              <a:gd name="connsiteX40-2457" fmla="*/ 542723 w 2567281"/>
              <a:gd name="connsiteY40-2458" fmla="*/ 237362 h 2567281"/>
              <a:gd name="connsiteX0-2459" fmla="*/ 542723 w 2567281"/>
              <a:gd name="connsiteY0-2460" fmla="*/ 237362 h 2567281"/>
              <a:gd name="connsiteX1-2461" fmla="*/ 923626 w 2567281"/>
              <a:gd name="connsiteY1-2462" fmla="*/ 341570 h 2567281"/>
              <a:gd name="connsiteX2-2463" fmla="*/ 1104648 w 2567281"/>
              <a:gd name="connsiteY2-2464" fmla="*/ 12940 h 2567281"/>
              <a:gd name="connsiteX3-2465" fmla="*/ 1219853 w 2567281"/>
              <a:gd name="connsiteY3-2466" fmla="*/ 1549 h 2567281"/>
              <a:gd name="connsiteX4-2467" fmla="*/ 1467606 w 2567281"/>
              <a:gd name="connsiteY4-2468" fmla="*/ 13418 h 2567281"/>
              <a:gd name="connsiteX5-2469" fmla="*/ 1496875 w 2567281"/>
              <a:gd name="connsiteY5-2470" fmla="*/ 19128 h 2567281"/>
              <a:gd name="connsiteX6-2471" fmla="*/ 1628565 w 2567281"/>
              <a:gd name="connsiteY6-2472" fmla="*/ 340248 h 2567281"/>
              <a:gd name="connsiteX7-2473" fmla="*/ 2031761 w 2567281"/>
              <a:gd name="connsiteY7-2474" fmla="*/ 240783 h 2567281"/>
              <a:gd name="connsiteX8-2475" fmla="*/ 2034286 w 2567281"/>
              <a:gd name="connsiteY8-2476" fmla="*/ 242421 h 2567281"/>
              <a:gd name="connsiteX9-2477" fmla="*/ 2303706 w 2567281"/>
              <a:gd name="connsiteY9-2478" fmla="*/ 504477 h 2567281"/>
              <a:gd name="connsiteX10-2479" fmla="*/ 2313004 w 2567281"/>
              <a:gd name="connsiteY10-2480" fmla="*/ 518043 h 2567281"/>
              <a:gd name="connsiteX11-2481" fmla="*/ 2218151 w 2567281"/>
              <a:gd name="connsiteY11-2482" fmla="*/ 861420 h 2567281"/>
              <a:gd name="connsiteX12-2483" fmla="*/ 2547655 w 2567281"/>
              <a:gd name="connsiteY12-2484" fmla="*/ 1066337 h 2567281"/>
              <a:gd name="connsiteX13-2485" fmla="*/ 2553379 w 2567281"/>
              <a:gd name="connsiteY13-2486" fmla="*/ 1094904 h 2567281"/>
              <a:gd name="connsiteX14-2487" fmla="*/ 2565794 w 2567281"/>
              <a:gd name="connsiteY14-2488" fmla="*/ 1344373 h 2567281"/>
              <a:gd name="connsiteX15-2489" fmla="*/ 2556882 w 2567281"/>
              <a:gd name="connsiteY15-2490" fmla="*/ 1436427 h 2567281"/>
              <a:gd name="connsiteX16-2491" fmla="*/ 2175577 w 2567281"/>
              <a:gd name="connsiteY16-2492" fmla="*/ 1602914 h 2567281"/>
              <a:gd name="connsiteX17-2493" fmla="*/ 2320371 w 2567281"/>
              <a:gd name="connsiteY17-2494" fmla="*/ 2039924 h 2567281"/>
              <a:gd name="connsiteX18-2495" fmla="*/ 2247295 w 2567281"/>
              <a:gd name="connsiteY18-2496" fmla="*/ 2131698 h 2567281"/>
              <a:gd name="connsiteX19-2497" fmla="*/ 2159843 w 2567281"/>
              <a:gd name="connsiteY19-2498" fmla="*/ 2221792 h 2567281"/>
              <a:gd name="connsiteX20-2499" fmla="*/ 2093129 w 2567281"/>
              <a:gd name="connsiteY20-2500" fmla="*/ 2278108 h 2567281"/>
              <a:gd name="connsiteX21-2501" fmla="*/ 1655286 w 2567281"/>
              <a:gd name="connsiteY21-2502" fmla="*/ 2130546 h 2567281"/>
              <a:gd name="connsiteX22-2503" fmla="*/ 1448837 w 2567281"/>
              <a:gd name="connsiteY22-2504" fmla="*/ 2555706 h 2567281"/>
              <a:gd name="connsiteX23-2505" fmla="*/ 1347429 w 2567281"/>
              <a:gd name="connsiteY23-2506" fmla="*/ 2565733 h 2567281"/>
              <a:gd name="connsiteX24-2507" fmla="*/ 1222908 w 2567281"/>
              <a:gd name="connsiteY24-2508" fmla="*/ 2565794 h 2567281"/>
              <a:gd name="connsiteX25-2509" fmla="*/ 1150390 w 2567281"/>
              <a:gd name="connsiteY25-2510" fmla="*/ 2558774 h 2567281"/>
              <a:gd name="connsiteX26-2511" fmla="*/ 956807 w 2567281"/>
              <a:gd name="connsiteY26-2512" fmla="*/ 2113371 h 2567281"/>
              <a:gd name="connsiteX27-2513" fmla="*/ 479023 w 2567281"/>
              <a:gd name="connsiteY27-2514" fmla="*/ 2281883 h 2567281"/>
              <a:gd name="connsiteX28-2515" fmla="*/ 435584 w 2567281"/>
              <a:gd name="connsiteY28-2516" fmla="*/ 2247295 h 2567281"/>
              <a:gd name="connsiteX29-2517" fmla="*/ 345490 w 2567281"/>
              <a:gd name="connsiteY29-2518" fmla="*/ 2159843 h 2567281"/>
              <a:gd name="connsiteX30-2519" fmla="*/ 271660 w 2567281"/>
              <a:gd name="connsiteY30-2520" fmla="*/ 2072382 h 2567281"/>
              <a:gd name="connsiteX31-2521" fmla="*/ 335363 w 2567281"/>
              <a:gd name="connsiteY31-2522" fmla="*/ 1653711 h 2567281"/>
              <a:gd name="connsiteX32-2523" fmla="*/ 8015 w 2567281"/>
              <a:gd name="connsiteY32-2524" fmla="*/ 1412826 h 2567281"/>
              <a:gd name="connsiteX33-2525" fmla="*/ 1549 w 2567281"/>
              <a:gd name="connsiteY33-2526" fmla="*/ 1347429 h 2567281"/>
              <a:gd name="connsiteX34-2527" fmla="*/ 13418 w 2567281"/>
              <a:gd name="connsiteY34-2528" fmla="*/ 1099676 h 2567281"/>
              <a:gd name="connsiteX35-2529" fmla="*/ 14995 w 2567281"/>
              <a:gd name="connsiteY35-2530" fmla="*/ 1091591 h 2567281"/>
              <a:gd name="connsiteX36-2531" fmla="*/ 397317 w 2567281"/>
              <a:gd name="connsiteY36-2532" fmla="*/ 856724 h 2567281"/>
              <a:gd name="connsiteX37-2533" fmla="*/ 279210 w 2567281"/>
              <a:gd name="connsiteY37-2534" fmla="*/ 486794 h 2567281"/>
              <a:gd name="connsiteX38-2535" fmla="*/ 319987 w 2567281"/>
              <a:gd name="connsiteY38-2536" fmla="*/ 435584 h 2567281"/>
              <a:gd name="connsiteX39-2537" fmla="*/ 504477 w 2567281"/>
              <a:gd name="connsiteY39-2538" fmla="*/ 263576 h 2567281"/>
              <a:gd name="connsiteX40-2539" fmla="*/ 542723 w 2567281"/>
              <a:gd name="connsiteY40-2540" fmla="*/ 237362 h 2567281"/>
              <a:gd name="connsiteX0-2541" fmla="*/ 542723 w 2567281"/>
              <a:gd name="connsiteY0-2542" fmla="*/ 237362 h 2567281"/>
              <a:gd name="connsiteX1-2543" fmla="*/ 923626 w 2567281"/>
              <a:gd name="connsiteY1-2544" fmla="*/ 341570 h 2567281"/>
              <a:gd name="connsiteX2-2545" fmla="*/ 1104648 w 2567281"/>
              <a:gd name="connsiteY2-2546" fmla="*/ 12940 h 2567281"/>
              <a:gd name="connsiteX3-2547" fmla="*/ 1219853 w 2567281"/>
              <a:gd name="connsiteY3-2548" fmla="*/ 1549 h 2567281"/>
              <a:gd name="connsiteX4-2549" fmla="*/ 1467606 w 2567281"/>
              <a:gd name="connsiteY4-2550" fmla="*/ 13418 h 2567281"/>
              <a:gd name="connsiteX5-2551" fmla="*/ 1496875 w 2567281"/>
              <a:gd name="connsiteY5-2552" fmla="*/ 19128 h 2567281"/>
              <a:gd name="connsiteX6-2553" fmla="*/ 1628565 w 2567281"/>
              <a:gd name="connsiteY6-2554" fmla="*/ 340248 h 2567281"/>
              <a:gd name="connsiteX7-2555" fmla="*/ 2031761 w 2567281"/>
              <a:gd name="connsiteY7-2556" fmla="*/ 240783 h 2567281"/>
              <a:gd name="connsiteX8-2557" fmla="*/ 2034286 w 2567281"/>
              <a:gd name="connsiteY8-2558" fmla="*/ 242421 h 2567281"/>
              <a:gd name="connsiteX9-2559" fmla="*/ 2303706 w 2567281"/>
              <a:gd name="connsiteY9-2560" fmla="*/ 504477 h 2567281"/>
              <a:gd name="connsiteX10-2561" fmla="*/ 2313004 w 2567281"/>
              <a:gd name="connsiteY10-2562" fmla="*/ 518043 h 2567281"/>
              <a:gd name="connsiteX11-2563" fmla="*/ 2218151 w 2567281"/>
              <a:gd name="connsiteY11-2564" fmla="*/ 861420 h 2567281"/>
              <a:gd name="connsiteX12-2565" fmla="*/ 2547655 w 2567281"/>
              <a:gd name="connsiteY12-2566" fmla="*/ 1066337 h 2567281"/>
              <a:gd name="connsiteX13-2567" fmla="*/ 2553379 w 2567281"/>
              <a:gd name="connsiteY13-2568" fmla="*/ 1094904 h 2567281"/>
              <a:gd name="connsiteX14-2569" fmla="*/ 2565794 w 2567281"/>
              <a:gd name="connsiteY14-2570" fmla="*/ 1344373 h 2567281"/>
              <a:gd name="connsiteX15-2571" fmla="*/ 2556882 w 2567281"/>
              <a:gd name="connsiteY15-2572" fmla="*/ 1436427 h 2567281"/>
              <a:gd name="connsiteX16-2573" fmla="*/ 2175577 w 2567281"/>
              <a:gd name="connsiteY16-2574" fmla="*/ 1602914 h 2567281"/>
              <a:gd name="connsiteX17-2575" fmla="*/ 2320371 w 2567281"/>
              <a:gd name="connsiteY17-2576" fmla="*/ 2039924 h 2567281"/>
              <a:gd name="connsiteX18-2577" fmla="*/ 2247295 w 2567281"/>
              <a:gd name="connsiteY18-2578" fmla="*/ 2131698 h 2567281"/>
              <a:gd name="connsiteX19-2579" fmla="*/ 2159843 w 2567281"/>
              <a:gd name="connsiteY19-2580" fmla="*/ 2221792 h 2567281"/>
              <a:gd name="connsiteX20-2581" fmla="*/ 2093129 w 2567281"/>
              <a:gd name="connsiteY20-2582" fmla="*/ 2278108 h 2567281"/>
              <a:gd name="connsiteX21-2583" fmla="*/ 1655286 w 2567281"/>
              <a:gd name="connsiteY21-2584" fmla="*/ 2130546 h 2567281"/>
              <a:gd name="connsiteX22-2585" fmla="*/ 1448837 w 2567281"/>
              <a:gd name="connsiteY22-2586" fmla="*/ 2555706 h 2567281"/>
              <a:gd name="connsiteX23-2587" fmla="*/ 1347429 w 2567281"/>
              <a:gd name="connsiteY23-2588" fmla="*/ 2565733 h 2567281"/>
              <a:gd name="connsiteX24-2589" fmla="*/ 1222908 w 2567281"/>
              <a:gd name="connsiteY24-2590" fmla="*/ 2565794 h 2567281"/>
              <a:gd name="connsiteX25-2591" fmla="*/ 1150390 w 2567281"/>
              <a:gd name="connsiteY25-2592" fmla="*/ 2558774 h 2567281"/>
              <a:gd name="connsiteX26-2593" fmla="*/ 956807 w 2567281"/>
              <a:gd name="connsiteY26-2594" fmla="*/ 2113371 h 2567281"/>
              <a:gd name="connsiteX27-2595" fmla="*/ 479023 w 2567281"/>
              <a:gd name="connsiteY27-2596" fmla="*/ 2281883 h 2567281"/>
              <a:gd name="connsiteX28-2597" fmla="*/ 435584 w 2567281"/>
              <a:gd name="connsiteY28-2598" fmla="*/ 2247295 h 2567281"/>
              <a:gd name="connsiteX29-2599" fmla="*/ 345490 w 2567281"/>
              <a:gd name="connsiteY29-2600" fmla="*/ 2159843 h 2567281"/>
              <a:gd name="connsiteX30-2601" fmla="*/ 271660 w 2567281"/>
              <a:gd name="connsiteY30-2602" fmla="*/ 2072382 h 2567281"/>
              <a:gd name="connsiteX31-2603" fmla="*/ 335363 w 2567281"/>
              <a:gd name="connsiteY31-2604" fmla="*/ 1653711 h 2567281"/>
              <a:gd name="connsiteX32-2605" fmla="*/ 8015 w 2567281"/>
              <a:gd name="connsiteY32-2606" fmla="*/ 1412826 h 2567281"/>
              <a:gd name="connsiteX33-2607" fmla="*/ 1549 w 2567281"/>
              <a:gd name="connsiteY33-2608" fmla="*/ 1347429 h 2567281"/>
              <a:gd name="connsiteX34-2609" fmla="*/ 13418 w 2567281"/>
              <a:gd name="connsiteY34-2610" fmla="*/ 1099676 h 2567281"/>
              <a:gd name="connsiteX35-2611" fmla="*/ 14995 w 2567281"/>
              <a:gd name="connsiteY35-2612" fmla="*/ 1091591 h 2567281"/>
              <a:gd name="connsiteX36-2613" fmla="*/ 397317 w 2567281"/>
              <a:gd name="connsiteY36-2614" fmla="*/ 856724 h 2567281"/>
              <a:gd name="connsiteX37-2615" fmla="*/ 279210 w 2567281"/>
              <a:gd name="connsiteY37-2616" fmla="*/ 486794 h 2567281"/>
              <a:gd name="connsiteX38-2617" fmla="*/ 319987 w 2567281"/>
              <a:gd name="connsiteY38-2618" fmla="*/ 435584 h 2567281"/>
              <a:gd name="connsiteX39-2619" fmla="*/ 504477 w 2567281"/>
              <a:gd name="connsiteY39-2620" fmla="*/ 263576 h 2567281"/>
              <a:gd name="connsiteX40-2621" fmla="*/ 542723 w 2567281"/>
              <a:gd name="connsiteY40-2622" fmla="*/ 237362 h 2567281"/>
              <a:gd name="connsiteX0-2623" fmla="*/ 542723 w 2567281"/>
              <a:gd name="connsiteY0-2624" fmla="*/ 237362 h 2567281"/>
              <a:gd name="connsiteX1-2625" fmla="*/ 923626 w 2567281"/>
              <a:gd name="connsiteY1-2626" fmla="*/ 341570 h 2567281"/>
              <a:gd name="connsiteX2-2627" fmla="*/ 1104648 w 2567281"/>
              <a:gd name="connsiteY2-2628" fmla="*/ 12940 h 2567281"/>
              <a:gd name="connsiteX3-2629" fmla="*/ 1219853 w 2567281"/>
              <a:gd name="connsiteY3-2630" fmla="*/ 1549 h 2567281"/>
              <a:gd name="connsiteX4-2631" fmla="*/ 1467606 w 2567281"/>
              <a:gd name="connsiteY4-2632" fmla="*/ 13418 h 2567281"/>
              <a:gd name="connsiteX5-2633" fmla="*/ 1496875 w 2567281"/>
              <a:gd name="connsiteY5-2634" fmla="*/ 19128 h 2567281"/>
              <a:gd name="connsiteX6-2635" fmla="*/ 1628565 w 2567281"/>
              <a:gd name="connsiteY6-2636" fmla="*/ 340248 h 2567281"/>
              <a:gd name="connsiteX7-2637" fmla="*/ 2031761 w 2567281"/>
              <a:gd name="connsiteY7-2638" fmla="*/ 240783 h 2567281"/>
              <a:gd name="connsiteX8-2639" fmla="*/ 2034286 w 2567281"/>
              <a:gd name="connsiteY8-2640" fmla="*/ 242421 h 2567281"/>
              <a:gd name="connsiteX9-2641" fmla="*/ 2303706 w 2567281"/>
              <a:gd name="connsiteY9-2642" fmla="*/ 504477 h 2567281"/>
              <a:gd name="connsiteX10-2643" fmla="*/ 2313004 w 2567281"/>
              <a:gd name="connsiteY10-2644" fmla="*/ 518043 h 2567281"/>
              <a:gd name="connsiteX11-2645" fmla="*/ 2218151 w 2567281"/>
              <a:gd name="connsiteY11-2646" fmla="*/ 861420 h 2567281"/>
              <a:gd name="connsiteX12-2647" fmla="*/ 2547655 w 2567281"/>
              <a:gd name="connsiteY12-2648" fmla="*/ 1066337 h 2567281"/>
              <a:gd name="connsiteX13-2649" fmla="*/ 2553379 w 2567281"/>
              <a:gd name="connsiteY13-2650" fmla="*/ 1094904 h 2567281"/>
              <a:gd name="connsiteX14-2651" fmla="*/ 2565794 w 2567281"/>
              <a:gd name="connsiteY14-2652" fmla="*/ 1344373 h 2567281"/>
              <a:gd name="connsiteX15-2653" fmla="*/ 2556882 w 2567281"/>
              <a:gd name="connsiteY15-2654" fmla="*/ 1436427 h 2567281"/>
              <a:gd name="connsiteX16-2655" fmla="*/ 2175577 w 2567281"/>
              <a:gd name="connsiteY16-2656" fmla="*/ 1602914 h 2567281"/>
              <a:gd name="connsiteX17-2657" fmla="*/ 2320371 w 2567281"/>
              <a:gd name="connsiteY17-2658" fmla="*/ 2039924 h 2567281"/>
              <a:gd name="connsiteX18-2659" fmla="*/ 2247295 w 2567281"/>
              <a:gd name="connsiteY18-2660" fmla="*/ 2131698 h 2567281"/>
              <a:gd name="connsiteX19-2661" fmla="*/ 2159843 w 2567281"/>
              <a:gd name="connsiteY19-2662" fmla="*/ 2221792 h 2567281"/>
              <a:gd name="connsiteX20-2663" fmla="*/ 2093129 w 2567281"/>
              <a:gd name="connsiteY20-2664" fmla="*/ 2278108 h 2567281"/>
              <a:gd name="connsiteX21-2665" fmla="*/ 1655286 w 2567281"/>
              <a:gd name="connsiteY21-2666" fmla="*/ 2130546 h 2567281"/>
              <a:gd name="connsiteX22-2667" fmla="*/ 1448837 w 2567281"/>
              <a:gd name="connsiteY22-2668" fmla="*/ 2555706 h 2567281"/>
              <a:gd name="connsiteX23-2669" fmla="*/ 1347429 w 2567281"/>
              <a:gd name="connsiteY23-2670" fmla="*/ 2565733 h 2567281"/>
              <a:gd name="connsiteX24-2671" fmla="*/ 1222908 w 2567281"/>
              <a:gd name="connsiteY24-2672" fmla="*/ 2565794 h 2567281"/>
              <a:gd name="connsiteX25-2673" fmla="*/ 1150390 w 2567281"/>
              <a:gd name="connsiteY25-2674" fmla="*/ 2558774 h 2567281"/>
              <a:gd name="connsiteX26-2675" fmla="*/ 956807 w 2567281"/>
              <a:gd name="connsiteY26-2676" fmla="*/ 2113371 h 2567281"/>
              <a:gd name="connsiteX27-2677" fmla="*/ 479023 w 2567281"/>
              <a:gd name="connsiteY27-2678" fmla="*/ 2281883 h 2567281"/>
              <a:gd name="connsiteX28-2679" fmla="*/ 435584 w 2567281"/>
              <a:gd name="connsiteY28-2680" fmla="*/ 2247295 h 2567281"/>
              <a:gd name="connsiteX29-2681" fmla="*/ 345490 w 2567281"/>
              <a:gd name="connsiteY29-2682" fmla="*/ 2159843 h 2567281"/>
              <a:gd name="connsiteX30-2683" fmla="*/ 271660 w 2567281"/>
              <a:gd name="connsiteY30-2684" fmla="*/ 2072382 h 2567281"/>
              <a:gd name="connsiteX31-2685" fmla="*/ 447673 w 2567281"/>
              <a:gd name="connsiteY31-2686" fmla="*/ 1599540 h 2567281"/>
              <a:gd name="connsiteX32-2687" fmla="*/ 8015 w 2567281"/>
              <a:gd name="connsiteY32-2688" fmla="*/ 1412826 h 2567281"/>
              <a:gd name="connsiteX33-2689" fmla="*/ 1549 w 2567281"/>
              <a:gd name="connsiteY33-2690" fmla="*/ 1347429 h 2567281"/>
              <a:gd name="connsiteX34-2691" fmla="*/ 13418 w 2567281"/>
              <a:gd name="connsiteY34-2692" fmla="*/ 1099676 h 2567281"/>
              <a:gd name="connsiteX35-2693" fmla="*/ 14995 w 2567281"/>
              <a:gd name="connsiteY35-2694" fmla="*/ 1091591 h 2567281"/>
              <a:gd name="connsiteX36-2695" fmla="*/ 397317 w 2567281"/>
              <a:gd name="connsiteY36-2696" fmla="*/ 856724 h 2567281"/>
              <a:gd name="connsiteX37-2697" fmla="*/ 279210 w 2567281"/>
              <a:gd name="connsiteY37-2698" fmla="*/ 486794 h 2567281"/>
              <a:gd name="connsiteX38-2699" fmla="*/ 319987 w 2567281"/>
              <a:gd name="connsiteY38-2700" fmla="*/ 435584 h 2567281"/>
              <a:gd name="connsiteX39-2701" fmla="*/ 504477 w 2567281"/>
              <a:gd name="connsiteY39-2702" fmla="*/ 263576 h 2567281"/>
              <a:gd name="connsiteX40-2703" fmla="*/ 542723 w 2567281"/>
              <a:gd name="connsiteY40-2704" fmla="*/ 237362 h 2567281"/>
              <a:gd name="connsiteX0-2705" fmla="*/ 542723 w 2567281"/>
              <a:gd name="connsiteY0-2706" fmla="*/ 237362 h 2567281"/>
              <a:gd name="connsiteX1-2707" fmla="*/ 923626 w 2567281"/>
              <a:gd name="connsiteY1-2708" fmla="*/ 341570 h 2567281"/>
              <a:gd name="connsiteX2-2709" fmla="*/ 1104648 w 2567281"/>
              <a:gd name="connsiteY2-2710" fmla="*/ 12940 h 2567281"/>
              <a:gd name="connsiteX3-2711" fmla="*/ 1219853 w 2567281"/>
              <a:gd name="connsiteY3-2712" fmla="*/ 1549 h 2567281"/>
              <a:gd name="connsiteX4-2713" fmla="*/ 1467606 w 2567281"/>
              <a:gd name="connsiteY4-2714" fmla="*/ 13418 h 2567281"/>
              <a:gd name="connsiteX5-2715" fmla="*/ 1496875 w 2567281"/>
              <a:gd name="connsiteY5-2716" fmla="*/ 19128 h 2567281"/>
              <a:gd name="connsiteX6-2717" fmla="*/ 1628565 w 2567281"/>
              <a:gd name="connsiteY6-2718" fmla="*/ 340248 h 2567281"/>
              <a:gd name="connsiteX7-2719" fmla="*/ 2031761 w 2567281"/>
              <a:gd name="connsiteY7-2720" fmla="*/ 240783 h 2567281"/>
              <a:gd name="connsiteX8-2721" fmla="*/ 2034286 w 2567281"/>
              <a:gd name="connsiteY8-2722" fmla="*/ 242421 h 2567281"/>
              <a:gd name="connsiteX9-2723" fmla="*/ 2303706 w 2567281"/>
              <a:gd name="connsiteY9-2724" fmla="*/ 504477 h 2567281"/>
              <a:gd name="connsiteX10-2725" fmla="*/ 2313004 w 2567281"/>
              <a:gd name="connsiteY10-2726" fmla="*/ 518043 h 2567281"/>
              <a:gd name="connsiteX11-2727" fmla="*/ 2218151 w 2567281"/>
              <a:gd name="connsiteY11-2728" fmla="*/ 861420 h 2567281"/>
              <a:gd name="connsiteX12-2729" fmla="*/ 2547655 w 2567281"/>
              <a:gd name="connsiteY12-2730" fmla="*/ 1066337 h 2567281"/>
              <a:gd name="connsiteX13-2731" fmla="*/ 2553379 w 2567281"/>
              <a:gd name="connsiteY13-2732" fmla="*/ 1094904 h 2567281"/>
              <a:gd name="connsiteX14-2733" fmla="*/ 2565794 w 2567281"/>
              <a:gd name="connsiteY14-2734" fmla="*/ 1344373 h 2567281"/>
              <a:gd name="connsiteX15-2735" fmla="*/ 2556882 w 2567281"/>
              <a:gd name="connsiteY15-2736" fmla="*/ 1436427 h 2567281"/>
              <a:gd name="connsiteX16-2737" fmla="*/ 2175577 w 2567281"/>
              <a:gd name="connsiteY16-2738" fmla="*/ 1602914 h 2567281"/>
              <a:gd name="connsiteX17-2739" fmla="*/ 2320371 w 2567281"/>
              <a:gd name="connsiteY17-2740" fmla="*/ 2039924 h 2567281"/>
              <a:gd name="connsiteX18-2741" fmla="*/ 2247295 w 2567281"/>
              <a:gd name="connsiteY18-2742" fmla="*/ 2131698 h 2567281"/>
              <a:gd name="connsiteX19-2743" fmla="*/ 2159843 w 2567281"/>
              <a:gd name="connsiteY19-2744" fmla="*/ 2221792 h 2567281"/>
              <a:gd name="connsiteX20-2745" fmla="*/ 2093129 w 2567281"/>
              <a:gd name="connsiteY20-2746" fmla="*/ 2278108 h 2567281"/>
              <a:gd name="connsiteX21-2747" fmla="*/ 1655286 w 2567281"/>
              <a:gd name="connsiteY21-2748" fmla="*/ 2130546 h 2567281"/>
              <a:gd name="connsiteX22-2749" fmla="*/ 1448837 w 2567281"/>
              <a:gd name="connsiteY22-2750" fmla="*/ 2555706 h 2567281"/>
              <a:gd name="connsiteX23-2751" fmla="*/ 1347429 w 2567281"/>
              <a:gd name="connsiteY23-2752" fmla="*/ 2565733 h 2567281"/>
              <a:gd name="connsiteX24-2753" fmla="*/ 1222908 w 2567281"/>
              <a:gd name="connsiteY24-2754" fmla="*/ 2565794 h 2567281"/>
              <a:gd name="connsiteX25-2755" fmla="*/ 1150390 w 2567281"/>
              <a:gd name="connsiteY25-2756" fmla="*/ 2558774 h 2567281"/>
              <a:gd name="connsiteX26-2757" fmla="*/ 956807 w 2567281"/>
              <a:gd name="connsiteY26-2758" fmla="*/ 2113371 h 2567281"/>
              <a:gd name="connsiteX27-2759" fmla="*/ 479023 w 2567281"/>
              <a:gd name="connsiteY27-2760" fmla="*/ 2281883 h 2567281"/>
              <a:gd name="connsiteX28-2761" fmla="*/ 435584 w 2567281"/>
              <a:gd name="connsiteY28-2762" fmla="*/ 2247295 h 2567281"/>
              <a:gd name="connsiteX29-2763" fmla="*/ 345490 w 2567281"/>
              <a:gd name="connsiteY29-2764" fmla="*/ 2159843 h 2567281"/>
              <a:gd name="connsiteX30-2765" fmla="*/ 271660 w 2567281"/>
              <a:gd name="connsiteY30-2766" fmla="*/ 2072382 h 2567281"/>
              <a:gd name="connsiteX31-2767" fmla="*/ 447673 w 2567281"/>
              <a:gd name="connsiteY31-2768" fmla="*/ 1599540 h 2567281"/>
              <a:gd name="connsiteX32-2769" fmla="*/ 8015 w 2567281"/>
              <a:gd name="connsiteY32-2770" fmla="*/ 1412826 h 2567281"/>
              <a:gd name="connsiteX33-2771" fmla="*/ 1549 w 2567281"/>
              <a:gd name="connsiteY33-2772" fmla="*/ 1347429 h 2567281"/>
              <a:gd name="connsiteX34-2773" fmla="*/ 13418 w 2567281"/>
              <a:gd name="connsiteY34-2774" fmla="*/ 1099676 h 2567281"/>
              <a:gd name="connsiteX35-2775" fmla="*/ 14995 w 2567281"/>
              <a:gd name="connsiteY35-2776" fmla="*/ 1091591 h 2567281"/>
              <a:gd name="connsiteX36-2777" fmla="*/ 397317 w 2567281"/>
              <a:gd name="connsiteY36-2778" fmla="*/ 856724 h 2567281"/>
              <a:gd name="connsiteX37-2779" fmla="*/ 279210 w 2567281"/>
              <a:gd name="connsiteY37-2780" fmla="*/ 486794 h 2567281"/>
              <a:gd name="connsiteX38-2781" fmla="*/ 319987 w 2567281"/>
              <a:gd name="connsiteY38-2782" fmla="*/ 435584 h 2567281"/>
              <a:gd name="connsiteX39-2783" fmla="*/ 504477 w 2567281"/>
              <a:gd name="connsiteY39-2784" fmla="*/ 263576 h 2567281"/>
              <a:gd name="connsiteX40-2785" fmla="*/ 542723 w 2567281"/>
              <a:gd name="connsiteY40-2786" fmla="*/ 237362 h 2567281"/>
              <a:gd name="connsiteX0-2787" fmla="*/ 542723 w 2567281"/>
              <a:gd name="connsiteY0-2788" fmla="*/ 237362 h 2567281"/>
              <a:gd name="connsiteX1-2789" fmla="*/ 923626 w 2567281"/>
              <a:gd name="connsiteY1-2790" fmla="*/ 341570 h 2567281"/>
              <a:gd name="connsiteX2-2791" fmla="*/ 1104648 w 2567281"/>
              <a:gd name="connsiteY2-2792" fmla="*/ 12940 h 2567281"/>
              <a:gd name="connsiteX3-2793" fmla="*/ 1219853 w 2567281"/>
              <a:gd name="connsiteY3-2794" fmla="*/ 1549 h 2567281"/>
              <a:gd name="connsiteX4-2795" fmla="*/ 1467606 w 2567281"/>
              <a:gd name="connsiteY4-2796" fmla="*/ 13418 h 2567281"/>
              <a:gd name="connsiteX5-2797" fmla="*/ 1496875 w 2567281"/>
              <a:gd name="connsiteY5-2798" fmla="*/ 19128 h 2567281"/>
              <a:gd name="connsiteX6-2799" fmla="*/ 1628565 w 2567281"/>
              <a:gd name="connsiteY6-2800" fmla="*/ 340248 h 2567281"/>
              <a:gd name="connsiteX7-2801" fmla="*/ 2031761 w 2567281"/>
              <a:gd name="connsiteY7-2802" fmla="*/ 240783 h 2567281"/>
              <a:gd name="connsiteX8-2803" fmla="*/ 2034286 w 2567281"/>
              <a:gd name="connsiteY8-2804" fmla="*/ 242421 h 2567281"/>
              <a:gd name="connsiteX9-2805" fmla="*/ 2303706 w 2567281"/>
              <a:gd name="connsiteY9-2806" fmla="*/ 504477 h 2567281"/>
              <a:gd name="connsiteX10-2807" fmla="*/ 2313004 w 2567281"/>
              <a:gd name="connsiteY10-2808" fmla="*/ 518043 h 2567281"/>
              <a:gd name="connsiteX11-2809" fmla="*/ 2218151 w 2567281"/>
              <a:gd name="connsiteY11-2810" fmla="*/ 861420 h 2567281"/>
              <a:gd name="connsiteX12-2811" fmla="*/ 2547655 w 2567281"/>
              <a:gd name="connsiteY12-2812" fmla="*/ 1066337 h 2567281"/>
              <a:gd name="connsiteX13-2813" fmla="*/ 2553379 w 2567281"/>
              <a:gd name="connsiteY13-2814" fmla="*/ 1094904 h 2567281"/>
              <a:gd name="connsiteX14-2815" fmla="*/ 2565794 w 2567281"/>
              <a:gd name="connsiteY14-2816" fmla="*/ 1344373 h 2567281"/>
              <a:gd name="connsiteX15-2817" fmla="*/ 2556882 w 2567281"/>
              <a:gd name="connsiteY15-2818" fmla="*/ 1436427 h 2567281"/>
              <a:gd name="connsiteX16-2819" fmla="*/ 2175577 w 2567281"/>
              <a:gd name="connsiteY16-2820" fmla="*/ 1602914 h 2567281"/>
              <a:gd name="connsiteX17-2821" fmla="*/ 2320371 w 2567281"/>
              <a:gd name="connsiteY17-2822" fmla="*/ 2039924 h 2567281"/>
              <a:gd name="connsiteX18-2823" fmla="*/ 2247295 w 2567281"/>
              <a:gd name="connsiteY18-2824" fmla="*/ 2131698 h 2567281"/>
              <a:gd name="connsiteX19-2825" fmla="*/ 2159843 w 2567281"/>
              <a:gd name="connsiteY19-2826" fmla="*/ 2221792 h 2567281"/>
              <a:gd name="connsiteX20-2827" fmla="*/ 2093129 w 2567281"/>
              <a:gd name="connsiteY20-2828" fmla="*/ 2278108 h 2567281"/>
              <a:gd name="connsiteX21-2829" fmla="*/ 1655286 w 2567281"/>
              <a:gd name="connsiteY21-2830" fmla="*/ 2130546 h 2567281"/>
              <a:gd name="connsiteX22-2831" fmla="*/ 1448837 w 2567281"/>
              <a:gd name="connsiteY22-2832" fmla="*/ 2555706 h 2567281"/>
              <a:gd name="connsiteX23-2833" fmla="*/ 1347429 w 2567281"/>
              <a:gd name="connsiteY23-2834" fmla="*/ 2565733 h 2567281"/>
              <a:gd name="connsiteX24-2835" fmla="*/ 1222908 w 2567281"/>
              <a:gd name="connsiteY24-2836" fmla="*/ 2565794 h 2567281"/>
              <a:gd name="connsiteX25-2837" fmla="*/ 1150390 w 2567281"/>
              <a:gd name="connsiteY25-2838" fmla="*/ 2558774 h 2567281"/>
              <a:gd name="connsiteX26-2839" fmla="*/ 956807 w 2567281"/>
              <a:gd name="connsiteY26-2840" fmla="*/ 2113371 h 2567281"/>
              <a:gd name="connsiteX27-2841" fmla="*/ 479023 w 2567281"/>
              <a:gd name="connsiteY27-2842" fmla="*/ 2281883 h 2567281"/>
              <a:gd name="connsiteX28-2843" fmla="*/ 435584 w 2567281"/>
              <a:gd name="connsiteY28-2844" fmla="*/ 2247295 h 2567281"/>
              <a:gd name="connsiteX29-2845" fmla="*/ 345490 w 2567281"/>
              <a:gd name="connsiteY29-2846" fmla="*/ 2159843 h 2567281"/>
              <a:gd name="connsiteX30-2847" fmla="*/ 271660 w 2567281"/>
              <a:gd name="connsiteY30-2848" fmla="*/ 2072382 h 2567281"/>
              <a:gd name="connsiteX31-2849" fmla="*/ 447673 w 2567281"/>
              <a:gd name="connsiteY31-2850" fmla="*/ 1599540 h 2567281"/>
              <a:gd name="connsiteX32-2851" fmla="*/ 8015 w 2567281"/>
              <a:gd name="connsiteY32-2852" fmla="*/ 1412826 h 2567281"/>
              <a:gd name="connsiteX33-2853" fmla="*/ 1549 w 2567281"/>
              <a:gd name="connsiteY33-2854" fmla="*/ 1347429 h 2567281"/>
              <a:gd name="connsiteX34-2855" fmla="*/ 13418 w 2567281"/>
              <a:gd name="connsiteY34-2856" fmla="*/ 1099676 h 2567281"/>
              <a:gd name="connsiteX35-2857" fmla="*/ 14995 w 2567281"/>
              <a:gd name="connsiteY35-2858" fmla="*/ 1091591 h 2567281"/>
              <a:gd name="connsiteX36-2859" fmla="*/ 397317 w 2567281"/>
              <a:gd name="connsiteY36-2860" fmla="*/ 856724 h 2567281"/>
              <a:gd name="connsiteX37-2861" fmla="*/ 279210 w 2567281"/>
              <a:gd name="connsiteY37-2862" fmla="*/ 486794 h 2567281"/>
              <a:gd name="connsiteX38-2863" fmla="*/ 319987 w 2567281"/>
              <a:gd name="connsiteY38-2864" fmla="*/ 435584 h 2567281"/>
              <a:gd name="connsiteX39-2865" fmla="*/ 504477 w 2567281"/>
              <a:gd name="connsiteY39-2866" fmla="*/ 263576 h 2567281"/>
              <a:gd name="connsiteX40-2867" fmla="*/ 542723 w 2567281"/>
              <a:gd name="connsiteY40-2868" fmla="*/ 237362 h 25672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161" y="connsiteY40-162"/>
              </a:cxn>
            </a:cxnLst>
            <a:rect l="l" t="t" r="r" b="b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任意多边形 5"/>
          <p:cNvSpPr/>
          <p:nvPr/>
        </p:nvSpPr>
        <p:spPr>
          <a:xfrm rot="545508">
            <a:off x="3211896" y="1805638"/>
            <a:ext cx="1659715" cy="1659715"/>
          </a:xfrm>
          <a:custGeom>
            <a:avLst/>
            <a:gdLst>
              <a:gd name="connsiteX0" fmla="*/ 542723 w 2567281"/>
              <a:gd name="connsiteY0" fmla="*/ 237362 h 2567281"/>
              <a:gd name="connsiteX1" fmla="*/ 899550 w 2567281"/>
              <a:gd name="connsiteY1" fmla="*/ 291655 h 2567281"/>
              <a:gd name="connsiteX2" fmla="*/ 1104648 w 2567281"/>
              <a:gd name="connsiteY2" fmla="*/ 12940 h 2567281"/>
              <a:gd name="connsiteX3" fmla="*/ 1219853 w 2567281"/>
              <a:gd name="connsiteY3" fmla="*/ 1549 h 2567281"/>
              <a:gd name="connsiteX4" fmla="*/ 1467606 w 2567281"/>
              <a:gd name="connsiteY4" fmla="*/ 13418 h 2567281"/>
              <a:gd name="connsiteX5" fmla="*/ 1496875 w 2567281"/>
              <a:gd name="connsiteY5" fmla="*/ 19128 h 2567281"/>
              <a:gd name="connsiteX6" fmla="*/ 1697419 w 2567281"/>
              <a:gd name="connsiteY6" fmla="*/ 291655 h 2567281"/>
              <a:gd name="connsiteX7" fmla="*/ 2031761 w 2567281"/>
              <a:gd name="connsiteY7" fmla="*/ 240783 h 2567281"/>
              <a:gd name="connsiteX8" fmla="*/ 2034286 w 2567281"/>
              <a:gd name="connsiteY8" fmla="*/ 242421 h 2567281"/>
              <a:gd name="connsiteX9" fmla="*/ 2303706 w 2567281"/>
              <a:gd name="connsiteY9" fmla="*/ 504477 h 2567281"/>
              <a:gd name="connsiteX10" fmla="*/ 2313004 w 2567281"/>
              <a:gd name="connsiteY10" fmla="*/ 518043 h 2567281"/>
              <a:gd name="connsiteX11" fmla="*/ 2261606 w 2567281"/>
              <a:gd name="connsiteY11" fmla="*/ 855842 h 2567281"/>
              <a:gd name="connsiteX12" fmla="*/ 2547655 w 2567281"/>
              <a:gd name="connsiteY12" fmla="*/ 1066337 h 2567281"/>
              <a:gd name="connsiteX13" fmla="*/ 2553379 w 2567281"/>
              <a:gd name="connsiteY13" fmla="*/ 1094904 h 2567281"/>
              <a:gd name="connsiteX14" fmla="*/ 2565794 w 2567281"/>
              <a:gd name="connsiteY14" fmla="*/ 1344373 h 2567281"/>
              <a:gd name="connsiteX15" fmla="*/ 2556882 w 2567281"/>
              <a:gd name="connsiteY15" fmla="*/ 1436427 h 2567281"/>
              <a:gd name="connsiteX16" fmla="*/ 2261606 w 2567281"/>
              <a:gd name="connsiteY16" fmla="*/ 1653711 h 2567281"/>
              <a:gd name="connsiteX17" fmla="*/ 2320371 w 2567281"/>
              <a:gd name="connsiteY17" fmla="*/ 2039924 h 2567281"/>
              <a:gd name="connsiteX18" fmla="*/ 2247295 w 2567281"/>
              <a:gd name="connsiteY18" fmla="*/ 2131698 h 2567281"/>
              <a:gd name="connsiteX19" fmla="*/ 2159843 w 2567281"/>
              <a:gd name="connsiteY19" fmla="*/ 2221792 h 2567281"/>
              <a:gd name="connsiteX20" fmla="*/ 2093129 w 2567281"/>
              <a:gd name="connsiteY20" fmla="*/ 2278108 h 2567281"/>
              <a:gd name="connsiteX21" fmla="*/ 1697419 w 2567281"/>
              <a:gd name="connsiteY21" fmla="*/ 2217898 h 2567281"/>
              <a:gd name="connsiteX22" fmla="*/ 1448837 w 2567281"/>
              <a:gd name="connsiteY22" fmla="*/ 2555706 h 2567281"/>
              <a:gd name="connsiteX23" fmla="*/ 1347429 w 2567281"/>
              <a:gd name="connsiteY23" fmla="*/ 2565733 h 2567281"/>
              <a:gd name="connsiteX24" fmla="*/ 1222908 w 2567281"/>
              <a:gd name="connsiteY24" fmla="*/ 2565794 h 2567281"/>
              <a:gd name="connsiteX25" fmla="*/ 1150390 w 2567281"/>
              <a:gd name="connsiteY25" fmla="*/ 2558774 h 2567281"/>
              <a:gd name="connsiteX26" fmla="*/ 899550 w 2567281"/>
              <a:gd name="connsiteY26" fmla="*/ 2217898 h 2567281"/>
              <a:gd name="connsiteX27" fmla="*/ 479023 w 2567281"/>
              <a:gd name="connsiteY27" fmla="*/ 2281883 h 2567281"/>
              <a:gd name="connsiteX28" fmla="*/ 435584 w 2567281"/>
              <a:gd name="connsiteY28" fmla="*/ 2247295 h 2567281"/>
              <a:gd name="connsiteX29" fmla="*/ 345490 w 2567281"/>
              <a:gd name="connsiteY29" fmla="*/ 2159843 h 2567281"/>
              <a:gd name="connsiteX30" fmla="*/ 271660 w 2567281"/>
              <a:gd name="connsiteY30" fmla="*/ 2072382 h 2567281"/>
              <a:gd name="connsiteX31" fmla="*/ 335363 w 2567281"/>
              <a:gd name="connsiteY31" fmla="*/ 1653711 h 2567281"/>
              <a:gd name="connsiteX32" fmla="*/ 8015 w 2567281"/>
              <a:gd name="connsiteY32" fmla="*/ 1412826 h 2567281"/>
              <a:gd name="connsiteX33" fmla="*/ 1549 w 2567281"/>
              <a:gd name="connsiteY33" fmla="*/ 1347429 h 2567281"/>
              <a:gd name="connsiteX34" fmla="*/ 13418 w 2567281"/>
              <a:gd name="connsiteY34" fmla="*/ 1099676 h 2567281"/>
              <a:gd name="connsiteX35" fmla="*/ 14995 w 2567281"/>
              <a:gd name="connsiteY35" fmla="*/ 1091591 h 2567281"/>
              <a:gd name="connsiteX36" fmla="*/ 335363 w 2567281"/>
              <a:gd name="connsiteY36" fmla="*/ 855842 h 2567281"/>
              <a:gd name="connsiteX37" fmla="*/ 279210 w 2567281"/>
              <a:gd name="connsiteY37" fmla="*/ 486794 h 2567281"/>
              <a:gd name="connsiteX38" fmla="*/ 319987 w 2567281"/>
              <a:gd name="connsiteY38" fmla="*/ 435584 h 2567281"/>
              <a:gd name="connsiteX39" fmla="*/ 504477 w 2567281"/>
              <a:gd name="connsiteY39" fmla="*/ 263576 h 2567281"/>
              <a:gd name="connsiteX0-1" fmla="*/ 542723 w 2567281"/>
              <a:gd name="connsiteY0-2" fmla="*/ 237362 h 2567281"/>
              <a:gd name="connsiteX1-3" fmla="*/ 899550 w 2567281"/>
              <a:gd name="connsiteY1-4" fmla="*/ 291655 h 2567281"/>
              <a:gd name="connsiteX2-5" fmla="*/ 1104648 w 2567281"/>
              <a:gd name="connsiteY2-6" fmla="*/ 12940 h 2567281"/>
              <a:gd name="connsiteX3-7" fmla="*/ 1219853 w 2567281"/>
              <a:gd name="connsiteY3-8" fmla="*/ 1549 h 2567281"/>
              <a:gd name="connsiteX4-9" fmla="*/ 1467606 w 2567281"/>
              <a:gd name="connsiteY4-10" fmla="*/ 13418 h 2567281"/>
              <a:gd name="connsiteX5-11" fmla="*/ 1496875 w 2567281"/>
              <a:gd name="connsiteY5-12" fmla="*/ 19128 h 2567281"/>
              <a:gd name="connsiteX6-13" fmla="*/ 1697419 w 2567281"/>
              <a:gd name="connsiteY6-14" fmla="*/ 291655 h 2567281"/>
              <a:gd name="connsiteX7-15" fmla="*/ 2031761 w 2567281"/>
              <a:gd name="connsiteY7-16" fmla="*/ 240783 h 2567281"/>
              <a:gd name="connsiteX8-17" fmla="*/ 2034286 w 2567281"/>
              <a:gd name="connsiteY8-18" fmla="*/ 242421 h 2567281"/>
              <a:gd name="connsiteX9-19" fmla="*/ 2303706 w 2567281"/>
              <a:gd name="connsiteY9-20" fmla="*/ 504477 h 2567281"/>
              <a:gd name="connsiteX10-21" fmla="*/ 2313004 w 2567281"/>
              <a:gd name="connsiteY10-22" fmla="*/ 518043 h 2567281"/>
              <a:gd name="connsiteX11-23" fmla="*/ 2261606 w 2567281"/>
              <a:gd name="connsiteY11-24" fmla="*/ 855842 h 2567281"/>
              <a:gd name="connsiteX12-25" fmla="*/ 2547655 w 2567281"/>
              <a:gd name="connsiteY12-26" fmla="*/ 1066337 h 2567281"/>
              <a:gd name="connsiteX13-27" fmla="*/ 2553379 w 2567281"/>
              <a:gd name="connsiteY13-28" fmla="*/ 1094904 h 2567281"/>
              <a:gd name="connsiteX14-29" fmla="*/ 2565794 w 2567281"/>
              <a:gd name="connsiteY14-30" fmla="*/ 1344373 h 2567281"/>
              <a:gd name="connsiteX15-31" fmla="*/ 2556882 w 2567281"/>
              <a:gd name="connsiteY15-32" fmla="*/ 1436427 h 2567281"/>
              <a:gd name="connsiteX16-33" fmla="*/ 2261606 w 2567281"/>
              <a:gd name="connsiteY16-34" fmla="*/ 1653711 h 2567281"/>
              <a:gd name="connsiteX17-35" fmla="*/ 2320371 w 2567281"/>
              <a:gd name="connsiteY17-36" fmla="*/ 2039924 h 2567281"/>
              <a:gd name="connsiteX18-37" fmla="*/ 2247295 w 2567281"/>
              <a:gd name="connsiteY18-38" fmla="*/ 2131698 h 2567281"/>
              <a:gd name="connsiteX19-39" fmla="*/ 2159843 w 2567281"/>
              <a:gd name="connsiteY19-40" fmla="*/ 2221792 h 2567281"/>
              <a:gd name="connsiteX20-41" fmla="*/ 2093129 w 2567281"/>
              <a:gd name="connsiteY20-42" fmla="*/ 2278108 h 2567281"/>
              <a:gd name="connsiteX21-43" fmla="*/ 1697419 w 2567281"/>
              <a:gd name="connsiteY21-44" fmla="*/ 2217898 h 2567281"/>
              <a:gd name="connsiteX22-45" fmla="*/ 1448837 w 2567281"/>
              <a:gd name="connsiteY22-46" fmla="*/ 2555706 h 2567281"/>
              <a:gd name="connsiteX23-47" fmla="*/ 1347429 w 2567281"/>
              <a:gd name="connsiteY23-48" fmla="*/ 2565733 h 2567281"/>
              <a:gd name="connsiteX24-49" fmla="*/ 1222908 w 2567281"/>
              <a:gd name="connsiteY24-50" fmla="*/ 2565794 h 2567281"/>
              <a:gd name="connsiteX25-51" fmla="*/ 1150390 w 2567281"/>
              <a:gd name="connsiteY25-52" fmla="*/ 2558774 h 2567281"/>
              <a:gd name="connsiteX26-53" fmla="*/ 899550 w 2567281"/>
              <a:gd name="connsiteY26-54" fmla="*/ 2217898 h 2567281"/>
              <a:gd name="connsiteX27-55" fmla="*/ 479023 w 2567281"/>
              <a:gd name="connsiteY27-56" fmla="*/ 2281883 h 2567281"/>
              <a:gd name="connsiteX28-57" fmla="*/ 435584 w 2567281"/>
              <a:gd name="connsiteY28-58" fmla="*/ 2247295 h 2567281"/>
              <a:gd name="connsiteX29-59" fmla="*/ 345490 w 2567281"/>
              <a:gd name="connsiteY29-60" fmla="*/ 2159843 h 2567281"/>
              <a:gd name="connsiteX30-61" fmla="*/ 271660 w 2567281"/>
              <a:gd name="connsiteY30-62" fmla="*/ 2072382 h 2567281"/>
              <a:gd name="connsiteX31-63" fmla="*/ 335363 w 2567281"/>
              <a:gd name="connsiteY31-64" fmla="*/ 1653711 h 2567281"/>
              <a:gd name="connsiteX32-65" fmla="*/ 8015 w 2567281"/>
              <a:gd name="connsiteY32-66" fmla="*/ 1412826 h 2567281"/>
              <a:gd name="connsiteX33-67" fmla="*/ 1549 w 2567281"/>
              <a:gd name="connsiteY33-68" fmla="*/ 1347429 h 2567281"/>
              <a:gd name="connsiteX34-69" fmla="*/ 13418 w 2567281"/>
              <a:gd name="connsiteY34-70" fmla="*/ 1099676 h 2567281"/>
              <a:gd name="connsiteX35-71" fmla="*/ 14995 w 2567281"/>
              <a:gd name="connsiteY35-72" fmla="*/ 1091591 h 2567281"/>
              <a:gd name="connsiteX36-73" fmla="*/ 335363 w 2567281"/>
              <a:gd name="connsiteY36-74" fmla="*/ 855842 h 2567281"/>
              <a:gd name="connsiteX37-75" fmla="*/ 279210 w 2567281"/>
              <a:gd name="connsiteY37-76" fmla="*/ 486794 h 2567281"/>
              <a:gd name="connsiteX38-77" fmla="*/ 319987 w 2567281"/>
              <a:gd name="connsiteY38-78" fmla="*/ 435584 h 2567281"/>
              <a:gd name="connsiteX39-79" fmla="*/ 504477 w 2567281"/>
              <a:gd name="connsiteY39-80" fmla="*/ 263576 h 2567281"/>
              <a:gd name="connsiteX40" fmla="*/ 542723 w 2567281"/>
              <a:gd name="connsiteY40" fmla="*/ 237362 h 2567281"/>
              <a:gd name="connsiteX0-81" fmla="*/ 542723 w 2567281"/>
              <a:gd name="connsiteY0-82" fmla="*/ 237362 h 2567281"/>
              <a:gd name="connsiteX1-83" fmla="*/ 899550 w 2567281"/>
              <a:gd name="connsiteY1-84" fmla="*/ 291655 h 2567281"/>
              <a:gd name="connsiteX2-85" fmla="*/ 1104648 w 2567281"/>
              <a:gd name="connsiteY2-86" fmla="*/ 12940 h 2567281"/>
              <a:gd name="connsiteX3-87" fmla="*/ 1219853 w 2567281"/>
              <a:gd name="connsiteY3-88" fmla="*/ 1549 h 2567281"/>
              <a:gd name="connsiteX4-89" fmla="*/ 1467606 w 2567281"/>
              <a:gd name="connsiteY4-90" fmla="*/ 13418 h 2567281"/>
              <a:gd name="connsiteX5-91" fmla="*/ 1496875 w 2567281"/>
              <a:gd name="connsiteY5-92" fmla="*/ 19128 h 2567281"/>
              <a:gd name="connsiteX6-93" fmla="*/ 1697419 w 2567281"/>
              <a:gd name="connsiteY6-94" fmla="*/ 291655 h 2567281"/>
              <a:gd name="connsiteX7-95" fmla="*/ 2031761 w 2567281"/>
              <a:gd name="connsiteY7-96" fmla="*/ 240783 h 2567281"/>
              <a:gd name="connsiteX8-97" fmla="*/ 2034286 w 2567281"/>
              <a:gd name="connsiteY8-98" fmla="*/ 242421 h 2567281"/>
              <a:gd name="connsiteX9-99" fmla="*/ 2303706 w 2567281"/>
              <a:gd name="connsiteY9-100" fmla="*/ 504477 h 2567281"/>
              <a:gd name="connsiteX10-101" fmla="*/ 2313004 w 2567281"/>
              <a:gd name="connsiteY10-102" fmla="*/ 518043 h 2567281"/>
              <a:gd name="connsiteX11-103" fmla="*/ 2261606 w 2567281"/>
              <a:gd name="connsiteY11-104" fmla="*/ 855842 h 2567281"/>
              <a:gd name="connsiteX12-105" fmla="*/ 2547655 w 2567281"/>
              <a:gd name="connsiteY12-106" fmla="*/ 1066337 h 2567281"/>
              <a:gd name="connsiteX13-107" fmla="*/ 2553379 w 2567281"/>
              <a:gd name="connsiteY13-108" fmla="*/ 1094904 h 2567281"/>
              <a:gd name="connsiteX14-109" fmla="*/ 2565794 w 2567281"/>
              <a:gd name="connsiteY14-110" fmla="*/ 1344373 h 2567281"/>
              <a:gd name="connsiteX15-111" fmla="*/ 2556882 w 2567281"/>
              <a:gd name="connsiteY15-112" fmla="*/ 1436427 h 2567281"/>
              <a:gd name="connsiteX16-113" fmla="*/ 2261606 w 2567281"/>
              <a:gd name="connsiteY16-114" fmla="*/ 1653711 h 2567281"/>
              <a:gd name="connsiteX17-115" fmla="*/ 2320371 w 2567281"/>
              <a:gd name="connsiteY17-116" fmla="*/ 2039924 h 2567281"/>
              <a:gd name="connsiteX18-117" fmla="*/ 2247295 w 2567281"/>
              <a:gd name="connsiteY18-118" fmla="*/ 2131698 h 2567281"/>
              <a:gd name="connsiteX19-119" fmla="*/ 2159843 w 2567281"/>
              <a:gd name="connsiteY19-120" fmla="*/ 2221792 h 2567281"/>
              <a:gd name="connsiteX20-121" fmla="*/ 2093129 w 2567281"/>
              <a:gd name="connsiteY20-122" fmla="*/ 2278108 h 2567281"/>
              <a:gd name="connsiteX21-123" fmla="*/ 1697419 w 2567281"/>
              <a:gd name="connsiteY21-124" fmla="*/ 2217898 h 2567281"/>
              <a:gd name="connsiteX22-125" fmla="*/ 1448837 w 2567281"/>
              <a:gd name="connsiteY22-126" fmla="*/ 2555706 h 2567281"/>
              <a:gd name="connsiteX23-127" fmla="*/ 1347429 w 2567281"/>
              <a:gd name="connsiteY23-128" fmla="*/ 2565733 h 2567281"/>
              <a:gd name="connsiteX24-129" fmla="*/ 1222908 w 2567281"/>
              <a:gd name="connsiteY24-130" fmla="*/ 2565794 h 2567281"/>
              <a:gd name="connsiteX25-131" fmla="*/ 1150390 w 2567281"/>
              <a:gd name="connsiteY25-132" fmla="*/ 2558774 h 2567281"/>
              <a:gd name="connsiteX26-133" fmla="*/ 899550 w 2567281"/>
              <a:gd name="connsiteY26-134" fmla="*/ 2217898 h 2567281"/>
              <a:gd name="connsiteX27-135" fmla="*/ 479023 w 2567281"/>
              <a:gd name="connsiteY27-136" fmla="*/ 2281883 h 2567281"/>
              <a:gd name="connsiteX28-137" fmla="*/ 435584 w 2567281"/>
              <a:gd name="connsiteY28-138" fmla="*/ 2247295 h 2567281"/>
              <a:gd name="connsiteX29-139" fmla="*/ 345490 w 2567281"/>
              <a:gd name="connsiteY29-140" fmla="*/ 2159843 h 2567281"/>
              <a:gd name="connsiteX30-141" fmla="*/ 271660 w 2567281"/>
              <a:gd name="connsiteY30-142" fmla="*/ 2072382 h 2567281"/>
              <a:gd name="connsiteX31-143" fmla="*/ 335363 w 2567281"/>
              <a:gd name="connsiteY31-144" fmla="*/ 1653711 h 2567281"/>
              <a:gd name="connsiteX32-145" fmla="*/ 8015 w 2567281"/>
              <a:gd name="connsiteY32-146" fmla="*/ 1412826 h 2567281"/>
              <a:gd name="connsiteX33-147" fmla="*/ 1549 w 2567281"/>
              <a:gd name="connsiteY33-148" fmla="*/ 1347429 h 2567281"/>
              <a:gd name="connsiteX34-149" fmla="*/ 13418 w 2567281"/>
              <a:gd name="connsiteY34-150" fmla="*/ 1099676 h 2567281"/>
              <a:gd name="connsiteX35-151" fmla="*/ 14995 w 2567281"/>
              <a:gd name="connsiteY35-152" fmla="*/ 1091591 h 2567281"/>
              <a:gd name="connsiteX36-153" fmla="*/ 335363 w 2567281"/>
              <a:gd name="connsiteY36-154" fmla="*/ 855842 h 2567281"/>
              <a:gd name="connsiteX37-155" fmla="*/ 279210 w 2567281"/>
              <a:gd name="connsiteY37-156" fmla="*/ 486794 h 2567281"/>
              <a:gd name="connsiteX38-157" fmla="*/ 319987 w 2567281"/>
              <a:gd name="connsiteY38-158" fmla="*/ 435584 h 2567281"/>
              <a:gd name="connsiteX39-159" fmla="*/ 504477 w 2567281"/>
              <a:gd name="connsiteY39-160" fmla="*/ 263576 h 2567281"/>
              <a:gd name="connsiteX40-161" fmla="*/ 542723 w 2567281"/>
              <a:gd name="connsiteY40-162" fmla="*/ 237362 h 2567281"/>
              <a:gd name="connsiteX0-163" fmla="*/ 542723 w 2567281"/>
              <a:gd name="connsiteY0-164" fmla="*/ 237362 h 2567281"/>
              <a:gd name="connsiteX1-165" fmla="*/ 899550 w 2567281"/>
              <a:gd name="connsiteY1-166" fmla="*/ 291655 h 2567281"/>
              <a:gd name="connsiteX2-167" fmla="*/ 1104648 w 2567281"/>
              <a:gd name="connsiteY2-168" fmla="*/ 12940 h 2567281"/>
              <a:gd name="connsiteX3-169" fmla="*/ 1219853 w 2567281"/>
              <a:gd name="connsiteY3-170" fmla="*/ 1549 h 2567281"/>
              <a:gd name="connsiteX4-171" fmla="*/ 1467606 w 2567281"/>
              <a:gd name="connsiteY4-172" fmla="*/ 13418 h 2567281"/>
              <a:gd name="connsiteX5-173" fmla="*/ 1496875 w 2567281"/>
              <a:gd name="connsiteY5-174" fmla="*/ 19128 h 2567281"/>
              <a:gd name="connsiteX6-175" fmla="*/ 1697419 w 2567281"/>
              <a:gd name="connsiteY6-176" fmla="*/ 291655 h 2567281"/>
              <a:gd name="connsiteX7-177" fmla="*/ 2031761 w 2567281"/>
              <a:gd name="connsiteY7-178" fmla="*/ 240783 h 2567281"/>
              <a:gd name="connsiteX8-179" fmla="*/ 2034286 w 2567281"/>
              <a:gd name="connsiteY8-180" fmla="*/ 242421 h 2567281"/>
              <a:gd name="connsiteX9-181" fmla="*/ 2303706 w 2567281"/>
              <a:gd name="connsiteY9-182" fmla="*/ 504477 h 2567281"/>
              <a:gd name="connsiteX10-183" fmla="*/ 2313004 w 2567281"/>
              <a:gd name="connsiteY10-184" fmla="*/ 518043 h 2567281"/>
              <a:gd name="connsiteX11-185" fmla="*/ 2261606 w 2567281"/>
              <a:gd name="connsiteY11-186" fmla="*/ 855842 h 2567281"/>
              <a:gd name="connsiteX12-187" fmla="*/ 2547655 w 2567281"/>
              <a:gd name="connsiteY12-188" fmla="*/ 1066337 h 2567281"/>
              <a:gd name="connsiteX13-189" fmla="*/ 2553379 w 2567281"/>
              <a:gd name="connsiteY13-190" fmla="*/ 1094904 h 2567281"/>
              <a:gd name="connsiteX14-191" fmla="*/ 2565794 w 2567281"/>
              <a:gd name="connsiteY14-192" fmla="*/ 1344373 h 2567281"/>
              <a:gd name="connsiteX15-193" fmla="*/ 2556882 w 2567281"/>
              <a:gd name="connsiteY15-194" fmla="*/ 1436427 h 2567281"/>
              <a:gd name="connsiteX16-195" fmla="*/ 2261606 w 2567281"/>
              <a:gd name="connsiteY16-196" fmla="*/ 1653711 h 2567281"/>
              <a:gd name="connsiteX17-197" fmla="*/ 2320371 w 2567281"/>
              <a:gd name="connsiteY17-198" fmla="*/ 2039924 h 2567281"/>
              <a:gd name="connsiteX18-199" fmla="*/ 2247295 w 2567281"/>
              <a:gd name="connsiteY18-200" fmla="*/ 2131698 h 2567281"/>
              <a:gd name="connsiteX19-201" fmla="*/ 2159843 w 2567281"/>
              <a:gd name="connsiteY19-202" fmla="*/ 2221792 h 2567281"/>
              <a:gd name="connsiteX20-203" fmla="*/ 2093129 w 2567281"/>
              <a:gd name="connsiteY20-204" fmla="*/ 2278108 h 2567281"/>
              <a:gd name="connsiteX21-205" fmla="*/ 1697419 w 2567281"/>
              <a:gd name="connsiteY21-206" fmla="*/ 2217898 h 2567281"/>
              <a:gd name="connsiteX22-207" fmla="*/ 1448837 w 2567281"/>
              <a:gd name="connsiteY22-208" fmla="*/ 2555706 h 2567281"/>
              <a:gd name="connsiteX23-209" fmla="*/ 1347429 w 2567281"/>
              <a:gd name="connsiteY23-210" fmla="*/ 2565733 h 2567281"/>
              <a:gd name="connsiteX24-211" fmla="*/ 1222908 w 2567281"/>
              <a:gd name="connsiteY24-212" fmla="*/ 2565794 h 2567281"/>
              <a:gd name="connsiteX25-213" fmla="*/ 1150390 w 2567281"/>
              <a:gd name="connsiteY25-214" fmla="*/ 2558774 h 2567281"/>
              <a:gd name="connsiteX26-215" fmla="*/ 899550 w 2567281"/>
              <a:gd name="connsiteY26-216" fmla="*/ 2217898 h 2567281"/>
              <a:gd name="connsiteX27-217" fmla="*/ 479023 w 2567281"/>
              <a:gd name="connsiteY27-218" fmla="*/ 2281883 h 2567281"/>
              <a:gd name="connsiteX28-219" fmla="*/ 435584 w 2567281"/>
              <a:gd name="connsiteY28-220" fmla="*/ 2247295 h 2567281"/>
              <a:gd name="connsiteX29-221" fmla="*/ 345490 w 2567281"/>
              <a:gd name="connsiteY29-222" fmla="*/ 2159843 h 2567281"/>
              <a:gd name="connsiteX30-223" fmla="*/ 271660 w 2567281"/>
              <a:gd name="connsiteY30-224" fmla="*/ 2072382 h 2567281"/>
              <a:gd name="connsiteX31-225" fmla="*/ 335363 w 2567281"/>
              <a:gd name="connsiteY31-226" fmla="*/ 1653711 h 2567281"/>
              <a:gd name="connsiteX32-227" fmla="*/ 8015 w 2567281"/>
              <a:gd name="connsiteY32-228" fmla="*/ 1412826 h 2567281"/>
              <a:gd name="connsiteX33-229" fmla="*/ 1549 w 2567281"/>
              <a:gd name="connsiteY33-230" fmla="*/ 1347429 h 2567281"/>
              <a:gd name="connsiteX34-231" fmla="*/ 13418 w 2567281"/>
              <a:gd name="connsiteY34-232" fmla="*/ 1099676 h 2567281"/>
              <a:gd name="connsiteX35-233" fmla="*/ 14995 w 2567281"/>
              <a:gd name="connsiteY35-234" fmla="*/ 1091591 h 2567281"/>
              <a:gd name="connsiteX36-235" fmla="*/ 383955 w 2567281"/>
              <a:gd name="connsiteY36-236" fmla="*/ 924696 h 2567281"/>
              <a:gd name="connsiteX37-237" fmla="*/ 279210 w 2567281"/>
              <a:gd name="connsiteY37-238" fmla="*/ 486794 h 2567281"/>
              <a:gd name="connsiteX38-239" fmla="*/ 319987 w 2567281"/>
              <a:gd name="connsiteY38-240" fmla="*/ 435584 h 2567281"/>
              <a:gd name="connsiteX39-241" fmla="*/ 504477 w 2567281"/>
              <a:gd name="connsiteY39-242" fmla="*/ 263576 h 2567281"/>
              <a:gd name="connsiteX40-243" fmla="*/ 542723 w 2567281"/>
              <a:gd name="connsiteY40-244" fmla="*/ 237362 h 2567281"/>
              <a:gd name="connsiteX0-245" fmla="*/ 542723 w 2567281"/>
              <a:gd name="connsiteY0-246" fmla="*/ 237362 h 2567281"/>
              <a:gd name="connsiteX1-247" fmla="*/ 899550 w 2567281"/>
              <a:gd name="connsiteY1-248" fmla="*/ 291655 h 2567281"/>
              <a:gd name="connsiteX2-249" fmla="*/ 1104648 w 2567281"/>
              <a:gd name="connsiteY2-250" fmla="*/ 12940 h 2567281"/>
              <a:gd name="connsiteX3-251" fmla="*/ 1219853 w 2567281"/>
              <a:gd name="connsiteY3-252" fmla="*/ 1549 h 2567281"/>
              <a:gd name="connsiteX4-253" fmla="*/ 1467606 w 2567281"/>
              <a:gd name="connsiteY4-254" fmla="*/ 13418 h 2567281"/>
              <a:gd name="connsiteX5-255" fmla="*/ 1496875 w 2567281"/>
              <a:gd name="connsiteY5-256" fmla="*/ 19128 h 2567281"/>
              <a:gd name="connsiteX6-257" fmla="*/ 1697419 w 2567281"/>
              <a:gd name="connsiteY6-258" fmla="*/ 291655 h 2567281"/>
              <a:gd name="connsiteX7-259" fmla="*/ 2031761 w 2567281"/>
              <a:gd name="connsiteY7-260" fmla="*/ 240783 h 2567281"/>
              <a:gd name="connsiteX8-261" fmla="*/ 2034286 w 2567281"/>
              <a:gd name="connsiteY8-262" fmla="*/ 242421 h 2567281"/>
              <a:gd name="connsiteX9-263" fmla="*/ 2303706 w 2567281"/>
              <a:gd name="connsiteY9-264" fmla="*/ 504477 h 2567281"/>
              <a:gd name="connsiteX10-265" fmla="*/ 2313004 w 2567281"/>
              <a:gd name="connsiteY10-266" fmla="*/ 518043 h 2567281"/>
              <a:gd name="connsiteX11-267" fmla="*/ 2261606 w 2567281"/>
              <a:gd name="connsiteY11-268" fmla="*/ 855842 h 2567281"/>
              <a:gd name="connsiteX12-269" fmla="*/ 2547655 w 2567281"/>
              <a:gd name="connsiteY12-270" fmla="*/ 1066337 h 2567281"/>
              <a:gd name="connsiteX13-271" fmla="*/ 2553379 w 2567281"/>
              <a:gd name="connsiteY13-272" fmla="*/ 1094904 h 2567281"/>
              <a:gd name="connsiteX14-273" fmla="*/ 2565794 w 2567281"/>
              <a:gd name="connsiteY14-274" fmla="*/ 1344373 h 2567281"/>
              <a:gd name="connsiteX15-275" fmla="*/ 2556882 w 2567281"/>
              <a:gd name="connsiteY15-276" fmla="*/ 1436427 h 2567281"/>
              <a:gd name="connsiteX16-277" fmla="*/ 2261606 w 2567281"/>
              <a:gd name="connsiteY16-278" fmla="*/ 1653711 h 2567281"/>
              <a:gd name="connsiteX17-279" fmla="*/ 2320371 w 2567281"/>
              <a:gd name="connsiteY17-280" fmla="*/ 2039924 h 2567281"/>
              <a:gd name="connsiteX18-281" fmla="*/ 2247295 w 2567281"/>
              <a:gd name="connsiteY18-282" fmla="*/ 2131698 h 2567281"/>
              <a:gd name="connsiteX19-283" fmla="*/ 2159843 w 2567281"/>
              <a:gd name="connsiteY19-284" fmla="*/ 2221792 h 2567281"/>
              <a:gd name="connsiteX20-285" fmla="*/ 2093129 w 2567281"/>
              <a:gd name="connsiteY20-286" fmla="*/ 2278108 h 2567281"/>
              <a:gd name="connsiteX21-287" fmla="*/ 1697419 w 2567281"/>
              <a:gd name="connsiteY21-288" fmla="*/ 2217898 h 2567281"/>
              <a:gd name="connsiteX22-289" fmla="*/ 1448837 w 2567281"/>
              <a:gd name="connsiteY22-290" fmla="*/ 2555706 h 2567281"/>
              <a:gd name="connsiteX23-291" fmla="*/ 1347429 w 2567281"/>
              <a:gd name="connsiteY23-292" fmla="*/ 2565733 h 2567281"/>
              <a:gd name="connsiteX24-293" fmla="*/ 1222908 w 2567281"/>
              <a:gd name="connsiteY24-294" fmla="*/ 2565794 h 2567281"/>
              <a:gd name="connsiteX25-295" fmla="*/ 1150390 w 2567281"/>
              <a:gd name="connsiteY25-296" fmla="*/ 2558774 h 2567281"/>
              <a:gd name="connsiteX26-297" fmla="*/ 899550 w 2567281"/>
              <a:gd name="connsiteY26-298" fmla="*/ 2217898 h 2567281"/>
              <a:gd name="connsiteX27-299" fmla="*/ 479023 w 2567281"/>
              <a:gd name="connsiteY27-300" fmla="*/ 2281883 h 2567281"/>
              <a:gd name="connsiteX28-301" fmla="*/ 435584 w 2567281"/>
              <a:gd name="connsiteY28-302" fmla="*/ 2247295 h 2567281"/>
              <a:gd name="connsiteX29-303" fmla="*/ 345490 w 2567281"/>
              <a:gd name="connsiteY29-304" fmla="*/ 2159843 h 2567281"/>
              <a:gd name="connsiteX30-305" fmla="*/ 271660 w 2567281"/>
              <a:gd name="connsiteY30-306" fmla="*/ 2072382 h 2567281"/>
              <a:gd name="connsiteX31-307" fmla="*/ 335363 w 2567281"/>
              <a:gd name="connsiteY31-308" fmla="*/ 1653711 h 2567281"/>
              <a:gd name="connsiteX32-309" fmla="*/ 8015 w 2567281"/>
              <a:gd name="connsiteY32-310" fmla="*/ 1412826 h 2567281"/>
              <a:gd name="connsiteX33-311" fmla="*/ 1549 w 2567281"/>
              <a:gd name="connsiteY33-312" fmla="*/ 1347429 h 2567281"/>
              <a:gd name="connsiteX34-313" fmla="*/ 13418 w 2567281"/>
              <a:gd name="connsiteY34-314" fmla="*/ 1099676 h 2567281"/>
              <a:gd name="connsiteX35-315" fmla="*/ 14995 w 2567281"/>
              <a:gd name="connsiteY35-316" fmla="*/ 1091591 h 2567281"/>
              <a:gd name="connsiteX36-317" fmla="*/ 397757 w 2567281"/>
              <a:gd name="connsiteY36-318" fmla="*/ 825747 h 2567281"/>
              <a:gd name="connsiteX37-319" fmla="*/ 279210 w 2567281"/>
              <a:gd name="connsiteY37-320" fmla="*/ 486794 h 2567281"/>
              <a:gd name="connsiteX38-321" fmla="*/ 319987 w 2567281"/>
              <a:gd name="connsiteY38-322" fmla="*/ 435584 h 2567281"/>
              <a:gd name="connsiteX39-323" fmla="*/ 504477 w 2567281"/>
              <a:gd name="connsiteY39-324" fmla="*/ 263576 h 2567281"/>
              <a:gd name="connsiteX40-325" fmla="*/ 542723 w 2567281"/>
              <a:gd name="connsiteY40-326" fmla="*/ 237362 h 2567281"/>
              <a:gd name="connsiteX0-327" fmla="*/ 542723 w 2567281"/>
              <a:gd name="connsiteY0-328" fmla="*/ 237362 h 2567281"/>
              <a:gd name="connsiteX1-329" fmla="*/ 899550 w 2567281"/>
              <a:gd name="connsiteY1-330" fmla="*/ 291655 h 2567281"/>
              <a:gd name="connsiteX2-331" fmla="*/ 1104648 w 2567281"/>
              <a:gd name="connsiteY2-332" fmla="*/ 12940 h 2567281"/>
              <a:gd name="connsiteX3-333" fmla="*/ 1219853 w 2567281"/>
              <a:gd name="connsiteY3-334" fmla="*/ 1549 h 2567281"/>
              <a:gd name="connsiteX4-335" fmla="*/ 1467606 w 2567281"/>
              <a:gd name="connsiteY4-336" fmla="*/ 13418 h 2567281"/>
              <a:gd name="connsiteX5-337" fmla="*/ 1496875 w 2567281"/>
              <a:gd name="connsiteY5-338" fmla="*/ 19128 h 2567281"/>
              <a:gd name="connsiteX6-339" fmla="*/ 1697419 w 2567281"/>
              <a:gd name="connsiteY6-340" fmla="*/ 291655 h 2567281"/>
              <a:gd name="connsiteX7-341" fmla="*/ 2031761 w 2567281"/>
              <a:gd name="connsiteY7-342" fmla="*/ 240783 h 2567281"/>
              <a:gd name="connsiteX8-343" fmla="*/ 2034286 w 2567281"/>
              <a:gd name="connsiteY8-344" fmla="*/ 242421 h 2567281"/>
              <a:gd name="connsiteX9-345" fmla="*/ 2303706 w 2567281"/>
              <a:gd name="connsiteY9-346" fmla="*/ 504477 h 2567281"/>
              <a:gd name="connsiteX10-347" fmla="*/ 2313004 w 2567281"/>
              <a:gd name="connsiteY10-348" fmla="*/ 518043 h 2567281"/>
              <a:gd name="connsiteX11-349" fmla="*/ 2261606 w 2567281"/>
              <a:gd name="connsiteY11-350" fmla="*/ 855842 h 2567281"/>
              <a:gd name="connsiteX12-351" fmla="*/ 2547655 w 2567281"/>
              <a:gd name="connsiteY12-352" fmla="*/ 1066337 h 2567281"/>
              <a:gd name="connsiteX13-353" fmla="*/ 2553379 w 2567281"/>
              <a:gd name="connsiteY13-354" fmla="*/ 1094904 h 2567281"/>
              <a:gd name="connsiteX14-355" fmla="*/ 2565794 w 2567281"/>
              <a:gd name="connsiteY14-356" fmla="*/ 1344373 h 2567281"/>
              <a:gd name="connsiteX15-357" fmla="*/ 2556882 w 2567281"/>
              <a:gd name="connsiteY15-358" fmla="*/ 1436427 h 2567281"/>
              <a:gd name="connsiteX16-359" fmla="*/ 2261606 w 2567281"/>
              <a:gd name="connsiteY16-360" fmla="*/ 1653711 h 2567281"/>
              <a:gd name="connsiteX17-361" fmla="*/ 2320371 w 2567281"/>
              <a:gd name="connsiteY17-362" fmla="*/ 2039924 h 2567281"/>
              <a:gd name="connsiteX18-363" fmla="*/ 2247295 w 2567281"/>
              <a:gd name="connsiteY18-364" fmla="*/ 2131698 h 2567281"/>
              <a:gd name="connsiteX19-365" fmla="*/ 2159843 w 2567281"/>
              <a:gd name="connsiteY19-366" fmla="*/ 2221792 h 2567281"/>
              <a:gd name="connsiteX20-367" fmla="*/ 2093129 w 2567281"/>
              <a:gd name="connsiteY20-368" fmla="*/ 2278108 h 2567281"/>
              <a:gd name="connsiteX21-369" fmla="*/ 1697419 w 2567281"/>
              <a:gd name="connsiteY21-370" fmla="*/ 2217898 h 2567281"/>
              <a:gd name="connsiteX22-371" fmla="*/ 1448837 w 2567281"/>
              <a:gd name="connsiteY22-372" fmla="*/ 2555706 h 2567281"/>
              <a:gd name="connsiteX23-373" fmla="*/ 1347429 w 2567281"/>
              <a:gd name="connsiteY23-374" fmla="*/ 2565733 h 2567281"/>
              <a:gd name="connsiteX24-375" fmla="*/ 1222908 w 2567281"/>
              <a:gd name="connsiteY24-376" fmla="*/ 2565794 h 2567281"/>
              <a:gd name="connsiteX25-377" fmla="*/ 1150390 w 2567281"/>
              <a:gd name="connsiteY25-378" fmla="*/ 2558774 h 2567281"/>
              <a:gd name="connsiteX26-379" fmla="*/ 899550 w 2567281"/>
              <a:gd name="connsiteY26-380" fmla="*/ 2217898 h 2567281"/>
              <a:gd name="connsiteX27-381" fmla="*/ 479023 w 2567281"/>
              <a:gd name="connsiteY27-382" fmla="*/ 2281883 h 2567281"/>
              <a:gd name="connsiteX28-383" fmla="*/ 435584 w 2567281"/>
              <a:gd name="connsiteY28-384" fmla="*/ 2247295 h 2567281"/>
              <a:gd name="connsiteX29-385" fmla="*/ 345490 w 2567281"/>
              <a:gd name="connsiteY29-386" fmla="*/ 2159843 h 2567281"/>
              <a:gd name="connsiteX30-387" fmla="*/ 271660 w 2567281"/>
              <a:gd name="connsiteY30-388" fmla="*/ 2072382 h 2567281"/>
              <a:gd name="connsiteX31-389" fmla="*/ 335363 w 2567281"/>
              <a:gd name="connsiteY31-390" fmla="*/ 1653711 h 2567281"/>
              <a:gd name="connsiteX32-391" fmla="*/ 8015 w 2567281"/>
              <a:gd name="connsiteY32-392" fmla="*/ 1412826 h 2567281"/>
              <a:gd name="connsiteX33-393" fmla="*/ 1549 w 2567281"/>
              <a:gd name="connsiteY33-394" fmla="*/ 1347429 h 2567281"/>
              <a:gd name="connsiteX34-395" fmla="*/ 13418 w 2567281"/>
              <a:gd name="connsiteY34-396" fmla="*/ 1099676 h 2567281"/>
              <a:gd name="connsiteX35-397" fmla="*/ 14995 w 2567281"/>
              <a:gd name="connsiteY35-398" fmla="*/ 1091591 h 2567281"/>
              <a:gd name="connsiteX36-399" fmla="*/ 396436 w 2567281"/>
              <a:gd name="connsiteY36-400" fmla="*/ 918677 h 2567281"/>
              <a:gd name="connsiteX37-401" fmla="*/ 279210 w 2567281"/>
              <a:gd name="connsiteY37-402" fmla="*/ 486794 h 2567281"/>
              <a:gd name="connsiteX38-403" fmla="*/ 319987 w 2567281"/>
              <a:gd name="connsiteY38-404" fmla="*/ 435584 h 2567281"/>
              <a:gd name="connsiteX39-405" fmla="*/ 504477 w 2567281"/>
              <a:gd name="connsiteY39-406" fmla="*/ 263576 h 2567281"/>
              <a:gd name="connsiteX40-407" fmla="*/ 542723 w 2567281"/>
              <a:gd name="connsiteY40-408" fmla="*/ 237362 h 2567281"/>
              <a:gd name="connsiteX0-409" fmla="*/ 542723 w 2567281"/>
              <a:gd name="connsiteY0-410" fmla="*/ 237362 h 2567281"/>
              <a:gd name="connsiteX1-411" fmla="*/ 899550 w 2567281"/>
              <a:gd name="connsiteY1-412" fmla="*/ 291655 h 2567281"/>
              <a:gd name="connsiteX2-413" fmla="*/ 1104648 w 2567281"/>
              <a:gd name="connsiteY2-414" fmla="*/ 12940 h 2567281"/>
              <a:gd name="connsiteX3-415" fmla="*/ 1219853 w 2567281"/>
              <a:gd name="connsiteY3-416" fmla="*/ 1549 h 2567281"/>
              <a:gd name="connsiteX4-417" fmla="*/ 1467606 w 2567281"/>
              <a:gd name="connsiteY4-418" fmla="*/ 13418 h 2567281"/>
              <a:gd name="connsiteX5-419" fmla="*/ 1496875 w 2567281"/>
              <a:gd name="connsiteY5-420" fmla="*/ 19128 h 2567281"/>
              <a:gd name="connsiteX6-421" fmla="*/ 1697419 w 2567281"/>
              <a:gd name="connsiteY6-422" fmla="*/ 291655 h 2567281"/>
              <a:gd name="connsiteX7-423" fmla="*/ 2031761 w 2567281"/>
              <a:gd name="connsiteY7-424" fmla="*/ 240783 h 2567281"/>
              <a:gd name="connsiteX8-425" fmla="*/ 2034286 w 2567281"/>
              <a:gd name="connsiteY8-426" fmla="*/ 242421 h 2567281"/>
              <a:gd name="connsiteX9-427" fmla="*/ 2303706 w 2567281"/>
              <a:gd name="connsiteY9-428" fmla="*/ 504477 h 2567281"/>
              <a:gd name="connsiteX10-429" fmla="*/ 2313004 w 2567281"/>
              <a:gd name="connsiteY10-430" fmla="*/ 518043 h 2567281"/>
              <a:gd name="connsiteX11-431" fmla="*/ 2261606 w 2567281"/>
              <a:gd name="connsiteY11-432" fmla="*/ 855842 h 2567281"/>
              <a:gd name="connsiteX12-433" fmla="*/ 2547655 w 2567281"/>
              <a:gd name="connsiteY12-434" fmla="*/ 1066337 h 2567281"/>
              <a:gd name="connsiteX13-435" fmla="*/ 2553379 w 2567281"/>
              <a:gd name="connsiteY13-436" fmla="*/ 1094904 h 2567281"/>
              <a:gd name="connsiteX14-437" fmla="*/ 2565794 w 2567281"/>
              <a:gd name="connsiteY14-438" fmla="*/ 1344373 h 2567281"/>
              <a:gd name="connsiteX15-439" fmla="*/ 2556882 w 2567281"/>
              <a:gd name="connsiteY15-440" fmla="*/ 1436427 h 2567281"/>
              <a:gd name="connsiteX16-441" fmla="*/ 2261606 w 2567281"/>
              <a:gd name="connsiteY16-442" fmla="*/ 1653711 h 2567281"/>
              <a:gd name="connsiteX17-443" fmla="*/ 2320371 w 2567281"/>
              <a:gd name="connsiteY17-444" fmla="*/ 2039924 h 2567281"/>
              <a:gd name="connsiteX18-445" fmla="*/ 2247295 w 2567281"/>
              <a:gd name="connsiteY18-446" fmla="*/ 2131698 h 2567281"/>
              <a:gd name="connsiteX19-447" fmla="*/ 2159843 w 2567281"/>
              <a:gd name="connsiteY19-448" fmla="*/ 2221792 h 2567281"/>
              <a:gd name="connsiteX20-449" fmla="*/ 2093129 w 2567281"/>
              <a:gd name="connsiteY20-450" fmla="*/ 2278108 h 2567281"/>
              <a:gd name="connsiteX21-451" fmla="*/ 1697419 w 2567281"/>
              <a:gd name="connsiteY21-452" fmla="*/ 2217898 h 2567281"/>
              <a:gd name="connsiteX22-453" fmla="*/ 1448837 w 2567281"/>
              <a:gd name="connsiteY22-454" fmla="*/ 2555706 h 2567281"/>
              <a:gd name="connsiteX23-455" fmla="*/ 1347429 w 2567281"/>
              <a:gd name="connsiteY23-456" fmla="*/ 2565733 h 2567281"/>
              <a:gd name="connsiteX24-457" fmla="*/ 1222908 w 2567281"/>
              <a:gd name="connsiteY24-458" fmla="*/ 2565794 h 2567281"/>
              <a:gd name="connsiteX25-459" fmla="*/ 1150390 w 2567281"/>
              <a:gd name="connsiteY25-460" fmla="*/ 2558774 h 2567281"/>
              <a:gd name="connsiteX26-461" fmla="*/ 899550 w 2567281"/>
              <a:gd name="connsiteY26-462" fmla="*/ 2217898 h 2567281"/>
              <a:gd name="connsiteX27-463" fmla="*/ 479023 w 2567281"/>
              <a:gd name="connsiteY27-464" fmla="*/ 2281883 h 2567281"/>
              <a:gd name="connsiteX28-465" fmla="*/ 435584 w 2567281"/>
              <a:gd name="connsiteY28-466" fmla="*/ 2247295 h 2567281"/>
              <a:gd name="connsiteX29-467" fmla="*/ 345490 w 2567281"/>
              <a:gd name="connsiteY29-468" fmla="*/ 2159843 h 2567281"/>
              <a:gd name="connsiteX30-469" fmla="*/ 271660 w 2567281"/>
              <a:gd name="connsiteY30-470" fmla="*/ 2072382 h 2567281"/>
              <a:gd name="connsiteX31-471" fmla="*/ 335363 w 2567281"/>
              <a:gd name="connsiteY31-472" fmla="*/ 1653711 h 2567281"/>
              <a:gd name="connsiteX32-473" fmla="*/ 8015 w 2567281"/>
              <a:gd name="connsiteY32-474" fmla="*/ 1412826 h 2567281"/>
              <a:gd name="connsiteX33-475" fmla="*/ 1549 w 2567281"/>
              <a:gd name="connsiteY33-476" fmla="*/ 1347429 h 2567281"/>
              <a:gd name="connsiteX34-477" fmla="*/ 13418 w 2567281"/>
              <a:gd name="connsiteY34-478" fmla="*/ 1099676 h 2567281"/>
              <a:gd name="connsiteX35-479" fmla="*/ 14995 w 2567281"/>
              <a:gd name="connsiteY35-480" fmla="*/ 1091591 h 2567281"/>
              <a:gd name="connsiteX36-481" fmla="*/ 446351 w 2567281"/>
              <a:gd name="connsiteY36-482" fmla="*/ 894601 h 2567281"/>
              <a:gd name="connsiteX37-483" fmla="*/ 279210 w 2567281"/>
              <a:gd name="connsiteY37-484" fmla="*/ 486794 h 2567281"/>
              <a:gd name="connsiteX38-485" fmla="*/ 319987 w 2567281"/>
              <a:gd name="connsiteY38-486" fmla="*/ 435584 h 2567281"/>
              <a:gd name="connsiteX39-487" fmla="*/ 504477 w 2567281"/>
              <a:gd name="connsiteY39-488" fmla="*/ 263576 h 2567281"/>
              <a:gd name="connsiteX40-489" fmla="*/ 542723 w 2567281"/>
              <a:gd name="connsiteY40-490" fmla="*/ 237362 h 2567281"/>
              <a:gd name="connsiteX0-491" fmla="*/ 542723 w 2567281"/>
              <a:gd name="connsiteY0-492" fmla="*/ 237362 h 2567281"/>
              <a:gd name="connsiteX1-493" fmla="*/ 899550 w 2567281"/>
              <a:gd name="connsiteY1-494" fmla="*/ 291655 h 2567281"/>
              <a:gd name="connsiteX2-495" fmla="*/ 1104648 w 2567281"/>
              <a:gd name="connsiteY2-496" fmla="*/ 12940 h 2567281"/>
              <a:gd name="connsiteX3-497" fmla="*/ 1219853 w 2567281"/>
              <a:gd name="connsiteY3-498" fmla="*/ 1549 h 2567281"/>
              <a:gd name="connsiteX4-499" fmla="*/ 1467606 w 2567281"/>
              <a:gd name="connsiteY4-500" fmla="*/ 13418 h 2567281"/>
              <a:gd name="connsiteX5-501" fmla="*/ 1496875 w 2567281"/>
              <a:gd name="connsiteY5-502" fmla="*/ 19128 h 2567281"/>
              <a:gd name="connsiteX6-503" fmla="*/ 1697419 w 2567281"/>
              <a:gd name="connsiteY6-504" fmla="*/ 291655 h 2567281"/>
              <a:gd name="connsiteX7-505" fmla="*/ 2031761 w 2567281"/>
              <a:gd name="connsiteY7-506" fmla="*/ 240783 h 2567281"/>
              <a:gd name="connsiteX8-507" fmla="*/ 2034286 w 2567281"/>
              <a:gd name="connsiteY8-508" fmla="*/ 242421 h 2567281"/>
              <a:gd name="connsiteX9-509" fmla="*/ 2303706 w 2567281"/>
              <a:gd name="connsiteY9-510" fmla="*/ 504477 h 2567281"/>
              <a:gd name="connsiteX10-511" fmla="*/ 2313004 w 2567281"/>
              <a:gd name="connsiteY10-512" fmla="*/ 518043 h 2567281"/>
              <a:gd name="connsiteX11-513" fmla="*/ 2261606 w 2567281"/>
              <a:gd name="connsiteY11-514" fmla="*/ 855842 h 2567281"/>
              <a:gd name="connsiteX12-515" fmla="*/ 2547655 w 2567281"/>
              <a:gd name="connsiteY12-516" fmla="*/ 1066337 h 2567281"/>
              <a:gd name="connsiteX13-517" fmla="*/ 2553379 w 2567281"/>
              <a:gd name="connsiteY13-518" fmla="*/ 1094904 h 2567281"/>
              <a:gd name="connsiteX14-519" fmla="*/ 2565794 w 2567281"/>
              <a:gd name="connsiteY14-520" fmla="*/ 1344373 h 2567281"/>
              <a:gd name="connsiteX15-521" fmla="*/ 2556882 w 2567281"/>
              <a:gd name="connsiteY15-522" fmla="*/ 1436427 h 2567281"/>
              <a:gd name="connsiteX16-523" fmla="*/ 2261606 w 2567281"/>
              <a:gd name="connsiteY16-524" fmla="*/ 1653711 h 2567281"/>
              <a:gd name="connsiteX17-525" fmla="*/ 2320371 w 2567281"/>
              <a:gd name="connsiteY17-526" fmla="*/ 2039924 h 2567281"/>
              <a:gd name="connsiteX18-527" fmla="*/ 2247295 w 2567281"/>
              <a:gd name="connsiteY18-528" fmla="*/ 2131698 h 2567281"/>
              <a:gd name="connsiteX19-529" fmla="*/ 2159843 w 2567281"/>
              <a:gd name="connsiteY19-530" fmla="*/ 2221792 h 2567281"/>
              <a:gd name="connsiteX20-531" fmla="*/ 2093129 w 2567281"/>
              <a:gd name="connsiteY20-532" fmla="*/ 2278108 h 2567281"/>
              <a:gd name="connsiteX21-533" fmla="*/ 1697419 w 2567281"/>
              <a:gd name="connsiteY21-534" fmla="*/ 2217898 h 2567281"/>
              <a:gd name="connsiteX22-535" fmla="*/ 1448837 w 2567281"/>
              <a:gd name="connsiteY22-536" fmla="*/ 2555706 h 2567281"/>
              <a:gd name="connsiteX23-537" fmla="*/ 1347429 w 2567281"/>
              <a:gd name="connsiteY23-538" fmla="*/ 2565733 h 2567281"/>
              <a:gd name="connsiteX24-539" fmla="*/ 1222908 w 2567281"/>
              <a:gd name="connsiteY24-540" fmla="*/ 2565794 h 2567281"/>
              <a:gd name="connsiteX25-541" fmla="*/ 1150390 w 2567281"/>
              <a:gd name="connsiteY25-542" fmla="*/ 2558774 h 2567281"/>
              <a:gd name="connsiteX26-543" fmla="*/ 899550 w 2567281"/>
              <a:gd name="connsiteY26-544" fmla="*/ 2217898 h 2567281"/>
              <a:gd name="connsiteX27-545" fmla="*/ 479023 w 2567281"/>
              <a:gd name="connsiteY27-546" fmla="*/ 2281883 h 2567281"/>
              <a:gd name="connsiteX28-547" fmla="*/ 435584 w 2567281"/>
              <a:gd name="connsiteY28-548" fmla="*/ 2247295 h 2567281"/>
              <a:gd name="connsiteX29-549" fmla="*/ 345490 w 2567281"/>
              <a:gd name="connsiteY29-550" fmla="*/ 2159843 h 2567281"/>
              <a:gd name="connsiteX30-551" fmla="*/ 271660 w 2567281"/>
              <a:gd name="connsiteY30-552" fmla="*/ 2072382 h 2567281"/>
              <a:gd name="connsiteX31-553" fmla="*/ 335363 w 2567281"/>
              <a:gd name="connsiteY31-554" fmla="*/ 1653711 h 2567281"/>
              <a:gd name="connsiteX32-555" fmla="*/ 8015 w 2567281"/>
              <a:gd name="connsiteY32-556" fmla="*/ 1412826 h 2567281"/>
              <a:gd name="connsiteX33-557" fmla="*/ 1549 w 2567281"/>
              <a:gd name="connsiteY33-558" fmla="*/ 1347429 h 2567281"/>
              <a:gd name="connsiteX34-559" fmla="*/ 13418 w 2567281"/>
              <a:gd name="connsiteY34-560" fmla="*/ 1099676 h 2567281"/>
              <a:gd name="connsiteX35-561" fmla="*/ 14995 w 2567281"/>
              <a:gd name="connsiteY35-562" fmla="*/ 1091591 h 2567281"/>
              <a:gd name="connsiteX36-563" fmla="*/ 422275 w 2567281"/>
              <a:gd name="connsiteY36-564" fmla="*/ 844686 h 2567281"/>
              <a:gd name="connsiteX37-565" fmla="*/ 279210 w 2567281"/>
              <a:gd name="connsiteY37-566" fmla="*/ 486794 h 2567281"/>
              <a:gd name="connsiteX38-567" fmla="*/ 319987 w 2567281"/>
              <a:gd name="connsiteY38-568" fmla="*/ 435584 h 2567281"/>
              <a:gd name="connsiteX39-569" fmla="*/ 504477 w 2567281"/>
              <a:gd name="connsiteY39-570" fmla="*/ 263576 h 2567281"/>
              <a:gd name="connsiteX40-571" fmla="*/ 542723 w 2567281"/>
              <a:gd name="connsiteY40-572" fmla="*/ 237362 h 2567281"/>
              <a:gd name="connsiteX0-573" fmla="*/ 542723 w 2567281"/>
              <a:gd name="connsiteY0-574" fmla="*/ 237362 h 2567281"/>
              <a:gd name="connsiteX1-575" fmla="*/ 899550 w 2567281"/>
              <a:gd name="connsiteY1-576" fmla="*/ 291655 h 2567281"/>
              <a:gd name="connsiteX2-577" fmla="*/ 1104648 w 2567281"/>
              <a:gd name="connsiteY2-578" fmla="*/ 12940 h 2567281"/>
              <a:gd name="connsiteX3-579" fmla="*/ 1219853 w 2567281"/>
              <a:gd name="connsiteY3-580" fmla="*/ 1549 h 2567281"/>
              <a:gd name="connsiteX4-581" fmla="*/ 1467606 w 2567281"/>
              <a:gd name="connsiteY4-582" fmla="*/ 13418 h 2567281"/>
              <a:gd name="connsiteX5-583" fmla="*/ 1496875 w 2567281"/>
              <a:gd name="connsiteY5-584" fmla="*/ 19128 h 2567281"/>
              <a:gd name="connsiteX6-585" fmla="*/ 1697419 w 2567281"/>
              <a:gd name="connsiteY6-586" fmla="*/ 291655 h 2567281"/>
              <a:gd name="connsiteX7-587" fmla="*/ 2031761 w 2567281"/>
              <a:gd name="connsiteY7-588" fmla="*/ 240783 h 2567281"/>
              <a:gd name="connsiteX8-589" fmla="*/ 2034286 w 2567281"/>
              <a:gd name="connsiteY8-590" fmla="*/ 242421 h 2567281"/>
              <a:gd name="connsiteX9-591" fmla="*/ 2303706 w 2567281"/>
              <a:gd name="connsiteY9-592" fmla="*/ 504477 h 2567281"/>
              <a:gd name="connsiteX10-593" fmla="*/ 2313004 w 2567281"/>
              <a:gd name="connsiteY10-594" fmla="*/ 518043 h 2567281"/>
              <a:gd name="connsiteX11-595" fmla="*/ 2261606 w 2567281"/>
              <a:gd name="connsiteY11-596" fmla="*/ 855842 h 2567281"/>
              <a:gd name="connsiteX12-597" fmla="*/ 2547655 w 2567281"/>
              <a:gd name="connsiteY12-598" fmla="*/ 1066337 h 2567281"/>
              <a:gd name="connsiteX13-599" fmla="*/ 2553379 w 2567281"/>
              <a:gd name="connsiteY13-600" fmla="*/ 1094904 h 2567281"/>
              <a:gd name="connsiteX14-601" fmla="*/ 2565794 w 2567281"/>
              <a:gd name="connsiteY14-602" fmla="*/ 1344373 h 2567281"/>
              <a:gd name="connsiteX15-603" fmla="*/ 2556882 w 2567281"/>
              <a:gd name="connsiteY15-604" fmla="*/ 1436427 h 2567281"/>
              <a:gd name="connsiteX16-605" fmla="*/ 2261606 w 2567281"/>
              <a:gd name="connsiteY16-606" fmla="*/ 1653711 h 2567281"/>
              <a:gd name="connsiteX17-607" fmla="*/ 2320371 w 2567281"/>
              <a:gd name="connsiteY17-608" fmla="*/ 2039924 h 2567281"/>
              <a:gd name="connsiteX18-609" fmla="*/ 2247295 w 2567281"/>
              <a:gd name="connsiteY18-610" fmla="*/ 2131698 h 2567281"/>
              <a:gd name="connsiteX19-611" fmla="*/ 2159843 w 2567281"/>
              <a:gd name="connsiteY19-612" fmla="*/ 2221792 h 2567281"/>
              <a:gd name="connsiteX20-613" fmla="*/ 2093129 w 2567281"/>
              <a:gd name="connsiteY20-614" fmla="*/ 2278108 h 2567281"/>
              <a:gd name="connsiteX21-615" fmla="*/ 1697419 w 2567281"/>
              <a:gd name="connsiteY21-616" fmla="*/ 2217898 h 2567281"/>
              <a:gd name="connsiteX22-617" fmla="*/ 1448837 w 2567281"/>
              <a:gd name="connsiteY22-618" fmla="*/ 2555706 h 2567281"/>
              <a:gd name="connsiteX23-619" fmla="*/ 1347429 w 2567281"/>
              <a:gd name="connsiteY23-620" fmla="*/ 2565733 h 2567281"/>
              <a:gd name="connsiteX24-621" fmla="*/ 1222908 w 2567281"/>
              <a:gd name="connsiteY24-622" fmla="*/ 2565794 h 2567281"/>
              <a:gd name="connsiteX25-623" fmla="*/ 1150390 w 2567281"/>
              <a:gd name="connsiteY25-624" fmla="*/ 2558774 h 2567281"/>
              <a:gd name="connsiteX26-625" fmla="*/ 899550 w 2567281"/>
              <a:gd name="connsiteY26-626" fmla="*/ 2217898 h 2567281"/>
              <a:gd name="connsiteX27-627" fmla="*/ 479023 w 2567281"/>
              <a:gd name="connsiteY27-628" fmla="*/ 2281883 h 2567281"/>
              <a:gd name="connsiteX28-629" fmla="*/ 435584 w 2567281"/>
              <a:gd name="connsiteY28-630" fmla="*/ 2247295 h 2567281"/>
              <a:gd name="connsiteX29-631" fmla="*/ 345490 w 2567281"/>
              <a:gd name="connsiteY29-632" fmla="*/ 2159843 h 2567281"/>
              <a:gd name="connsiteX30-633" fmla="*/ 271660 w 2567281"/>
              <a:gd name="connsiteY30-634" fmla="*/ 2072382 h 2567281"/>
              <a:gd name="connsiteX31-635" fmla="*/ 335363 w 2567281"/>
              <a:gd name="connsiteY31-636" fmla="*/ 1653711 h 2567281"/>
              <a:gd name="connsiteX32-637" fmla="*/ 8015 w 2567281"/>
              <a:gd name="connsiteY32-638" fmla="*/ 1412826 h 2567281"/>
              <a:gd name="connsiteX33-639" fmla="*/ 1549 w 2567281"/>
              <a:gd name="connsiteY33-640" fmla="*/ 1347429 h 2567281"/>
              <a:gd name="connsiteX34-641" fmla="*/ 13418 w 2567281"/>
              <a:gd name="connsiteY34-642" fmla="*/ 1099676 h 2567281"/>
              <a:gd name="connsiteX35-643" fmla="*/ 14995 w 2567281"/>
              <a:gd name="connsiteY35-644" fmla="*/ 1091591 h 2567281"/>
              <a:gd name="connsiteX36-645" fmla="*/ 397317 w 2567281"/>
              <a:gd name="connsiteY36-646" fmla="*/ 856724 h 2567281"/>
              <a:gd name="connsiteX37-647" fmla="*/ 279210 w 2567281"/>
              <a:gd name="connsiteY37-648" fmla="*/ 486794 h 2567281"/>
              <a:gd name="connsiteX38-649" fmla="*/ 319987 w 2567281"/>
              <a:gd name="connsiteY38-650" fmla="*/ 435584 h 2567281"/>
              <a:gd name="connsiteX39-651" fmla="*/ 504477 w 2567281"/>
              <a:gd name="connsiteY39-652" fmla="*/ 263576 h 2567281"/>
              <a:gd name="connsiteX40-653" fmla="*/ 542723 w 2567281"/>
              <a:gd name="connsiteY40-654" fmla="*/ 237362 h 2567281"/>
              <a:gd name="connsiteX0-655" fmla="*/ 542723 w 2567281"/>
              <a:gd name="connsiteY0-656" fmla="*/ 237362 h 2567281"/>
              <a:gd name="connsiteX1-657" fmla="*/ 899550 w 2567281"/>
              <a:gd name="connsiteY1-658" fmla="*/ 291655 h 2567281"/>
              <a:gd name="connsiteX2-659" fmla="*/ 1104648 w 2567281"/>
              <a:gd name="connsiteY2-660" fmla="*/ 12940 h 2567281"/>
              <a:gd name="connsiteX3-661" fmla="*/ 1219853 w 2567281"/>
              <a:gd name="connsiteY3-662" fmla="*/ 1549 h 2567281"/>
              <a:gd name="connsiteX4-663" fmla="*/ 1467606 w 2567281"/>
              <a:gd name="connsiteY4-664" fmla="*/ 13418 h 2567281"/>
              <a:gd name="connsiteX5-665" fmla="*/ 1496875 w 2567281"/>
              <a:gd name="connsiteY5-666" fmla="*/ 19128 h 2567281"/>
              <a:gd name="connsiteX6-667" fmla="*/ 1697419 w 2567281"/>
              <a:gd name="connsiteY6-668" fmla="*/ 291655 h 2567281"/>
              <a:gd name="connsiteX7-669" fmla="*/ 2031761 w 2567281"/>
              <a:gd name="connsiteY7-670" fmla="*/ 240783 h 2567281"/>
              <a:gd name="connsiteX8-671" fmla="*/ 2034286 w 2567281"/>
              <a:gd name="connsiteY8-672" fmla="*/ 242421 h 2567281"/>
              <a:gd name="connsiteX9-673" fmla="*/ 2303706 w 2567281"/>
              <a:gd name="connsiteY9-674" fmla="*/ 504477 h 2567281"/>
              <a:gd name="connsiteX10-675" fmla="*/ 2313004 w 2567281"/>
              <a:gd name="connsiteY10-676" fmla="*/ 518043 h 2567281"/>
              <a:gd name="connsiteX11-677" fmla="*/ 2261606 w 2567281"/>
              <a:gd name="connsiteY11-678" fmla="*/ 855842 h 2567281"/>
              <a:gd name="connsiteX12-679" fmla="*/ 2547655 w 2567281"/>
              <a:gd name="connsiteY12-680" fmla="*/ 1066337 h 2567281"/>
              <a:gd name="connsiteX13-681" fmla="*/ 2553379 w 2567281"/>
              <a:gd name="connsiteY13-682" fmla="*/ 1094904 h 2567281"/>
              <a:gd name="connsiteX14-683" fmla="*/ 2565794 w 2567281"/>
              <a:gd name="connsiteY14-684" fmla="*/ 1344373 h 2567281"/>
              <a:gd name="connsiteX15-685" fmla="*/ 2556882 w 2567281"/>
              <a:gd name="connsiteY15-686" fmla="*/ 1436427 h 2567281"/>
              <a:gd name="connsiteX16-687" fmla="*/ 2261606 w 2567281"/>
              <a:gd name="connsiteY16-688" fmla="*/ 1653711 h 2567281"/>
              <a:gd name="connsiteX17-689" fmla="*/ 2320371 w 2567281"/>
              <a:gd name="connsiteY17-690" fmla="*/ 2039924 h 2567281"/>
              <a:gd name="connsiteX18-691" fmla="*/ 2247295 w 2567281"/>
              <a:gd name="connsiteY18-692" fmla="*/ 2131698 h 2567281"/>
              <a:gd name="connsiteX19-693" fmla="*/ 2159843 w 2567281"/>
              <a:gd name="connsiteY19-694" fmla="*/ 2221792 h 2567281"/>
              <a:gd name="connsiteX20-695" fmla="*/ 2093129 w 2567281"/>
              <a:gd name="connsiteY20-696" fmla="*/ 2278108 h 2567281"/>
              <a:gd name="connsiteX21-697" fmla="*/ 1697419 w 2567281"/>
              <a:gd name="connsiteY21-698" fmla="*/ 2217898 h 2567281"/>
              <a:gd name="connsiteX22-699" fmla="*/ 1448837 w 2567281"/>
              <a:gd name="connsiteY22-700" fmla="*/ 2555706 h 2567281"/>
              <a:gd name="connsiteX23-701" fmla="*/ 1347429 w 2567281"/>
              <a:gd name="connsiteY23-702" fmla="*/ 2565733 h 2567281"/>
              <a:gd name="connsiteX24-703" fmla="*/ 1222908 w 2567281"/>
              <a:gd name="connsiteY24-704" fmla="*/ 2565794 h 2567281"/>
              <a:gd name="connsiteX25-705" fmla="*/ 1150390 w 2567281"/>
              <a:gd name="connsiteY25-706" fmla="*/ 2558774 h 2567281"/>
              <a:gd name="connsiteX26-707" fmla="*/ 899550 w 2567281"/>
              <a:gd name="connsiteY26-708" fmla="*/ 2217898 h 2567281"/>
              <a:gd name="connsiteX27-709" fmla="*/ 479023 w 2567281"/>
              <a:gd name="connsiteY27-710" fmla="*/ 2281883 h 2567281"/>
              <a:gd name="connsiteX28-711" fmla="*/ 435584 w 2567281"/>
              <a:gd name="connsiteY28-712" fmla="*/ 2247295 h 2567281"/>
              <a:gd name="connsiteX29-713" fmla="*/ 345490 w 2567281"/>
              <a:gd name="connsiteY29-714" fmla="*/ 2159843 h 2567281"/>
              <a:gd name="connsiteX30-715" fmla="*/ 271660 w 2567281"/>
              <a:gd name="connsiteY30-716" fmla="*/ 2072382 h 2567281"/>
              <a:gd name="connsiteX31-717" fmla="*/ 335363 w 2567281"/>
              <a:gd name="connsiteY31-718" fmla="*/ 1653711 h 2567281"/>
              <a:gd name="connsiteX32-719" fmla="*/ 8015 w 2567281"/>
              <a:gd name="connsiteY32-720" fmla="*/ 1412826 h 2567281"/>
              <a:gd name="connsiteX33-721" fmla="*/ 1549 w 2567281"/>
              <a:gd name="connsiteY33-722" fmla="*/ 1347429 h 2567281"/>
              <a:gd name="connsiteX34-723" fmla="*/ 13418 w 2567281"/>
              <a:gd name="connsiteY34-724" fmla="*/ 1099676 h 2567281"/>
              <a:gd name="connsiteX35-725" fmla="*/ 14995 w 2567281"/>
              <a:gd name="connsiteY35-726" fmla="*/ 1091591 h 2567281"/>
              <a:gd name="connsiteX36-727" fmla="*/ 397317 w 2567281"/>
              <a:gd name="connsiteY36-728" fmla="*/ 856724 h 2567281"/>
              <a:gd name="connsiteX37-729" fmla="*/ 279210 w 2567281"/>
              <a:gd name="connsiteY37-730" fmla="*/ 486794 h 2567281"/>
              <a:gd name="connsiteX38-731" fmla="*/ 319987 w 2567281"/>
              <a:gd name="connsiteY38-732" fmla="*/ 435584 h 2567281"/>
              <a:gd name="connsiteX39-733" fmla="*/ 504477 w 2567281"/>
              <a:gd name="connsiteY39-734" fmla="*/ 263576 h 2567281"/>
              <a:gd name="connsiteX40-735" fmla="*/ 542723 w 2567281"/>
              <a:gd name="connsiteY40-736" fmla="*/ 237362 h 2567281"/>
              <a:gd name="connsiteX0-737" fmla="*/ 542723 w 2567281"/>
              <a:gd name="connsiteY0-738" fmla="*/ 237362 h 2567281"/>
              <a:gd name="connsiteX1-739" fmla="*/ 899550 w 2567281"/>
              <a:gd name="connsiteY1-740" fmla="*/ 291655 h 2567281"/>
              <a:gd name="connsiteX2-741" fmla="*/ 1104648 w 2567281"/>
              <a:gd name="connsiteY2-742" fmla="*/ 12940 h 2567281"/>
              <a:gd name="connsiteX3-743" fmla="*/ 1219853 w 2567281"/>
              <a:gd name="connsiteY3-744" fmla="*/ 1549 h 2567281"/>
              <a:gd name="connsiteX4-745" fmla="*/ 1467606 w 2567281"/>
              <a:gd name="connsiteY4-746" fmla="*/ 13418 h 2567281"/>
              <a:gd name="connsiteX5-747" fmla="*/ 1496875 w 2567281"/>
              <a:gd name="connsiteY5-748" fmla="*/ 19128 h 2567281"/>
              <a:gd name="connsiteX6-749" fmla="*/ 1697419 w 2567281"/>
              <a:gd name="connsiteY6-750" fmla="*/ 291655 h 2567281"/>
              <a:gd name="connsiteX7-751" fmla="*/ 2031761 w 2567281"/>
              <a:gd name="connsiteY7-752" fmla="*/ 240783 h 2567281"/>
              <a:gd name="connsiteX8-753" fmla="*/ 2034286 w 2567281"/>
              <a:gd name="connsiteY8-754" fmla="*/ 242421 h 2567281"/>
              <a:gd name="connsiteX9-755" fmla="*/ 2303706 w 2567281"/>
              <a:gd name="connsiteY9-756" fmla="*/ 504477 h 2567281"/>
              <a:gd name="connsiteX10-757" fmla="*/ 2313004 w 2567281"/>
              <a:gd name="connsiteY10-758" fmla="*/ 518043 h 2567281"/>
              <a:gd name="connsiteX11-759" fmla="*/ 2261606 w 2567281"/>
              <a:gd name="connsiteY11-760" fmla="*/ 855842 h 2567281"/>
              <a:gd name="connsiteX12-761" fmla="*/ 2547655 w 2567281"/>
              <a:gd name="connsiteY12-762" fmla="*/ 1066337 h 2567281"/>
              <a:gd name="connsiteX13-763" fmla="*/ 2553379 w 2567281"/>
              <a:gd name="connsiteY13-764" fmla="*/ 1094904 h 2567281"/>
              <a:gd name="connsiteX14-765" fmla="*/ 2565794 w 2567281"/>
              <a:gd name="connsiteY14-766" fmla="*/ 1344373 h 2567281"/>
              <a:gd name="connsiteX15-767" fmla="*/ 2556882 w 2567281"/>
              <a:gd name="connsiteY15-768" fmla="*/ 1436427 h 2567281"/>
              <a:gd name="connsiteX16-769" fmla="*/ 2261606 w 2567281"/>
              <a:gd name="connsiteY16-770" fmla="*/ 1653711 h 2567281"/>
              <a:gd name="connsiteX17-771" fmla="*/ 2320371 w 2567281"/>
              <a:gd name="connsiteY17-772" fmla="*/ 2039924 h 2567281"/>
              <a:gd name="connsiteX18-773" fmla="*/ 2247295 w 2567281"/>
              <a:gd name="connsiteY18-774" fmla="*/ 2131698 h 2567281"/>
              <a:gd name="connsiteX19-775" fmla="*/ 2159843 w 2567281"/>
              <a:gd name="connsiteY19-776" fmla="*/ 2221792 h 2567281"/>
              <a:gd name="connsiteX20-777" fmla="*/ 2093129 w 2567281"/>
              <a:gd name="connsiteY20-778" fmla="*/ 2278108 h 2567281"/>
              <a:gd name="connsiteX21-779" fmla="*/ 1697419 w 2567281"/>
              <a:gd name="connsiteY21-780" fmla="*/ 2217898 h 2567281"/>
              <a:gd name="connsiteX22-781" fmla="*/ 1448837 w 2567281"/>
              <a:gd name="connsiteY22-782" fmla="*/ 2555706 h 2567281"/>
              <a:gd name="connsiteX23-783" fmla="*/ 1347429 w 2567281"/>
              <a:gd name="connsiteY23-784" fmla="*/ 2565733 h 2567281"/>
              <a:gd name="connsiteX24-785" fmla="*/ 1222908 w 2567281"/>
              <a:gd name="connsiteY24-786" fmla="*/ 2565794 h 2567281"/>
              <a:gd name="connsiteX25-787" fmla="*/ 1150390 w 2567281"/>
              <a:gd name="connsiteY25-788" fmla="*/ 2558774 h 2567281"/>
              <a:gd name="connsiteX26-789" fmla="*/ 899550 w 2567281"/>
              <a:gd name="connsiteY26-790" fmla="*/ 2217898 h 2567281"/>
              <a:gd name="connsiteX27-791" fmla="*/ 479023 w 2567281"/>
              <a:gd name="connsiteY27-792" fmla="*/ 2281883 h 2567281"/>
              <a:gd name="connsiteX28-793" fmla="*/ 435584 w 2567281"/>
              <a:gd name="connsiteY28-794" fmla="*/ 2247295 h 2567281"/>
              <a:gd name="connsiteX29-795" fmla="*/ 345490 w 2567281"/>
              <a:gd name="connsiteY29-796" fmla="*/ 2159843 h 2567281"/>
              <a:gd name="connsiteX30-797" fmla="*/ 271660 w 2567281"/>
              <a:gd name="connsiteY30-798" fmla="*/ 2072382 h 2567281"/>
              <a:gd name="connsiteX31-799" fmla="*/ 335363 w 2567281"/>
              <a:gd name="connsiteY31-800" fmla="*/ 1653711 h 2567281"/>
              <a:gd name="connsiteX32-801" fmla="*/ 8015 w 2567281"/>
              <a:gd name="connsiteY32-802" fmla="*/ 1412826 h 2567281"/>
              <a:gd name="connsiteX33-803" fmla="*/ 1549 w 2567281"/>
              <a:gd name="connsiteY33-804" fmla="*/ 1347429 h 2567281"/>
              <a:gd name="connsiteX34-805" fmla="*/ 13418 w 2567281"/>
              <a:gd name="connsiteY34-806" fmla="*/ 1099676 h 2567281"/>
              <a:gd name="connsiteX35-807" fmla="*/ 14995 w 2567281"/>
              <a:gd name="connsiteY35-808" fmla="*/ 1091591 h 2567281"/>
              <a:gd name="connsiteX36-809" fmla="*/ 397317 w 2567281"/>
              <a:gd name="connsiteY36-810" fmla="*/ 856724 h 2567281"/>
              <a:gd name="connsiteX37-811" fmla="*/ 279210 w 2567281"/>
              <a:gd name="connsiteY37-812" fmla="*/ 486794 h 2567281"/>
              <a:gd name="connsiteX38-813" fmla="*/ 319987 w 2567281"/>
              <a:gd name="connsiteY38-814" fmla="*/ 435584 h 2567281"/>
              <a:gd name="connsiteX39-815" fmla="*/ 504477 w 2567281"/>
              <a:gd name="connsiteY39-816" fmla="*/ 263576 h 2567281"/>
              <a:gd name="connsiteX40-817" fmla="*/ 542723 w 2567281"/>
              <a:gd name="connsiteY40-818" fmla="*/ 237362 h 2567281"/>
              <a:gd name="connsiteX0-819" fmla="*/ 542723 w 2567281"/>
              <a:gd name="connsiteY0-820" fmla="*/ 237362 h 2567281"/>
              <a:gd name="connsiteX1-821" fmla="*/ 899550 w 2567281"/>
              <a:gd name="connsiteY1-822" fmla="*/ 291655 h 2567281"/>
              <a:gd name="connsiteX2-823" fmla="*/ 1104648 w 2567281"/>
              <a:gd name="connsiteY2-824" fmla="*/ 12940 h 2567281"/>
              <a:gd name="connsiteX3-825" fmla="*/ 1219853 w 2567281"/>
              <a:gd name="connsiteY3-826" fmla="*/ 1549 h 2567281"/>
              <a:gd name="connsiteX4-827" fmla="*/ 1467606 w 2567281"/>
              <a:gd name="connsiteY4-828" fmla="*/ 13418 h 2567281"/>
              <a:gd name="connsiteX5-829" fmla="*/ 1496875 w 2567281"/>
              <a:gd name="connsiteY5-830" fmla="*/ 19128 h 2567281"/>
              <a:gd name="connsiteX6-831" fmla="*/ 1697419 w 2567281"/>
              <a:gd name="connsiteY6-832" fmla="*/ 291655 h 2567281"/>
              <a:gd name="connsiteX7-833" fmla="*/ 2031761 w 2567281"/>
              <a:gd name="connsiteY7-834" fmla="*/ 240783 h 2567281"/>
              <a:gd name="connsiteX8-835" fmla="*/ 2034286 w 2567281"/>
              <a:gd name="connsiteY8-836" fmla="*/ 242421 h 2567281"/>
              <a:gd name="connsiteX9-837" fmla="*/ 2303706 w 2567281"/>
              <a:gd name="connsiteY9-838" fmla="*/ 504477 h 2567281"/>
              <a:gd name="connsiteX10-839" fmla="*/ 2313004 w 2567281"/>
              <a:gd name="connsiteY10-840" fmla="*/ 518043 h 2567281"/>
              <a:gd name="connsiteX11-841" fmla="*/ 2261606 w 2567281"/>
              <a:gd name="connsiteY11-842" fmla="*/ 855842 h 2567281"/>
              <a:gd name="connsiteX12-843" fmla="*/ 2547655 w 2567281"/>
              <a:gd name="connsiteY12-844" fmla="*/ 1066337 h 2567281"/>
              <a:gd name="connsiteX13-845" fmla="*/ 2553379 w 2567281"/>
              <a:gd name="connsiteY13-846" fmla="*/ 1094904 h 2567281"/>
              <a:gd name="connsiteX14-847" fmla="*/ 2565794 w 2567281"/>
              <a:gd name="connsiteY14-848" fmla="*/ 1344373 h 2567281"/>
              <a:gd name="connsiteX15-849" fmla="*/ 2556882 w 2567281"/>
              <a:gd name="connsiteY15-850" fmla="*/ 1436427 h 2567281"/>
              <a:gd name="connsiteX16-851" fmla="*/ 2261606 w 2567281"/>
              <a:gd name="connsiteY16-852" fmla="*/ 1653711 h 2567281"/>
              <a:gd name="connsiteX17-853" fmla="*/ 2320371 w 2567281"/>
              <a:gd name="connsiteY17-854" fmla="*/ 2039924 h 2567281"/>
              <a:gd name="connsiteX18-855" fmla="*/ 2247295 w 2567281"/>
              <a:gd name="connsiteY18-856" fmla="*/ 2131698 h 2567281"/>
              <a:gd name="connsiteX19-857" fmla="*/ 2159843 w 2567281"/>
              <a:gd name="connsiteY19-858" fmla="*/ 2221792 h 2567281"/>
              <a:gd name="connsiteX20-859" fmla="*/ 2093129 w 2567281"/>
              <a:gd name="connsiteY20-860" fmla="*/ 2278108 h 2567281"/>
              <a:gd name="connsiteX21-861" fmla="*/ 1697419 w 2567281"/>
              <a:gd name="connsiteY21-862" fmla="*/ 2217898 h 2567281"/>
              <a:gd name="connsiteX22-863" fmla="*/ 1448837 w 2567281"/>
              <a:gd name="connsiteY22-864" fmla="*/ 2555706 h 2567281"/>
              <a:gd name="connsiteX23-865" fmla="*/ 1347429 w 2567281"/>
              <a:gd name="connsiteY23-866" fmla="*/ 2565733 h 2567281"/>
              <a:gd name="connsiteX24-867" fmla="*/ 1222908 w 2567281"/>
              <a:gd name="connsiteY24-868" fmla="*/ 2565794 h 2567281"/>
              <a:gd name="connsiteX25-869" fmla="*/ 1150390 w 2567281"/>
              <a:gd name="connsiteY25-870" fmla="*/ 2558774 h 2567281"/>
              <a:gd name="connsiteX26-871" fmla="*/ 899550 w 2567281"/>
              <a:gd name="connsiteY26-872" fmla="*/ 2217898 h 2567281"/>
              <a:gd name="connsiteX27-873" fmla="*/ 479023 w 2567281"/>
              <a:gd name="connsiteY27-874" fmla="*/ 2281883 h 2567281"/>
              <a:gd name="connsiteX28-875" fmla="*/ 435584 w 2567281"/>
              <a:gd name="connsiteY28-876" fmla="*/ 2247295 h 2567281"/>
              <a:gd name="connsiteX29-877" fmla="*/ 345490 w 2567281"/>
              <a:gd name="connsiteY29-878" fmla="*/ 2159843 h 2567281"/>
              <a:gd name="connsiteX30-879" fmla="*/ 271660 w 2567281"/>
              <a:gd name="connsiteY30-880" fmla="*/ 2072382 h 2567281"/>
              <a:gd name="connsiteX31-881" fmla="*/ 335363 w 2567281"/>
              <a:gd name="connsiteY31-882" fmla="*/ 1653711 h 2567281"/>
              <a:gd name="connsiteX32-883" fmla="*/ 8015 w 2567281"/>
              <a:gd name="connsiteY32-884" fmla="*/ 1412826 h 2567281"/>
              <a:gd name="connsiteX33-885" fmla="*/ 1549 w 2567281"/>
              <a:gd name="connsiteY33-886" fmla="*/ 1347429 h 2567281"/>
              <a:gd name="connsiteX34-887" fmla="*/ 13418 w 2567281"/>
              <a:gd name="connsiteY34-888" fmla="*/ 1099676 h 2567281"/>
              <a:gd name="connsiteX35-889" fmla="*/ 14995 w 2567281"/>
              <a:gd name="connsiteY35-890" fmla="*/ 1091591 h 2567281"/>
              <a:gd name="connsiteX36-891" fmla="*/ 397317 w 2567281"/>
              <a:gd name="connsiteY36-892" fmla="*/ 856724 h 2567281"/>
              <a:gd name="connsiteX37-893" fmla="*/ 279210 w 2567281"/>
              <a:gd name="connsiteY37-894" fmla="*/ 486794 h 2567281"/>
              <a:gd name="connsiteX38-895" fmla="*/ 319987 w 2567281"/>
              <a:gd name="connsiteY38-896" fmla="*/ 435584 h 2567281"/>
              <a:gd name="connsiteX39-897" fmla="*/ 504477 w 2567281"/>
              <a:gd name="connsiteY39-898" fmla="*/ 263576 h 2567281"/>
              <a:gd name="connsiteX40-899" fmla="*/ 542723 w 2567281"/>
              <a:gd name="connsiteY40-900" fmla="*/ 237362 h 2567281"/>
              <a:gd name="connsiteX0-901" fmla="*/ 542723 w 2567281"/>
              <a:gd name="connsiteY0-902" fmla="*/ 237362 h 2567281"/>
              <a:gd name="connsiteX1-903" fmla="*/ 899550 w 2567281"/>
              <a:gd name="connsiteY1-904" fmla="*/ 291655 h 2567281"/>
              <a:gd name="connsiteX2-905" fmla="*/ 1104648 w 2567281"/>
              <a:gd name="connsiteY2-906" fmla="*/ 12940 h 2567281"/>
              <a:gd name="connsiteX3-907" fmla="*/ 1219853 w 2567281"/>
              <a:gd name="connsiteY3-908" fmla="*/ 1549 h 2567281"/>
              <a:gd name="connsiteX4-909" fmla="*/ 1467606 w 2567281"/>
              <a:gd name="connsiteY4-910" fmla="*/ 13418 h 2567281"/>
              <a:gd name="connsiteX5-911" fmla="*/ 1496875 w 2567281"/>
              <a:gd name="connsiteY5-912" fmla="*/ 19128 h 2567281"/>
              <a:gd name="connsiteX6-913" fmla="*/ 1697419 w 2567281"/>
              <a:gd name="connsiteY6-914" fmla="*/ 291655 h 2567281"/>
              <a:gd name="connsiteX7-915" fmla="*/ 2031761 w 2567281"/>
              <a:gd name="connsiteY7-916" fmla="*/ 240783 h 2567281"/>
              <a:gd name="connsiteX8-917" fmla="*/ 2034286 w 2567281"/>
              <a:gd name="connsiteY8-918" fmla="*/ 242421 h 2567281"/>
              <a:gd name="connsiteX9-919" fmla="*/ 2303706 w 2567281"/>
              <a:gd name="connsiteY9-920" fmla="*/ 504477 h 2567281"/>
              <a:gd name="connsiteX10-921" fmla="*/ 2313004 w 2567281"/>
              <a:gd name="connsiteY10-922" fmla="*/ 518043 h 2567281"/>
              <a:gd name="connsiteX11-923" fmla="*/ 2261606 w 2567281"/>
              <a:gd name="connsiteY11-924" fmla="*/ 855842 h 2567281"/>
              <a:gd name="connsiteX12-925" fmla="*/ 2547655 w 2567281"/>
              <a:gd name="connsiteY12-926" fmla="*/ 1066337 h 2567281"/>
              <a:gd name="connsiteX13-927" fmla="*/ 2553379 w 2567281"/>
              <a:gd name="connsiteY13-928" fmla="*/ 1094904 h 2567281"/>
              <a:gd name="connsiteX14-929" fmla="*/ 2565794 w 2567281"/>
              <a:gd name="connsiteY14-930" fmla="*/ 1344373 h 2567281"/>
              <a:gd name="connsiteX15-931" fmla="*/ 2556882 w 2567281"/>
              <a:gd name="connsiteY15-932" fmla="*/ 1436427 h 2567281"/>
              <a:gd name="connsiteX16-933" fmla="*/ 2261606 w 2567281"/>
              <a:gd name="connsiteY16-934" fmla="*/ 1653711 h 2567281"/>
              <a:gd name="connsiteX17-935" fmla="*/ 2320371 w 2567281"/>
              <a:gd name="connsiteY17-936" fmla="*/ 2039924 h 2567281"/>
              <a:gd name="connsiteX18-937" fmla="*/ 2247295 w 2567281"/>
              <a:gd name="connsiteY18-938" fmla="*/ 2131698 h 2567281"/>
              <a:gd name="connsiteX19-939" fmla="*/ 2159843 w 2567281"/>
              <a:gd name="connsiteY19-940" fmla="*/ 2221792 h 2567281"/>
              <a:gd name="connsiteX20-941" fmla="*/ 2093129 w 2567281"/>
              <a:gd name="connsiteY20-942" fmla="*/ 2278108 h 2567281"/>
              <a:gd name="connsiteX21-943" fmla="*/ 1697419 w 2567281"/>
              <a:gd name="connsiteY21-944" fmla="*/ 2217898 h 2567281"/>
              <a:gd name="connsiteX22-945" fmla="*/ 1448837 w 2567281"/>
              <a:gd name="connsiteY22-946" fmla="*/ 2555706 h 2567281"/>
              <a:gd name="connsiteX23-947" fmla="*/ 1347429 w 2567281"/>
              <a:gd name="connsiteY23-948" fmla="*/ 2565733 h 2567281"/>
              <a:gd name="connsiteX24-949" fmla="*/ 1222908 w 2567281"/>
              <a:gd name="connsiteY24-950" fmla="*/ 2565794 h 2567281"/>
              <a:gd name="connsiteX25-951" fmla="*/ 1150390 w 2567281"/>
              <a:gd name="connsiteY25-952" fmla="*/ 2558774 h 2567281"/>
              <a:gd name="connsiteX26-953" fmla="*/ 899550 w 2567281"/>
              <a:gd name="connsiteY26-954" fmla="*/ 2217898 h 2567281"/>
              <a:gd name="connsiteX27-955" fmla="*/ 479023 w 2567281"/>
              <a:gd name="connsiteY27-956" fmla="*/ 2281883 h 2567281"/>
              <a:gd name="connsiteX28-957" fmla="*/ 435584 w 2567281"/>
              <a:gd name="connsiteY28-958" fmla="*/ 2247295 h 2567281"/>
              <a:gd name="connsiteX29-959" fmla="*/ 345490 w 2567281"/>
              <a:gd name="connsiteY29-960" fmla="*/ 2159843 h 2567281"/>
              <a:gd name="connsiteX30-961" fmla="*/ 271660 w 2567281"/>
              <a:gd name="connsiteY30-962" fmla="*/ 2072382 h 2567281"/>
              <a:gd name="connsiteX31-963" fmla="*/ 335363 w 2567281"/>
              <a:gd name="connsiteY31-964" fmla="*/ 1653711 h 2567281"/>
              <a:gd name="connsiteX32-965" fmla="*/ 8015 w 2567281"/>
              <a:gd name="connsiteY32-966" fmla="*/ 1412826 h 2567281"/>
              <a:gd name="connsiteX33-967" fmla="*/ 1549 w 2567281"/>
              <a:gd name="connsiteY33-968" fmla="*/ 1347429 h 2567281"/>
              <a:gd name="connsiteX34-969" fmla="*/ 13418 w 2567281"/>
              <a:gd name="connsiteY34-970" fmla="*/ 1099676 h 2567281"/>
              <a:gd name="connsiteX35-971" fmla="*/ 14995 w 2567281"/>
              <a:gd name="connsiteY35-972" fmla="*/ 1091591 h 2567281"/>
              <a:gd name="connsiteX36-973" fmla="*/ 397317 w 2567281"/>
              <a:gd name="connsiteY36-974" fmla="*/ 856724 h 2567281"/>
              <a:gd name="connsiteX37-975" fmla="*/ 279210 w 2567281"/>
              <a:gd name="connsiteY37-976" fmla="*/ 486794 h 2567281"/>
              <a:gd name="connsiteX38-977" fmla="*/ 319987 w 2567281"/>
              <a:gd name="connsiteY38-978" fmla="*/ 435584 h 2567281"/>
              <a:gd name="connsiteX39-979" fmla="*/ 504477 w 2567281"/>
              <a:gd name="connsiteY39-980" fmla="*/ 263576 h 2567281"/>
              <a:gd name="connsiteX40-981" fmla="*/ 542723 w 2567281"/>
              <a:gd name="connsiteY40-982" fmla="*/ 237362 h 2567281"/>
              <a:gd name="connsiteX0-983" fmla="*/ 542723 w 2567281"/>
              <a:gd name="connsiteY0-984" fmla="*/ 237362 h 2567281"/>
              <a:gd name="connsiteX1-985" fmla="*/ 923626 w 2567281"/>
              <a:gd name="connsiteY1-986" fmla="*/ 341570 h 2567281"/>
              <a:gd name="connsiteX2-987" fmla="*/ 1104648 w 2567281"/>
              <a:gd name="connsiteY2-988" fmla="*/ 12940 h 2567281"/>
              <a:gd name="connsiteX3-989" fmla="*/ 1219853 w 2567281"/>
              <a:gd name="connsiteY3-990" fmla="*/ 1549 h 2567281"/>
              <a:gd name="connsiteX4-991" fmla="*/ 1467606 w 2567281"/>
              <a:gd name="connsiteY4-992" fmla="*/ 13418 h 2567281"/>
              <a:gd name="connsiteX5-993" fmla="*/ 1496875 w 2567281"/>
              <a:gd name="connsiteY5-994" fmla="*/ 19128 h 2567281"/>
              <a:gd name="connsiteX6-995" fmla="*/ 1697419 w 2567281"/>
              <a:gd name="connsiteY6-996" fmla="*/ 291655 h 2567281"/>
              <a:gd name="connsiteX7-997" fmla="*/ 2031761 w 2567281"/>
              <a:gd name="connsiteY7-998" fmla="*/ 240783 h 2567281"/>
              <a:gd name="connsiteX8-999" fmla="*/ 2034286 w 2567281"/>
              <a:gd name="connsiteY8-1000" fmla="*/ 242421 h 2567281"/>
              <a:gd name="connsiteX9-1001" fmla="*/ 2303706 w 2567281"/>
              <a:gd name="connsiteY9-1002" fmla="*/ 504477 h 2567281"/>
              <a:gd name="connsiteX10-1003" fmla="*/ 2313004 w 2567281"/>
              <a:gd name="connsiteY10-1004" fmla="*/ 518043 h 2567281"/>
              <a:gd name="connsiteX11-1005" fmla="*/ 2261606 w 2567281"/>
              <a:gd name="connsiteY11-1006" fmla="*/ 855842 h 2567281"/>
              <a:gd name="connsiteX12-1007" fmla="*/ 2547655 w 2567281"/>
              <a:gd name="connsiteY12-1008" fmla="*/ 1066337 h 2567281"/>
              <a:gd name="connsiteX13-1009" fmla="*/ 2553379 w 2567281"/>
              <a:gd name="connsiteY13-1010" fmla="*/ 1094904 h 2567281"/>
              <a:gd name="connsiteX14-1011" fmla="*/ 2565794 w 2567281"/>
              <a:gd name="connsiteY14-1012" fmla="*/ 1344373 h 2567281"/>
              <a:gd name="connsiteX15-1013" fmla="*/ 2556882 w 2567281"/>
              <a:gd name="connsiteY15-1014" fmla="*/ 1436427 h 2567281"/>
              <a:gd name="connsiteX16-1015" fmla="*/ 2261606 w 2567281"/>
              <a:gd name="connsiteY16-1016" fmla="*/ 1653711 h 2567281"/>
              <a:gd name="connsiteX17-1017" fmla="*/ 2320371 w 2567281"/>
              <a:gd name="connsiteY17-1018" fmla="*/ 2039924 h 2567281"/>
              <a:gd name="connsiteX18-1019" fmla="*/ 2247295 w 2567281"/>
              <a:gd name="connsiteY18-1020" fmla="*/ 2131698 h 2567281"/>
              <a:gd name="connsiteX19-1021" fmla="*/ 2159843 w 2567281"/>
              <a:gd name="connsiteY19-1022" fmla="*/ 2221792 h 2567281"/>
              <a:gd name="connsiteX20-1023" fmla="*/ 2093129 w 2567281"/>
              <a:gd name="connsiteY20-1024" fmla="*/ 2278108 h 2567281"/>
              <a:gd name="connsiteX21-1025" fmla="*/ 1697419 w 2567281"/>
              <a:gd name="connsiteY21-1026" fmla="*/ 2217898 h 2567281"/>
              <a:gd name="connsiteX22-1027" fmla="*/ 1448837 w 2567281"/>
              <a:gd name="connsiteY22-1028" fmla="*/ 2555706 h 2567281"/>
              <a:gd name="connsiteX23-1029" fmla="*/ 1347429 w 2567281"/>
              <a:gd name="connsiteY23-1030" fmla="*/ 2565733 h 2567281"/>
              <a:gd name="connsiteX24-1031" fmla="*/ 1222908 w 2567281"/>
              <a:gd name="connsiteY24-1032" fmla="*/ 2565794 h 2567281"/>
              <a:gd name="connsiteX25-1033" fmla="*/ 1150390 w 2567281"/>
              <a:gd name="connsiteY25-1034" fmla="*/ 2558774 h 2567281"/>
              <a:gd name="connsiteX26-1035" fmla="*/ 899550 w 2567281"/>
              <a:gd name="connsiteY26-1036" fmla="*/ 2217898 h 2567281"/>
              <a:gd name="connsiteX27-1037" fmla="*/ 479023 w 2567281"/>
              <a:gd name="connsiteY27-1038" fmla="*/ 2281883 h 2567281"/>
              <a:gd name="connsiteX28-1039" fmla="*/ 435584 w 2567281"/>
              <a:gd name="connsiteY28-1040" fmla="*/ 2247295 h 2567281"/>
              <a:gd name="connsiteX29-1041" fmla="*/ 345490 w 2567281"/>
              <a:gd name="connsiteY29-1042" fmla="*/ 2159843 h 2567281"/>
              <a:gd name="connsiteX30-1043" fmla="*/ 271660 w 2567281"/>
              <a:gd name="connsiteY30-1044" fmla="*/ 2072382 h 2567281"/>
              <a:gd name="connsiteX31-1045" fmla="*/ 335363 w 2567281"/>
              <a:gd name="connsiteY31-1046" fmla="*/ 1653711 h 2567281"/>
              <a:gd name="connsiteX32-1047" fmla="*/ 8015 w 2567281"/>
              <a:gd name="connsiteY32-1048" fmla="*/ 1412826 h 2567281"/>
              <a:gd name="connsiteX33-1049" fmla="*/ 1549 w 2567281"/>
              <a:gd name="connsiteY33-1050" fmla="*/ 1347429 h 2567281"/>
              <a:gd name="connsiteX34-1051" fmla="*/ 13418 w 2567281"/>
              <a:gd name="connsiteY34-1052" fmla="*/ 1099676 h 2567281"/>
              <a:gd name="connsiteX35-1053" fmla="*/ 14995 w 2567281"/>
              <a:gd name="connsiteY35-1054" fmla="*/ 1091591 h 2567281"/>
              <a:gd name="connsiteX36-1055" fmla="*/ 397317 w 2567281"/>
              <a:gd name="connsiteY36-1056" fmla="*/ 856724 h 2567281"/>
              <a:gd name="connsiteX37-1057" fmla="*/ 279210 w 2567281"/>
              <a:gd name="connsiteY37-1058" fmla="*/ 486794 h 2567281"/>
              <a:gd name="connsiteX38-1059" fmla="*/ 319987 w 2567281"/>
              <a:gd name="connsiteY38-1060" fmla="*/ 435584 h 2567281"/>
              <a:gd name="connsiteX39-1061" fmla="*/ 504477 w 2567281"/>
              <a:gd name="connsiteY39-1062" fmla="*/ 263576 h 2567281"/>
              <a:gd name="connsiteX40-1063" fmla="*/ 542723 w 2567281"/>
              <a:gd name="connsiteY40-1064" fmla="*/ 237362 h 2567281"/>
              <a:gd name="connsiteX0-1065" fmla="*/ 542723 w 2567281"/>
              <a:gd name="connsiteY0-1066" fmla="*/ 237362 h 2567281"/>
              <a:gd name="connsiteX1-1067" fmla="*/ 923626 w 2567281"/>
              <a:gd name="connsiteY1-1068" fmla="*/ 341570 h 2567281"/>
              <a:gd name="connsiteX2-1069" fmla="*/ 1104648 w 2567281"/>
              <a:gd name="connsiteY2-1070" fmla="*/ 12940 h 2567281"/>
              <a:gd name="connsiteX3-1071" fmla="*/ 1219853 w 2567281"/>
              <a:gd name="connsiteY3-1072" fmla="*/ 1549 h 2567281"/>
              <a:gd name="connsiteX4-1073" fmla="*/ 1467606 w 2567281"/>
              <a:gd name="connsiteY4-1074" fmla="*/ 13418 h 2567281"/>
              <a:gd name="connsiteX5-1075" fmla="*/ 1496875 w 2567281"/>
              <a:gd name="connsiteY5-1076" fmla="*/ 19128 h 2567281"/>
              <a:gd name="connsiteX6-1077" fmla="*/ 1697419 w 2567281"/>
              <a:gd name="connsiteY6-1078" fmla="*/ 291655 h 2567281"/>
              <a:gd name="connsiteX7-1079" fmla="*/ 2031761 w 2567281"/>
              <a:gd name="connsiteY7-1080" fmla="*/ 240783 h 2567281"/>
              <a:gd name="connsiteX8-1081" fmla="*/ 2034286 w 2567281"/>
              <a:gd name="connsiteY8-1082" fmla="*/ 242421 h 2567281"/>
              <a:gd name="connsiteX9-1083" fmla="*/ 2303706 w 2567281"/>
              <a:gd name="connsiteY9-1084" fmla="*/ 504477 h 2567281"/>
              <a:gd name="connsiteX10-1085" fmla="*/ 2313004 w 2567281"/>
              <a:gd name="connsiteY10-1086" fmla="*/ 518043 h 2567281"/>
              <a:gd name="connsiteX11-1087" fmla="*/ 2261606 w 2567281"/>
              <a:gd name="connsiteY11-1088" fmla="*/ 855842 h 2567281"/>
              <a:gd name="connsiteX12-1089" fmla="*/ 2547655 w 2567281"/>
              <a:gd name="connsiteY12-1090" fmla="*/ 1066337 h 2567281"/>
              <a:gd name="connsiteX13-1091" fmla="*/ 2553379 w 2567281"/>
              <a:gd name="connsiteY13-1092" fmla="*/ 1094904 h 2567281"/>
              <a:gd name="connsiteX14-1093" fmla="*/ 2565794 w 2567281"/>
              <a:gd name="connsiteY14-1094" fmla="*/ 1344373 h 2567281"/>
              <a:gd name="connsiteX15-1095" fmla="*/ 2556882 w 2567281"/>
              <a:gd name="connsiteY15-1096" fmla="*/ 1436427 h 2567281"/>
              <a:gd name="connsiteX16-1097" fmla="*/ 2261606 w 2567281"/>
              <a:gd name="connsiteY16-1098" fmla="*/ 1653711 h 2567281"/>
              <a:gd name="connsiteX17-1099" fmla="*/ 2320371 w 2567281"/>
              <a:gd name="connsiteY17-1100" fmla="*/ 2039924 h 2567281"/>
              <a:gd name="connsiteX18-1101" fmla="*/ 2247295 w 2567281"/>
              <a:gd name="connsiteY18-1102" fmla="*/ 2131698 h 2567281"/>
              <a:gd name="connsiteX19-1103" fmla="*/ 2159843 w 2567281"/>
              <a:gd name="connsiteY19-1104" fmla="*/ 2221792 h 2567281"/>
              <a:gd name="connsiteX20-1105" fmla="*/ 2093129 w 2567281"/>
              <a:gd name="connsiteY20-1106" fmla="*/ 2278108 h 2567281"/>
              <a:gd name="connsiteX21-1107" fmla="*/ 1697419 w 2567281"/>
              <a:gd name="connsiteY21-1108" fmla="*/ 2217898 h 2567281"/>
              <a:gd name="connsiteX22-1109" fmla="*/ 1448837 w 2567281"/>
              <a:gd name="connsiteY22-1110" fmla="*/ 2555706 h 2567281"/>
              <a:gd name="connsiteX23-1111" fmla="*/ 1347429 w 2567281"/>
              <a:gd name="connsiteY23-1112" fmla="*/ 2565733 h 2567281"/>
              <a:gd name="connsiteX24-1113" fmla="*/ 1222908 w 2567281"/>
              <a:gd name="connsiteY24-1114" fmla="*/ 2565794 h 2567281"/>
              <a:gd name="connsiteX25-1115" fmla="*/ 1150390 w 2567281"/>
              <a:gd name="connsiteY25-1116" fmla="*/ 2558774 h 2567281"/>
              <a:gd name="connsiteX26-1117" fmla="*/ 899550 w 2567281"/>
              <a:gd name="connsiteY26-1118" fmla="*/ 2217898 h 2567281"/>
              <a:gd name="connsiteX27-1119" fmla="*/ 479023 w 2567281"/>
              <a:gd name="connsiteY27-1120" fmla="*/ 2281883 h 2567281"/>
              <a:gd name="connsiteX28-1121" fmla="*/ 435584 w 2567281"/>
              <a:gd name="connsiteY28-1122" fmla="*/ 2247295 h 2567281"/>
              <a:gd name="connsiteX29-1123" fmla="*/ 345490 w 2567281"/>
              <a:gd name="connsiteY29-1124" fmla="*/ 2159843 h 2567281"/>
              <a:gd name="connsiteX30-1125" fmla="*/ 271660 w 2567281"/>
              <a:gd name="connsiteY30-1126" fmla="*/ 2072382 h 2567281"/>
              <a:gd name="connsiteX31-1127" fmla="*/ 335363 w 2567281"/>
              <a:gd name="connsiteY31-1128" fmla="*/ 1653711 h 2567281"/>
              <a:gd name="connsiteX32-1129" fmla="*/ 8015 w 2567281"/>
              <a:gd name="connsiteY32-1130" fmla="*/ 1412826 h 2567281"/>
              <a:gd name="connsiteX33-1131" fmla="*/ 1549 w 2567281"/>
              <a:gd name="connsiteY33-1132" fmla="*/ 1347429 h 2567281"/>
              <a:gd name="connsiteX34-1133" fmla="*/ 13418 w 2567281"/>
              <a:gd name="connsiteY34-1134" fmla="*/ 1099676 h 2567281"/>
              <a:gd name="connsiteX35-1135" fmla="*/ 14995 w 2567281"/>
              <a:gd name="connsiteY35-1136" fmla="*/ 1091591 h 2567281"/>
              <a:gd name="connsiteX36-1137" fmla="*/ 397317 w 2567281"/>
              <a:gd name="connsiteY36-1138" fmla="*/ 856724 h 2567281"/>
              <a:gd name="connsiteX37-1139" fmla="*/ 279210 w 2567281"/>
              <a:gd name="connsiteY37-1140" fmla="*/ 486794 h 2567281"/>
              <a:gd name="connsiteX38-1141" fmla="*/ 319987 w 2567281"/>
              <a:gd name="connsiteY38-1142" fmla="*/ 435584 h 2567281"/>
              <a:gd name="connsiteX39-1143" fmla="*/ 504477 w 2567281"/>
              <a:gd name="connsiteY39-1144" fmla="*/ 263576 h 2567281"/>
              <a:gd name="connsiteX40-1145" fmla="*/ 542723 w 2567281"/>
              <a:gd name="connsiteY40-1146" fmla="*/ 237362 h 2567281"/>
              <a:gd name="connsiteX0-1147" fmla="*/ 542723 w 2567281"/>
              <a:gd name="connsiteY0-1148" fmla="*/ 237362 h 2567281"/>
              <a:gd name="connsiteX1-1149" fmla="*/ 923626 w 2567281"/>
              <a:gd name="connsiteY1-1150" fmla="*/ 341570 h 2567281"/>
              <a:gd name="connsiteX2-1151" fmla="*/ 1104648 w 2567281"/>
              <a:gd name="connsiteY2-1152" fmla="*/ 12940 h 2567281"/>
              <a:gd name="connsiteX3-1153" fmla="*/ 1219853 w 2567281"/>
              <a:gd name="connsiteY3-1154" fmla="*/ 1549 h 2567281"/>
              <a:gd name="connsiteX4-1155" fmla="*/ 1467606 w 2567281"/>
              <a:gd name="connsiteY4-1156" fmla="*/ 13418 h 2567281"/>
              <a:gd name="connsiteX5-1157" fmla="*/ 1496875 w 2567281"/>
              <a:gd name="connsiteY5-1158" fmla="*/ 19128 h 2567281"/>
              <a:gd name="connsiteX6-1159" fmla="*/ 1697419 w 2567281"/>
              <a:gd name="connsiteY6-1160" fmla="*/ 291655 h 2567281"/>
              <a:gd name="connsiteX7-1161" fmla="*/ 2031761 w 2567281"/>
              <a:gd name="connsiteY7-1162" fmla="*/ 240783 h 2567281"/>
              <a:gd name="connsiteX8-1163" fmla="*/ 2034286 w 2567281"/>
              <a:gd name="connsiteY8-1164" fmla="*/ 242421 h 2567281"/>
              <a:gd name="connsiteX9-1165" fmla="*/ 2303706 w 2567281"/>
              <a:gd name="connsiteY9-1166" fmla="*/ 504477 h 2567281"/>
              <a:gd name="connsiteX10-1167" fmla="*/ 2313004 w 2567281"/>
              <a:gd name="connsiteY10-1168" fmla="*/ 518043 h 2567281"/>
              <a:gd name="connsiteX11-1169" fmla="*/ 2261606 w 2567281"/>
              <a:gd name="connsiteY11-1170" fmla="*/ 855842 h 2567281"/>
              <a:gd name="connsiteX12-1171" fmla="*/ 2547655 w 2567281"/>
              <a:gd name="connsiteY12-1172" fmla="*/ 1066337 h 2567281"/>
              <a:gd name="connsiteX13-1173" fmla="*/ 2553379 w 2567281"/>
              <a:gd name="connsiteY13-1174" fmla="*/ 1094904 h 2567281"/>
              <a:gd name="connsiteX14-1175" fmla="*/ 2565794 w 2567281"/>
              <a:gd name="connsiteY14-1176" fmla="*/ 1344373 h 2567281"/>
              <a:gd name="connsiteX15-1177" fmla="*/ 2556882 w 2567281"/>
              <a:gd name="connsiteY15-1178" fmla="*/ 1436427 h 2567281"/>
              <a:gd name="connsiteX16-1179" fmla="*/ 2261606 w 2567281"/>
              <a:gd name="connsiteY16-1180" fmla="*/ 1653711 h 2567281"/>
              <a:gd name="connsiteX17-1181" fmla="*/ 2320371 w 2567281"/>
              <a:gd name="connsiteY17-1182" fmla="*/ 2039924 h 2567281"/>
              <a:gd name="connsiteX18-1183" fmla="*/ 2247295 w 2567281"/>
              <a:gd name="connsiteY18-1184" fmla="*/ 2131698 h 2567281"/>
              <a:gd name="connsiteX19-1185" fmla="*/ 2159843 w 2567281"/>
              <a:gd name="connsiteY19-1186" fmla="*/ 2221792 h 2567281"/>
              <a:gd name="connsiteX20-1187" fmla="*/ 2093129 w 2567281"/>
              <a:gd name="connsiteY20-1188" fmla="*/ 2278108 h 2567281"/>
              <a:gd name="connsiteX21-1189" fmla="*/ 1697419 w 2567281"/>
              <a:gd name="connsiteY21-1190" fmla="*/ 2217898 h 2567281"/>
              <a:gd name="connsiteX22-1191" fmla="*/ 1448837 w 2567281"/>
              <a:gd name="connsiteY22-1192" fmla="*/ 2555706 h 2567281"/>
              <a:gd name="connsiteX23-1193" fmla="*/ 1347429 w 2567281"/>
              <a:gd name="connsiteY23-1194" fmla="*/ 2565733 h 2567281"/>
              <a:gd name="connsiteX24-1195" fmla="*/ 1222908 w 2567281"/>
              <a:gd name="connsiteY24-1196" fmla="*/ 2565794 h 2567281"/>
              <a:gd name="connsiteX25-1197" fmla="*/ 1150390 w 2567281"/>
              <a:gd name="connsiteY25-1198" fmla="*/ 2558774 h 2567281"/>
              <a:gd name="connsiteX26-1199" fmla="*/ 899550 w 2567281"/>
              <a:gd name="connsiteY26-1200" fmla="*/ 2217898 h 2567281"/>
              <a:gd name="connsiteX27-1201" fmla="*/ 479023 w 2567281"/>
              <a:gd name="connsiteY27-1202" fmla="*/ 2281883 h 2567281"/>
              <a:gd name="connsiteX28-1203" fmla="*/ 435584 w 2567281"/>
              <a:gd name="connsiteY28-1204" fmla="*/ 2247295 h 2567281"/>
              <a:gd name="connsiteX29-1205" fmla="*/ 345490 w 2567281"/>
              <a:gd name="connsiteY29-1206" fmla="*/ 2159843 h 2567281"/>
              <a:gd name="connsiteX30-1207" fmla="*/ 271660 w 2567281"/>
              <a:gd name="connsiteY30-1208" fmla="*/ 2072382 h 2567281"/>
              <a:gd name="connsiteX31-1209" fmla="*/ 335363 w 2567281"/>
              <a:gd name="connsiteY31-1210" fmla="*/ 1653711 h 2567281"/>
              <a:gd name="connsiteX32-1211" fmla="*/ 8015 w 2567281"/>
              <a:gd name="connsiteY32-1212" fmla="*/ 1412826 h 2567281"/>
              <a:gd name="connsiteX33-1213" fmla="*/ 1549 w 2567281"/>
              <a:gd name="connsiteY33-1214" fmla="*/ 1347429 h 2567281"/>
              <a:gd name="connsiteX34-1215" fmla="*/ 13418 w 2567281"/>
              <a:gd name="connsiteY34-1216" fmla="*/ 1099676 h 2567281"/>
              <a:gd name="connsiteX35-1217" fmla="*/ 14995 w 2567281"/>
              <a:gd name="connsiteY35-1218" fmla="*/ 1091591 h 2567281"/>
              <a:gd name="connsiteX36-1219" fmla="*/ 397317 w 2567281"/>
              <a:gd name="connsiteY36-1220" fmla="*/ 856724 h 2567281"/>
              <a:gd name="connsiteX37-1221" fmla="*/ 279210 w 2567281"/>
              <a:gd name="connsiteY37-1222" fmla="*/ 486794 h 2567281"/>
              <a:gd name="connsiteX38-1223" fmla="*/ 319987 w 2567281"/>
              <a:gd name="connsiteY38-1224" fmla="*/ 435584 h 2567281"/>
              <a:gd name="connsiteX39-1225" fmla="*/ 504477 w 2567281"/>
              <a:gd name="connsiteY39-1226" fmla="*/ 263576 h 2567281"/>
              <a:gd name="connsiteX40-1227" fmla="*/ 542723 w 2567281"/>
              <a:gd name="connsiteY40-1228" fmla="*/ 237362 h 2567281"/>
              <a:gd name="connsiteX0-1229" fmla="*/ 542723 w 2567281"/>
              <a:gd name="connsiteY0-1230" fmla="*/ 237362 h 2567281"/>
              <a:gd name="connsiteX1-1231" fmla="*/ 923626 w 2567281"/>
              <a:gd name="connsiteY1-1232" fmla="*/ 341570 h 2567281"/>
              <a:gd name="connsiteX2-1233" fmla="*/ 1104648 w 2567281"/>
              <a:gd name="connsiteY2-1234" fmla="*/ 12940 h 2567281"/>
              <a:gd name="connsiteX3-1235" fmla="*/ 1219853 w 2567281"/>
              <a:gd name="connsiteY3-1236" fmla="*/ 1549 h 2567281"/>
              <a:gd name="connsiteX4-1237" fmla="*/ 1467606 w 2567281"/>
              <a:gd name="connsiteY4-1238" fmla="*/ 13418 h 2567281"/>
              <a:gd name="connsiteX5-1239" fmla="*/ 1496875 w 2567281"/>
              <a:gd name="connsiteY5-1240" fmla="*/ 19128 h 2567281"/>
              <a:gd name="connsiteX6-1241" fmla="*/ 1703438 w 2567281"/>
              <a:gd name="connsiteY6-1242" fmla="*/ 304134 h 2567281"/>
              <a:gd name="connsiteX7-1243" fmla="*/ 2031761 w 2567281"/>
              <a:gd name="connsiteY7-1244" fmla="*/ 240783 h 2567281"/>
              <a:gd name="connsiteX8-1245" fmla="*/ 2034286 w 2567281"/>
              <a:gd name="connsiteY8-1246" fmla="*/ 242421 h 2567281"/>
              <a:gd name="connsiteX9-1247" fmla="*/ 2303706 w 2567281"/>
              <a:gd name="connsiteY9-1248" fmla="*/ 504477 h 2567281"/>
              <a:gd name="connsiteX10-1249" fmla="*/ 2313004 w 2567281"/>
              <a:gd name="connsiteY10-1250" fmla="*/ 518043 h 2567281"/>
              <a:gd name="connsiteX11-1251" fmla="*/ 2261606 w 2567281"/>
              <a:gd name="connsiteY11-1252" fmla="*/ 855842 h 2567281"/>
              <a:gd name="connsiteX12-1253" fmla="*/ 2547655 w 2567281"/>
              <a:gd name="connsiteY12-1254" fmla="*/ 1066337 h 2567281"/>
              <a:gd name="connsiteX13-1255" fmla="*/ 2553379 w 2567281"/>
              <a:gd name="connsiteY13-1256" fmla="*/ 1094904 h 2567281"/>
              <a:gd name="connsiteX14-1257" fmla="*/ 2565794 w 2567281"/>
              <a:gd name="connsiteY14-1258" fmla="*/ 1344373 h 2567281"/>
              <a:gd name="connsiteX15-1259" fmla="*/ 2556882 w 2567281"/>
              <a:gd name="connsiteY15-1260" fmla="*/ 1436427 h 2567281"/>
              <a:gd name="connsiteX16-1261" fmla="*/ 2261606 w 2567281"/>
              <a:gd name="connsiteY16-1262" fmla="*/ 1653711 h 2567281"/>
              <a:gd name="connsiteX17-1263" fmla="*/ 2320371 w 2567281"/>
              <a:gd name="connsiteY17-1264" fmla="*/ 2039924 h 2567281"/>
              <a:gd name="connsiteX18-1265" fmla="*/ 2247295 w 2567281"/>
              <a:gd name="connsiteY18-1266" fmla="*/ 2131698 h 2567281"/>
              <a:gd name="connsiteX19-1267" fmla="*/ 2159843 w 2567281"/>
              <a:gd name="connsiteY19-1268" fmla="*/ 2221792 h 2567281"/>
              <a:gd name="connsiteX20-1269" fmla="*/ 2093129 w 2567281"/>
              <a:gd name="connsiteY20-1270" fmla="*/ 2278108 h 2567281"/>
              <a:gd name="connsiteX21-1271" fmla="*/ 1697419 w 2567281"/>
              <a:gd name="connsiteY21-1272" fmla="*/ 2217898 h 2567281"/>
              <a:gd name="connsiteX22-1273" fmla="*/ 1448837 w 2567281"/>
              <a:gd name="connsiteY22-1274" fmla="*/ 2555706 h 2567281"/>
              <a:gd name="connsiteX23-1275" fmla="*/ 1347429 w 2567281"/>
              <a:gd name="connsiteY23-1276" fmla="*/ 2565733 h 2567281"/>
              <a:gd name="connsiteX24-1277" fmla="*/ 1222908 w 2567281"/>
              <a:gd name="connsiteY24-1278" fmla="*/ 2565794 h 2567281"/>
              <a:gd name="connsiteX25-1279" fmla="*/ 1150390 w 2567281"/>
              <a:gd name="connsiteY25-1280" fmla="*/ 2558774 h 2567281"/>
              <a:gd name="connsiteX26-1281" fmla="*/ 899550 w 2567281"/>
              <a:gd name="connsiteY26-1282" fmla="*/ 2217898 h 2567281"/>
              <a:gd name="connsiteX27-1283" fmla="*/ 479023 w 2567281"/>
              <a:gd name="connsiteY27-1284" fmla="*/ 2281883 h 2567281"/>
              <a:gd name="connsiteX28-1285" fmla="*/ 435584 w 2567281"/>
              <a:gd name="connsiteY28-1286" fmla="*/ 2247295 h 2567281"/>
              <a:gd name="connsiteX29-1287" fmla="*/ 345490 w 2567281"/>
              <a:gd name="connsiteY29-1288" fmla="*/ 2159843 h 2567281"/>
              <a:gd name="connsiteX30-1289" fmla="*/ 271660 w 2567281"/>
              <a:gd name="connsiteY30-1290" fmla="*/ 2072382 h 2567281"/>
              <a:gd name="connsiteX31-1291" fmla="*/ 335363 w 2567281"/>
              <a:gd name="connsiteY31-1292" fmla="*/ 1653711 h 2567281"/>
              <a:gd name="connsiteX32-1293" fmla="*/ 8015 w 2567281"/>
              <a:gd name="connsiteY32-1294" fmla="*/ 1412826 h 2567281"/>
              <a:gd name="connsiteX33-1295" fmla="*/ 1549 w 2567281"/>
              <a:gd name="connsiteY33-1296" fmla="*/ 1347429 h 2567281"/>
              <a:gd name="connsiteX34-1297" fmla="*/ 13418 w 2567281"/>
              <a:gd name="connsiteY34-1298" fmla="*/ 1099676 h 2567281"/>
              <a:gd name="connsiteX35-1299" fmla="*/ 14995 w 2567281"/>
              <a:gd name="connsiteY35-1300" fmla="*/ 1091591 h 2567281"/>
              <a:gd name="connsiteX36-1301" fmla="*/ 397317 w 2567281"/>
              <a:gd name="connsiteY36-1302" fmla="*/ 856724 h 2567281"/>
              <a:gd name="connsiteX37-1303" fmla="*/ 279210 w 2567281"/>
              <a:gd name="connsiteY37-1304" fmla="*/ 486794 h 2567281"/>
              <a:gd name="connsiteX38-1305" fmla="*/ 319987 w 2567281"/>
              <a:gd name="connsiteY38-1306" fmla="*/ 435584 h 2567281"/>
              <a:gd name="connsiteX39-1307" fmla="*/ 504477 w 2567281"/>
              <a:gd name="connsiteY39-1308" fmla="*/ 263576 h 2567281"/>
              <a:gd name="connsiteX40-1309" fmla="*/ 542723 w 2567281"/>
              <a:gd name="connsiteY40-1310" fmla="*/ 237362 h 2567281"/>
              <a:gd name="connsiteX0-1311" fmla="*/ 542723 w 2567281"/>
              <a:gd name="connsiteY0-1312" fmla="*/ 237362 h 2567281"/>
              <a:gd name="connsiteX1-1313" fmla="*/ 923626 w 2567281"/>
              <a:gd name="connsiteY1-1314" fmla="*/ 341570 h 2567281"/>
              <a:gd name="connsiteX2-1315" fmla="*/ 1104648 w 2567281"/>
              <a:gd name="connsiteY2-1316" fmla="*/ 12940 h 2567281"/>
              <a:gd name="connsiteX3-1317" fmla="*/ 1219853 w 2567281"/>
              <a:gd name="connsiteY3-1318" fmla="*/ 1549 h 2567281"/>
              <a:gd name="connsiteX4-1319" fmla="*/ 1467606 w 2567281"/>
              <a:gd name="connsiteY4-1320" fmla="*/ 13418 h 2567281"/>
              <a:gd name="connsiteX5-1321" fmla="*/ 1496875 w 2567281"/>
              <a:gd name="connsiteY5-1322" fmla="*/ 19128 h 2567281"/>
              <a:gd name="connsiteX6-1323" fmla="*/ 1628565 w 2567281"/>
              <a:gd name="connsiteY6-1324" fmla="*/ 340248 h 2567281"/>
              <a:gd name="connsiteX7-1325" fmla="*/ 2031761 w 2567281"/>
              <a:gd name="connsiteY7-1326" fmla="*/ 240783 h 2567281"/>
              <a:gd name="connsiteX8-1327" fmla="*/ 2034286 w 2567281"/>
              <a:gd name="connsiteY8-1328" fmla="*/ 242421 h 2567281"/>
              <a:gd name="connsiteX9-1329" fmla="*/ 2303706 w 2567281"/>
              <a:gd name="connsiteY9-1330" fmla="*/ 504477 h 2567281"/>
              <a:gd name="connsiteX10-1331" fmla="*/ 2313004 w 2567281"/>
              <a:gd name="connsiteY10-1332" fmla="*/ 518043 h 2567281"/>
              <a:gd name="connsiteX11-1333" fmla="*/ 2261606 w 2567281"/>
              <a:gd name="connsiteY11-1334" fmla="*/ 855842 h 2567281"/>
              <a:gd name="connsiteX12-1335" fmla="*/ 2547655 w 2567281"/>
              <a:gd name="connsiteY12-1336" fmla="*/ 1066337 h 2567281"/>
              <a:gd name="connsiteX13-1337" fmla="*/ 2553379 w 2567281"/>
              <a:gd name="connsiteY13-1338" fmla="*/ 1094904 h 2567281"/>
              <a:gd name="connsiteX14-1339" fmla="*/ 2565794 w 2567281"/>
              <a:gd name="connsiteY14-1340" fmla="*/ 1344373 h 2567281"/>
              <a:gd name="connsiteX15-1341" fmla="*/ 2556882 w 2567281"/>
              <a:gd name="connsiteY15-1342" fmla="*/ 1436427 h 2567281"/>
              <a:gd name="connsiteX16-1343" fmla="*/ 2261606 w 2567281"/>
              <a:gd name="connsiteY16-1344" fmla="*/ 1653711 h 2567281"/>
              <a:gd name="connsiteX17-1345" fmla="*/ 2320371 w 2567281"/>
              <a:gd name="connsiteY17-1346" fmla="*/ 2039924 h 2567281"/>
              <a:gd name="connsiteX18-1347" fmla="*/ 2247295 w 2567281"/>
              <a:gd name="connsiteY18-1348" fmla="*/ 2131698 h 2567281"/>
              <a:gd name="connsiteX19-1349" fmla="*/ 2159843 w 2567281"/>
              <a:gd name="connsiteY19-1350" fmla="*/ 2221792 h 2567281"/>
              <a:gd name="connsiteX20-1351" fmla="*/ 2093129 w 2567281"/>
              <a:gd name="connsiteY20-1352" fmla="*/ 2278108 h 2567281"/>
              <a:gd name="connsiteX21-1353" fmla="*/ 1697419 w 2567281"/>
              <a:gd name="connsiteY21-1354" fmla="*/ 2217898 h 2567281"/>
              <a:gd name="connsiteX22-1355" fmla="*/ 1448837 w 2567281"/>
              <a:gd name="connsiteY22-1356" fmla="*/ 2555706 h 2567281"/>
              <a:gd name="connsiteX23-1357" fmla="*/ 1347429 w 2567281"/>
              <a:gd name="connsiteY23-1358" fmla="*/ 2565733 h 2567281"/>
              <a:gd name="connsiteX24-1359" fmla="*/ 1222908 w 2567281"/>
              <a:gd name="connsiteY24-1360" fmla="*/ 2565794 h 2567281"/>
              <a:gd name="connsiteX25-1361" fmla="*/ 1150390 w 2567281"/>
              <a:gd name="connsiteY25-1362" fmla="*/ 2558774 h 2567281"/>
              <a:gd name="connsiteX26-1363" fmla="*/ 899550 w 2567281"/>
              <a:gd name="connsiteY26-1364" fmla="*/ 2217898 h 2567281"/>
              <a:gd name="connsiteX27-1365" fmla="*/ 479023 w 2567281"/>
              <a:gd name="connsiteY27-1366" fmla="*/ 2281883 h 2567281"/>
              <a:gd name="connsiteX28-1367" fmla="*/ 435584 w 2567281"/>
              <a:gd name="connsiteY28-1368" fmla="*/ 2247295 h 2567281"/>
              <a:gd name="connsiteX29-1369" fmla="*/ 345490 w 2567281"/>
              <a:gd name="connsiteY29-1370" fmla="*/ 2159843 h 2567281"/>
              <a:gd name="connsiteX30-1371" fmla="*/ 271660 w 2567281"/>
              <a:gd name="connsiteY30-1372" fmla="*/ 2072382 h 2567281"/>
              <a:gd name="connsiteX31-1373" fmla="*/ 335363 w 2567281"/>
              <a:gd name="connsiteY31-1374" fmla="*/ 1653711 h 2567281"/>
              <a:gd name="connsiteX32-1375" fmla="*/ 8015 w 2567281"/>
              <a:gd name="connsiteY32-1376" fmla="*/ 1412826 h 2567281"/>
              <a:gd name="connsiteX33-1377" fmla="*/ 1549 w 2567281"/>
              <a:gd name="connsiteY33-1378" fmla="*/ 1347429 h 2567281"/>
              <a:gd name="connsiteX34-1379" fmla="*/ 13418 w 2567281"/>
              <a:gd name="connsiteY34-1380" fmla="*/ 1099676 h 2567281"/>
              <a:gd name="connsiteX35-1381" fmla="*/ 14995 w 2567281"/>
              <a:gd name="connsiteY35-1382" fmla="*/ 1091591 h 2567281"/>
              <a:gd name="connsiteX36-1383" fmla="*/ 397317 w 2567281"/>
              <a:gd name="connsiteY36-1384" fmla="*/ 856724 h 2567281"/>
              <a:gd name="connsiteX37-1385" fmla="*/ 279210 w 2567281"/>
              <a:gd name="connsiteY37-1386" fmla="*/ 486794 h 2567281"/>
              <a:gd name="connsiteX38-1387" fmla="*/ 319987 w 2567281"/>
              <a:gd name="connsiteY38-1388" fmla="*/ 435584 h 2567281"/>
              <a:gd name="connsiteX39-1389" fmla="*/ 504477 w 2567281"/>
              <a:gd name="connsiteY39-1390" fmla="*/ 263576 h 2567281"/>
              <a:gd name="connsiteX40-1391" fmla="*/ 542723 w 2567281"/>
              <a:gd name="connsiteY40-1392" fmla="*/ 237362 h 2567281"/>
              <a:gd name="connsiteX0-1393" fmla="*/ 542723 w 2567281"/>
              <a:gd name="connsiteY0-1394" fmla="*/ 237362 h 2567281"/>
              <a:gd name="connsiteX1-1395" fmla="*/ 923626 w 2567281"/>
              <a:gd name="connsiteY1-1396" fmla="*/ 341570 h 2567281"/>
              <a:gd name="connsiteX2-1397" fmla="*/ 1104648 w 2567281"/>
              <a:gd name="connsiteY2-1398" fmla="*/ 12940 h 2567281"/>
              <a:gd name="connsiteX3-1399" fmla="*/ 1219853 w 2567281"/>
              <a:gd name="connsiteY3-1400" fmla="*/ 1549 h 2567281"/>
              <a:gd name="connsiteX4-1401" fmla="*/ 1467606 w 2567281"/>
              <a:gd name="connsiteY4-1402" fmla="*/ 13418 h 2567281"/>
              <a:gd name="connsiteX5-1403" fmla="*/ 1496875 w 2567281"/>
              <a:gd name="connsiteY5-1404" fmla="*/ 19128 h 2567281"/>
              <a:gd name="connsiteX6-1405" fmla="*/ 1628565 w 2567281"/>
              <a:gd name="connsiteY6-1406" fmla="*/ 340248 h 2567281"/>
              <a:gd name="connsiteX7-1407" fmla="*/ 2031761 w 2567281"/>
              <a:gd name="connsiteY7-1408" fmla="*/ 240783 h 2567281"/>
              <a:gd name="connsiteX8-1409" fmla="*/ 2034286 w 2567281"/>
              <a:gd name="connsiteY8-1410" fmla="*/ 242421 h 2567281"/>
              <a:gd name="connsiteX9-1411" fmla="*/ 2303706 w 2567281"/>
              <a:gd name="connsiteY9-1412" fmla="*/ 504477 h 2567281"/>
              <a:gd name="connsiteX10-1413" fmla="*/ 2313004 w 2567281"/>
              <a:gd name="connsiteY10-1414" fmla="*/ 518043 h 2567281"/>
              <a:gd name="connsiteX11-1415" fmla="*/ 2261606 w 2567281"/>
              <a:gd name="connsiteY11-1416" fmla="*/ 855842 h 2567281"/>
              <a:gd name="connsiteX12-1417" fmla="*/ 2547655 w 2567281"/>
              <a:gd name="connsiteY12-1418" fmla="*/ 1066337 h 2567281"/>
              <a:gd name="connsiteX13-1419" fmla="*/ 2553379 w 2567281"/>
              <a:gd name="connsiteY13-1420" fmla="*/ 1094904 h 2567281"/>
              <a:gd name="connsiteX14-1421" fmla="*/ 2565794 w 2567281"/>
              <a:gd name="connsiteY14-1422" fmla="*/ 1344373 h 2567281"/>
              <a:gd name="connsiteX15-1423" fmla="*/ 2556882 w 2567281"/>
              <a:gd name="connsiteY15-1424" fmla="*/ 1436427 h 2567281"/>
              <a:gd name="connsiteX16-1425" fmla="*/ 2261606 w 2567281"/>
              <a:gd name="connsiteY16-1426" fmla="*/ 1653711 h 2567281"/>
              <a:gd name="connsiteX17-1427" fmla="*/ 2320371 w 2567281"/>
              <a:gd name="connsiteY17-1428" fmla="*/ 2039924 h 2567281"/>
              <a:gd name="connsiteX18-1429" fmla="*/ 2247295 w 2567281"/>
              <a:gd name="connsiteY18-1430" fmla="*/ 2131698 h 2567281"/>
              <a:gd name="connsiteX19-1431" fmla="*/ 2159843 w 2567281"/>
              <a:gd name="connsiteY19-1432" fmla="*/ 2221792 h 2567281"/>
              <a:gd name="connsiteX20-1433" fmla="*/ 2093129 w 2567281"/>
              <a:gd name="connsiteY20-1434" fmla="*/ 2278108 h 2567281"/>
              <a:gd name="connsiteX21-1435" fmla="*/ 1697419 w 2567281"/>
              <a:gd name="connsiteY21-1436" fmla="*/ 2217898 h 2567281"/>
              <a:gd name="connsiteX22-1437" fmla="*/ 1448837 w 2567281"/>
              <a:gd name="connsiteY22-1438" fmla="*/ 2555706 h 2567281"/>
              <a:gd name="connsiteX23-1439" fmla="*/ 1347429 w 2567281"/>
              <a:gd name="connsiteY23-1440" fmla="*/ 2565733 h 2567281"/>
              <a:gd name="connsiteX24-1441" fmla="*/ 1222908 w 2567281"/>
              <a:gd name="connsiteY24-1442" fmla="*/ 2565794 h 2567281"/>
              <a:gd name="connsiteX25-1443" fmla="*/ 1150390 w 2567281"/>
              <a:gd name="connsiteY25-1444" fmla="*/ 2558774 h 2567281"/>
              <a:gd name="connsiteX26-1445" fmla="*/ 899550 w 2567281"/>
              <a:gd name="connsiteY26-1446" fmla="*/ 2217898 h 2567281"/>
              <a:gd name="connsiteX27-1447" fmla="*/ 479023 w 2567281"/>
              <a:gd name="connsiteY27-1448" fmla="*/ 2281883 h 2567281"/>
              <a:gd name="connsiteX28-1449" fmla="*/ 435584 w 2567281"/>
              <a:gd name="connsiteY28-1450" fmla="*/ 2247295 h 2567281"/>
              <a:gd name="connsiteX29-1451" fmla="*/ 345490 w 2567281"/>
              <a:gd name="connsiteY29-1452" fmla="*/ 2159843 h 2567281"/>
              <a:gd name="connsiteX30-1453" fmla="*/ 271660 w 2567281"/>
              <a:gd name="connsiteY30-1454" fmla="*/ 2072382 h 2567281"/>
              <a:gd name="connsiteX31-1455" fmla="*/ 335363 w 2567281"/>
              <a:gd name="connsiteY31-1456" fmla="*/ 1653711 h 2567281"/>
              <a:gd name="connsiteX32-1457" fmla="*/ 8015 w 2567281"/>
              <a:gd name="connsiteY32-1458" fmla="*/ 1412826 h 2567281"/>
              <a:gd name="connsiteX33-1459" fmla="*/ 1549 w 2567281"/>
              <a:gd name="connsiteY33-1460" fmla="*/ 1347429 h 2567281"/>
              <a:gd name="connsiteX34-1461" fmla="*/ 13418 w 2567281"/>
              <a:gd name="connsiteY34-1462" fmla="*/ 1099676 h 2567281"/>
              <a:gd name="connsiteX35-1463" fmla="*/ 14995 w 2567281"/>
              <a:gd name="connsiteY35-1464" fmla="*/ 1091591 h 2567281"/>
              <a:gd name="connsiteX36-1465" fmla="*/ 397317 w 2567281"/>
              <a:gd name="connsiteY36-1466" fmla="*/ 856724 h 2567281"/>
              <a:gd name="connsiteX37-1467" fmla="*/ 279210 w 2567281"/>
              <a:gd name="connsiteY37-1468" fmla="*/ 486794 h 2567281"/>
              <a:gd name="connsiteX38-1469" fmla="*/ 319987 w 2567281"/>
              <a:gd name="connsiteY38-1470" fmla="*/ 435584 h 2567281"/>
              <a:gd name="connsiteX39-1471" fmla="*/ 504477 w 2567281"/>
              <a:gd name="connsiteY39-1472" fmla="*/ 263576 h 2567281"/>
              <a:gd name="connsiteX40-1473" fmla="*/ 542723 w 2567281"/>
              <a:gd name="connsiteY40-1474" fmla="*/ 237362 h 2567281"/>
              <a:gd name="connsiteX0-1475" fmla="*/ 542723 w 2567281"/>
              <a:gd name="connsiteY0-1476" fmla="*/ 237362 h 2567281"/>
              <a:gd name="connsiteX1-1477" fmla="*/ 923626 w 2567281"/>
              <a:gd name="connsiteY1-1478" fmla="*/ 341570 h 2567281"/>
              <a:gd name="connsiteX2-1479" fmla="*/ 1104648 w 2567281"/>
              <a:gd name="connsiteY2-1480" fmla="*/ 12940 h 2567281"/>
              <a:gd name="connsiteX3-1481" fmla="*/ 1219853 w 2567281"/>
              <a:gd name="connsiteY3-1482" fmla="*/ 1549 h 2567281"/>
              <a:gd name="connsiteX4-1483" fmla="*/ 1467606 w 2567281"/>
              <a:gd name="connsiteY4-1484" fmla="*/ 13418 h 2567281"/>
              <a:gd name="connsiteX5-1485" fmla="*/ 1496875 w 2567281"/>
              <a:gd name="connsiteY5-1486" fmla="*/ 19128 h 2567281"/>
              <a:gd name="connsiteX6-1487" fmla="*/ 1628565 w 2567281"/>
              <a:gd name="connsiteY6-1488" fmla="*/ 340248 h 2567281"/>
              <a:gd name="connsiteX7-1489" fmla="*/ 2031761 w 2567281"/>
              <a:gd name="connsiteY7-1490" fmla="*/ 240783 h 2567281"/>
              <a:gd name="connsiteX8-1491" fmla="*/ 2034286 w 2567281"/>
              <a:gd name="connsiteY8-1492" fmla="*/ 242421 h 2567281"/>
              <a:gd name="connsiteX9-1493" fmla="*/ 2303706 w 2567281"/>
              <a:gd name="connsiteY9-1494" fmla="*/ 504477 h 2567281"/>
              <a:gd name="connsiteX10-1495" fmla="*/ 2313004 w 2567281"/>
              <a:gd name="connsiteY10-1496" fmla="*/ 518043 h 2567281"/>
              <a:gd name="connsiteX11-1497" fmla="*/ 2261606 w 2567281"/>
              <a:gd name="connsiteY11-1498" fmla="*/ 855842 h 2567281"/>
              <a:gd name="connsiteX12-1499" fmla="*/ 2547655 w 2567281"/>
              <a:gd name="connsiteY12-1500" fmla="*/ 1066337 h 2567281"/>
              <a:gd name="connsiteX13-1501" fmla="*/ 2553379 w 2567281"/>
              <a:gd name="connsiteY13-1502" fmla="*/ 1094904 h 2567281"/>
              <a:gd name="connsiteX14-1503" fmla="*/ 2565794 w 2567281"/>
              <a:gd name="connsiteY14-1504" fmla="*/ 1344373 h 2567281"/>
              <a:gd name="connsiteX15-1505" fmla="*/ 2556882 w 2567281"/>
              <a:gd name="connsiteY15-1506" fmla="*/ 1436427 h 2567281"/>
              <a:gd name="connsiteX16-1507" fmla="*/ 2261606 w 2567281"/>
              <a:gd name="connsiteY16-1508" fmla="*/ 1653711 h 2567281"/>
              <a:gd name="connsiteX17-1509" fmla="*/ 2320371 w 2567281"/>
              <a:gd name="connsiteY17-1510" fmla="*/ 2039924 h 2567281"/>
              <a:gd name="connsiteX18-1511" fmla="*/ 2247295 w 2567281"/>
              <a:gd name="connsiteY18-1512" fmla="*/ 2131698 h 2567281"/>
              <a:gd name="connsiteX19-1513" fmla="*/ 2159843 w 2567281"/>
              <a:gd name="connsiteY19-1514" fmla="*/ 2221792 h 2567281"/>
              <a:gd name="connsiteX20-1515" fmla="*/ 2093129 w 2567281"/>
              <a:gd name="connsiteY20-1516" fmla="*/ 2278108 h 2567281"/>
              <a:gd name="connsiteX21-1517" fmla="*/ 1697419 w 2567281"/>
              <a:gd name="connsiteY21-1518" fmla="*/ 2217898 h 2567281"/>
              <a:gd name="connsiteX22-1519" fmla="*/ 1448837 w 2567281"/>
              <a:gd name="connsiteY22-1520" fmla="*/ 2555706 h 2567281"/>
              <a:gd name="connsiteX23-1521" fmla="*/ 1347429 w 2567281"/>
              <a:gd name="connsiteY23-1522" fmla="*/ 2565733 h 2567281"/>
              <a:gd name="connsiteX24-1523" fmla="*/ 1222908 w 2567281"/>
              <a:gd name="connsiteY24-1524" fmla="*/ 2565794 h 2567281"/>
              <a:gd name="connsiteX25-1525" fmla="*/ 1150390 w 2567281"/>
              <a:gd name="connsiteY25-1526" fmla="*/ 2558774 h 2567281"/>
              <a:gd name="connsiteX26-1527" fmla="*/ 899550 w 2567281"/>
              <a:gd name="connsiteY26-1528" fmla="*/ 2217898 h 2567281"/>
              <a:gd name="connsiteX27-1529" fmla="*/ 479023 w 2567281"/>
              <a:gd name="connsiteY27-1530" fmla="*/ 2281883 h 2567281"/>
              <a:gd name="connsiteX28-1531" fmla="*/ 435584 w 2567281"/>
              <a:gd name="connsiteY28-1532" fmla="*/ 2247295 h 2567281"/>
              <a:gd name="connsiteX29-1533" fmla="*/ 345490 w 2567281"/>
              <a:gd name="connsiteY29-1534" fmla="*/ 2159843 h 2567281"/>
              <a:gd name="connsiteX30-1535" fmla="*/ 271660 w 2567281"/>
              <a:gd name="connsiteY30-1536" fmla="*/ 2072382 h 2567281"/>
              <a:gd name="connsiteX31-1537" fmla="*/ 335363 w 2567281"/>
              <a:gd name="connsiteY31-1538" fmla="*/ 1653711 h 2567281"/>
              <a:gd name="connsiteX32-1539" fmla="*/ 8015 w 2567281"/>
              <a:gd name="connsiteY32-1540" fmla="*/ 1412826 h 2567281"/>
              <a:gd name="connsiteX33-1541" fmla="*/ 1549 w 2567281"/>
              <a:gd name="connsiteY33-1542" fmla="*/ 1347429 h 2567281"/>
              <a:gd name="connsiteX34-1543" fmla="*/ 13418 w 2567281"/>
              <a:gd name="connsiteY34-1544" fmla="*/ 1099676 h 2567281"/>
              <a:gd name="connsiteX35-1545" fmla="*/ 14995 w 2567281"/>
              <a:gd name="connsiteY35-1546" fmla="*/ 1091591 h 2567281"/>
              <a:gd name="connsiteX36-1547" fmla="*/ 397317 w 2567281"/>
              <a:gd name="connsiteY36-1548" fmla="*/ 856724 h 2567281"/>
              <a:gd name="connsiteX37-1549" fmla="*/ 279210 w 2567281"/>
              <a:gd name="connsiteY37-1550" fmla="*/ 486794 h 2567281"/>
              <a:gd name="connsiteX38-1551" fmla="*/ 319987 w 2567281"/>
              <a:gd name="connsiteY38-1552" fmla="*/ 435584 h 2567281"/>
              <a:gd name="connsiteX39-1553" fmla="*/ 504477 w 2567281"/>
              <a:gd name="connsiteY39-1554" fmla="*/ 263576 h 2567281"/>
              <a:gd name="connsiteX40-1555" fmla="*/ 542723 w 2567281"/>
              <a:gd name="connsiteY40-1556" fmla="*/ 237362 h 2567281"/>
              <a:gd name="connsiteX0-1557" fmla="*/ 542723 w 2567281"/>
              <a:gd name="connsiteY0-1558" fmla="*/ 237362 h 2567281"/>
              <a:gd name="connsiteX1-1559" fmla="*/ 923626 w 2567281"/>
              <a:gd name="connsiteY1-1560" fmla="*/ 341570 h 2567281"/>
              <a:gd name="connsiteX2-1561" fmla="*/ 1104648 w 2567281"/>
              <a:gd name="connsiteY2-1562" fmla="*/ 12940 h 2567281"/>
              <a:gd name="connsiteX3-1563" fmla="*/ 1219853 w 2567281"/>
              <a:gd name="connsiteY3-1564" fmla="*/ 1549 h 2567281"/>
              <a:gd name="connsiteX4-1565" fmla="*/ 1467606 w 2567281"/>
              <a:gd name="connsiteY4-1566" fmla="*/ 13418 h 2567281"/>
              <a:gd name="connsiteX5-1567" fmla="*/ 1496875 w 2567281"/>
              <a:gd name="connsiteY5-1568" fmla="*/ 19128 h 2567281"/>
              <a:gd name="connsiteX6-1569" fmla="*/ 1628565 w 2567281"/>
              <a:gd name="connsiteY6-1570" fmla="*/ 340248 h 2567281"/>
              <a:gd name="connsiteX7-1571" fmla="*/ 2031761 w 2567281"/>
              <a:gd name="connsiteY7-1572" fmla="*/ 240783 h 2567281"/>
              <a:gd name="connsiteX8-1573" fmla="*/ 2034286 w 2567281"/>
              <a:gd name="connsiteY8-1574" fmla="*/ 242421 h 2567281"/>
              <a:gd name="connsiteX9-1575" fmla="*/ 2303706 w 2567281"/>
              <a:gd name="connsiteY9-1576" fmla="*/ 504477 h 2567281"/>
              <a:gd name="connsiteX10-1577" fmla="*/ 2313004 w 2567281"/>
              <a:gd name="connsiteY10-1578" fmla="*/ 518043 h 2567281"/>
              <a:gd name="connsiteX11-1579" fmla="*/ 2218151 w 2567281"/>
              <a:gd name="connsiteY11-1580" fmla="*/ 861420 h 2567281"/>
              <a:gd name="connsiteX12-1581" fmla="*/ 2547655 w 2567281"/>
              <a:gd name="connsiteY12-1582" fmla="*/ 1066337 h 2567281"/>
              <a:gd name="connsiteX13-1583" fmla="*/ 2553379 w 2567281"/>
              <a:gd name="connsiteY13-1584" fmla="*/ 1094904 h 2567281"/>
              <a:gd name="connsiteX14-1585" fmla="*/ 2565794 w 2567281"/>
              <a:gd name="connsiteY14-1586" fmla="*/ 1344373 h 2567281"/>
              <a:gd name="connsiteX15-1587" fmla="*/ 2556882 w 2567281"/>
              <a:gd name="connsiteY15-1588" fmla="*/ 1436427 h 2567281"/>
              <a:gd name="connsiteX16-1589" fmla="*/ 2261606 w 2567281"/>
              <a:gd name="connsiteY16-1590" fmla="*/ 1653711 h 2567281"/>
              <a:gd name="connsiteX17-1591" fmla="*/ 2320371 w 2567281"/>
              <a:gd name="connsiteY17-1592" fmla="*/ 2039924 h 2567281"/>
              <a:gd name="connsiteX18-1593" fmla="*/ 2247295 w 2567281"/>
              <a:gd name="connsiteY18-1594" fmla="*/ 2131698 h 2567281"/>
              <a:gd name="connsiteX19-1595" fmla="*/ 2159843 w 2567281"/>
              <a:gd name="connsiteY19-1596" fmla="*/ 2221792 h 2567281"/>
              <a:gd name="connsiteX20-1597" fmla="*/ 2093129 w 2567281"/>
              <a:gd name="connsiteY20-1598" fmla="*/ 2278108 h 2567281"/>
              <a:gd name="connsiteX21-1599" fmla="*/ 1697419 w 2567281"/>
              <a:gd name="connsiteY21-1600" fmla="*/ 2217898 h 2567281"/>
              <a:gd name="connsiteX22-1601" fmla="*/ 1448837 w 2567281"/>
              <a:gd name="connsiteY22-1602" fmla="*/ 2555706 h 2567281"/>
              <a:gd name="connsiteX23-1603" fmla="*/ 1347429 w 2567281"/>
              <a:gd name="connsiteY23-1604" fmla="*/ 2565733 h 2567281"/>
              <a:gd name="connsiteX24-1605" fmla="*/ 1222908 w 2567281"/>
              <a:gd name="connsiteY24-1606" fmla="*/ 2565794 h 2567281"/>
              <a:gd name="connsiteX25-1607" fmla="*/ 1150390 w 2567281"/>
              <a:gd name="connsiteY25-1608" fmla="*/ 2558774 h 2567281"/>
              <a:gd name="connsiteX26-1609" fmla="*/ 899550 w 2567281"/>
              <a:gd name="connsiteY26-1610" fmla="*/ 2217898 h 2567281"/>
              <a:gd name="connsiteX27-1611" fmla="*/ 479023 w 2567281"/>
              <a:gd name="connsiteY27-1612" fmla="*/ 2281883 h 2567281"/>
              <a:gd name="connsiteX28-1613" fmla="*/ 435584 w 2567281"/>
              <a:gd name="connsiteY28-1614" fmla="*/ 2247295 h 2567281"/>
              <a:gd name="connsiteX29-1615" fmla="*/ 345490 w 2567281"/>
              <a:gd name="connsiteY29-1616" fmla="*/ 2159843 h 2567281"/>
              <a:gd name="connsiteX30-1617" fmla="*/ 271660 w 2567281"/>
              <a:gd name="connsiteY30-1618" fmla="*/ 2072382 h 2567281"/>
              <a:gd name="connsiteX31-1619" fmla="*/ 335363 w 2567281"/>
              <a:gd name="connsiteY31-1620" fmla="*/ 1653711 h 2567281"/>
              <a:gd name="connsiteX32-1621" fmla="*/ 8015 w 2567281"/>
              <a:gd name="connsiteY32-1622" fmla="*/ 1412826 h 2567281"/>
              <a:gd name="connsiteX33-1623" fmla="*/ 1549 w 2567281"/>
              <a:gd name="connsiteY33-1624" fmla="*/ 1347429 h 2567281"/>
              <a:gd name="connsiteX34-1625" fmla="*/ 13418 w 2567281"/>
              <a:gd name="connsiteY34-1626" fmla="*/ 1099676 h 2567281"/>
              <a:gd name="connsiteX35-1627" fmla="*/ 14995 w 2567281"/>
              <a:gd name="connsiteY35-1628" fmla="*/ 1091591 h 2567281"/>
              <a:gd name="connsiteX36-1629" fmla="*/ 397317 w 2567281"/>
              <a:gd name="connsiteY36-1630" fmla="*/ 856724 h 2567281"/>
              <a:gd name="connsiteX37-1631" fmla="*/ 279210 w 2567281"/>
              <a:gd name="connsiteY37-1632" fmla="*/ 486794 h 2567281"/>
              <a:gd name="connsiteX38-1633" fmla="*/ 319987 w 2567281"/>
              <a:gd name="connsiteY38-1634" fmla="*/ 435584 h 2567281"/>
              <a:gd name="connsiteX39-1635" fmla="*/ 504477 w 2567281"/>
              <a:gd name="connsiteY39-1636" fmla="*/ 263576 h 2567281"/>
              <a:gd name="connsiteX40-1637" fmla="*/ 542723 w 2567281"/>
              <a:gd name="connsiteY40-1638" fmla="*/ 237362 h 2567281"/>
              <a:gd name="connsiteX0-1639" fmla="*/ 542723 w 2567281"/>
              <a:gd name="connsiteY0-1640" fmla="*/ 237362 h 2567281"/>
              <a:gd name="connsiteX1-1641" fmla="*/ 923626 w 2567281"/>
              <a:gd name="connsiteY1-1642" fmla="*/ 341570 h 2567281"/>
              <a:gd name="connsiteX2-1643" fmla="*/ 1104648 w 2567281"/>
              <a:gd name="connsiteY2-1644" fmla="*/ 12940 h 2567281"/>
              <a:gd name="connsiteX3-1645" fmla="*/ 1219853 w 2567281"/>
              <a:gd name="connsiteY3-1646" fmla="*/ 1549 h 2567281"/>
              <a:gd name="connsiteX4-1647" fmla="*/ 1467606 w 2567281"/>
              <a:gd name="connsiteY4-1648" fmla="*/ 13418 h 2567281"/>
              <a:gd name="connsiteX5-1649" fmla="*/ 1496875 w 2567281"/>
              <a:gd name="connsiteY5-1650" fmla="*/ 19128 h 2567281"/>
              <a:gd name="connsiteX6-1651" fmla="*/ 1628565 w 2567281"/>
              <a:gd name="connsiteY6-1652" fmla="*/ 340248 h 2567281"/>
              <a:gd name="connsiteX7-1653" fmla="*/ 2031761 w 2567281"/>
              <a:gd name="connsiteY7-1654" fmla="*/ 240783 h 2567281"/>
              <a:gd name="connsiteX8-1655" fmla="*/ 2034286 w 2567281"/>
              <a:gd name="connsiteY8-1656" fmla="*/ 242421 h 2567281"/>
              <a:gd name="connsiteX9-1657" fmla="*/ 2303706 w 2567281"/>
              <a:gd name="connsiteY9-1658" fmla="*/ 504477 h 2567281"/>
              <a:gd name="connsiteX10-1659" fmla="*/ 2313004 w 2567281"/>
              <a:gd name="connsiteY10-1660" fmla="*/ 518043 h 2567281"/>
              <a:gd name="connsiteX11-1661" fmla="*/ 2218151 w 2567281"/>
              <a:gd name="connsiteY11-1662" fmla="*/ 861420 h 2567281"/>
              <a:gd name="connsiteX12-1663" fmla="*/ 2547655 w 2567281"/>
              <a:gd name="connsiteY12-1664" fmla="*/ 1066337 h 2567281"/>
              <a:gd name="connsiteX13-1665" fmla="*/ 2553379 w 2567281"/>
              <a:gd name="connsiteY13-1666" fmla="*/ 1094904 h 2567281"/>
              <a:gd name="connsiteX14-1667" fmla="*/ 2565794 w 2567281"/>
              <a:gd name="connsiteY14-1668" fmla="*/ 1344373 h 2567281"/>
              <a:gd name="connsiteX15-1669" fmla="*/ 2556882 w 2567281"/>
              <a:gd name="connsiteY15-1670" fmla="*/ 1436427 h 2567281"/>
              <a:gd name="connsiteX16-1671" fmla="*/ 2261606 w 2567281"/>
              <a:gd name="connsiteY16-1672" fmla="*/ 1653711 h 2567281"/>
              <a:gd name="connsiteX17-1673" fmla="*/ 2320371 w 2567281"/>
              <a:gd name="connsiteY17-1674" fmla="*/ 2039924 h 2567281"/>
              <a:gd name="connsiteX18-1675" fmla="*/ 2247295 w 2567281"/>
              <a:gd name="connsiteY18-1676" fmla="*/ 2131698 h 2567281"/>
              <a:gd name="connsiteX19-1677" fmla="*/ 2159843 w 2567281"/>
              <a:gd name="connsiteY19-1678" fmla="*/ 2221792 h 2567281"/>
              <a:gd name="connsiteX20-1679" fmla="*/ 2093129 w 2567281"/>
              <a:gd name="connsiteY20-1680" fmla="*/ 2278108 h 2567281"/>
              <a:gd name="connsiteX21-1681" fmla="*/ 1697419 w 2567281"/>
              <a:gd name="connsiteY21-1682" fmla="*/ 2217898 h 2567281"/>
              <a:gd name="connsiteX22-1683" fmla="*/ 1448837 w 2567281"/>
              <a:gd name="connsiteY22-1684" fmla="*/ 2555706 h 2567281"/>
              <a:gd name="connsiteX23-1685" fmla="*/ 1347429 w 2567281"/>
              <a:gd name="connsiteY23-1686" fmla="*/ 2565733 h 2567281"/>
              <a:gd name="connsiteX24-1687" fmla="*/ 1222908 w 2567281"/>
              <a:gd name="connsiteY24-1688" fmla="*/ 2565794 h 2567281"/>
              <a:gd name="connsiteX25-1689" fmla="*/ 1150390 w 2567281"/>
              <a:gd name="connsiteY25-1690" fmla="*/ 2558774 h 2567281"/>
              <a:gd name="connsiteX26-1691" fmla="*/ 899550 w 2567281"/>
              <a:gd name="connsiteY26-1692" fmla="*/ 2217898 h 2567281"/>
              <a:gd name="connsiteX27-1693" fmla="*/ 479023 w 2567281"/>
              <a:gd name="connsiteY27-1694" fmla="*/ 2281883 h 2567281"/>
              <a:gd name="connsiteX28-1695" fmla="*/ 435584 w 2567281"/>
              <a:gd name="connsiteY28-1696" fmla="*/ 2247295 h 2567281"/>
              <a:gd name="connsiteX29-1697" fmla="*/ 345490 w 2567281"/>
              <a:gd name="connsiteY29-1698" fmla="*/ 2159843 h 2567281"/>
              <a:gd name="connsiteX30-1699" fmla="*/ 271660 w 2567281"/>
              <a:gd name="connsiteY30-1700" fmla="*/ 2072382 h 2567281"/>
              <a:gd name="connsiteX31-1701" fmla="*/ 335363 w 2567281"/>
              <a:gd name="connsiteY31-1702" fmla="*/ 1653711 h 2567281"/>
              <a:gd name="connsiteX32-1703" fmla="*/ 8015 w 2567281"/>
              <a:gd name="connsiteY32-1704" fmla="*/ 1412826 h 2567281"/>
              <a:gd name="connsiteX33-1705" fmla="*/ 1549 w 2567281"/>
              <a:gd name="connsiteY33-1706" fmla="*/ 1347429 h 2567281"/>
              <a:gd name="connsiteX34-1707" fmla="*/ 13418 w 2567281"/>
              <a:gd name="connsiteY34-1708" fmla="*/ 1099676 h 2567281"/>
              <a:gd name="connsiteX35-1709" fmla="*/ 14995 w 2567281"/>
              <a:gd name="connsiteY35-1710" fmla="*/ 1091591 h 2567281"/>
              <a:gd name="connsiteX36-1711" fmla="*/ 397317 w 2567281"/>
              <a:gd name="connsiteY36-1712" fmla="*/ 856724 h 2567281"/>
              <a:gd name="connsiteX37-1713" fmla="*/ 279210 w 2567281"/>
              <a:gd name="connsiteY37-1714" fmla="*/ 486794 h 2567281"/>
              <a:gd name="connsiteX38-1715" fmla="*/ 319987 w 2567281"/>
              <a:gd name="connsiteY38-1716" fmla="*/ 435584 h 2567281"/>
              <a:gd name="connsiteX39-1717" fmla="*/ 504477 w 2567281"/>
              <a:gd name="connsiteY39-1718" fmla="*/ 263576 h 2567281"/>
              <a:gd name="connsiteX40-1719" fmla="*/ 542723 w 2567281"/>
              <a:gd name="connsiteY40-1720" fmla="*/ 237362 h 2567281"/>
              <a:gd name="connsiteX0-1721" fmla="*/ 542723 w 2567281"/>
              <a:gd name="connsiteY0-1722" fmla="*/ 237362 h 2567281"/>
              <a:gd name="connsiteX1-1723" fmla="*/ 923626 w 2567281"/>
              <a:gd name="connsiteY1-1724" fmla="*/ 341570 h 2567281"/>
              <a:gd name="connsiteX2-1725" fmla="*/ 1104648 w 2567281"/>
              <a:gd name="connsiteY2-1726" fmla="*/ 12940 h 2567281"/>
              <a:gd name="connsiteX3-1727" fmla="*/ 1219853 w 2567281"/>
              <a:gd name="connsiteY3-1728" fmla="*/ 1549 h 2567281"/>
              <a:gd name="connsiteX4-1729" fmla="*/ 1467606 w 2567281"/>
              <a:gd name="connsiteY4-1730" fmla="*/ 13418 h 2567281"/>
              <a:gd name="connsiteX5-1731" fmla="*/ 1496875 w 2567281"/>
              <a:gd name="connsiteY5-1732" fmla="*/ 19128 h 2567281"/>
              <a:gd name="connsiteX6-1733" fmla="*/ 1628565 w 2567281"/>
              <a:gd name="connsiteY6-1734" fmla="*/ 340248 h 2567281"/>
              <a:gd name="connsiteX7-1735" fmla="*/ 2031761 w 2567281"/>
              <a:gd name="connsiteY7-1736" fmla="*/ 240783 h 2567281"/>
              <a:gd name="connsiteX8-1737" fmla="*/ 2034286 w 2567281"/>
              <a:gd name="connsiteY8-1738" fmla="*/ 242421 h 2567281"/>
              <a:gd name="connsiteX9-1739" fmla="*/ 2303706 w 2567281"/>
              <a:gd name="connsiteY9-1740" fmla="*/ 504477 h 2567281"/>
              <a:gd name="connsiteX10-1741" fmla="*/ 2313004 w 2567281"/>
              <a:gd name="connsiteY10-1742" fmla="*/ 518043 h 2567281"/>
              <a:gd name="connsiteX11-1743" fmla="*/ 2218151 w 2567281"/>
              <a:gd name="connsiteY11-1744" fmla="*/ 861420 h 2567281"/>
              <a:gd name="connsiteX12-1745" fmla="*/ 2547655 w 2567281"/>
              <a:gd name="connsiteY12-1746" fmla="*/ 1066337 h 2567281"/>
              <a:gd name="connsiteX13-1747" fmla="*/ 2553379 w 2567281"/>
              <a:gd name="connsiteY13-1748" fmla="*/ 1094904 h 2567281"/>
              <a:gd name="connsiteX14-1749" fmla="*/ 2565794 w 2567281"/>
              <a:gd name="connsiteY14-1750" fmla="*/ 1344373 h 2567281"/>
              <a:gd name="connsiteX15-1751" fmla="*/ 2556882 w 2567281"/>
              <a:gd name="connsiteY15-1752" fmla="*/ 1436427 h 2567281"/>
              <a:gd name="connsiteX16-1753" fmla="*/ 2261606 w 2567281"/>
              <a:gd name="connsiteY16-1754" fmla="*/ 1653711 h 2567281"/>
              <a:gd name="connsiteX17-1755" fmla="*/ 2320371 w 2567281"/>
              <a:gd name="connsiteY17-1756" fmla="*/ 2039924 h 2567281"/>
              <a:gd name="connsiteX18-1757" fmla="*/ 2247295 w 2567281"/>
              <a:gd name="connsiteY18-1758" fmla="*/ 2131698 h 2567281"/>
              <a:gd name="connsiteX19-1759" fmla="*/ 2159843 w 2567281"/>
              <a:gd name="connsiteY19-1760" fmla="*/ 2221792 h 2567281"/>
              <a:gd name="connsiteX20-1761" fmla="*/ 2093129 w 2567281"/>
              <a:gd name="connsiteY20-1762" fmla="*/ 2278108 h 2567281"/>
              <a:gd name="connsiteX21-1763" fmla="*/ 1697419 w 2567281"/>
              <a:gd name="connsiteY21-1764" fmla="*/ 2217898 h 2567281"/>
              <a:gd name="connsiteX22-1765" fmla="*/ 1448837 w 2567281"/>
              <a:gd name="connsiteY22-1766" fmla="*/ 2555706 h 2567281"/>
              <a:gd name="connsiteX23-1767" fmla="*/ 1347429 w 2567281"/>
              <a:gd name="connsiteY23-1768" fmla="*/ 2565733 h 2567281"/>
              <a:gd name="connsiteX24-1769" fmla="*/ 1222908 w 2567281"/>
              <a:gd name="connsiteY24-1770" fmla="*/ 2565794 h 2567281"/>
              <a:gd name="connsiteX25-1771" fmla="*/ 1150390 w 2567281"/>
              <a:gd name="connsiteY25-1772" fmla="*/ 2558774 h 2567281"/>
              <a:gd name="connsiteX26-1773" fmla="*/ 899550 w 2567281"/>
              <a:gd name="connsiteY26-1774" fmla="*/ 2217898 h 2567281"/>
              <a:gd name="connsiteX27-1775" fmla="*/ 479023 w 2567281"/>
              <a:gd name="connsiteY27-1776" fmla="*/ 2281883 h 2567281"/>
              <a:gd name="connsiteX28-1777" fmla="*/ 435584 w 2567281"/>
              <a:gd name="connsiteY28-1778" fmla="*/ 2247295 h 2567281"/>
              <a:gd name="connsiteX29-1779" fmla="*/ 345490 w 2567281"/>
              <a:gd name="connsiteY29-1780" fmla="*/ 2159843 h 2567281"/>
              <a:gd name="connsiteX30-1781" fmla="*/ 271660 w 2567281"/>
              <a:gd name="connsiteY30-1782" fmla="*/ 2072382 h 2567281"/>
              <a:gd name="connsiteX31-1783" fmla="*/ 335363 w 2567281"/>
              <a:gd name="connsiteY31-1784" fmla="*/ 1653711 h 2567281"/>
              <a:gd name="connsiteX32-1785" fmla="*/ 8015 w 2567281"/>
              <a:gd name="connsiteY32-1786" fmla="*/ 1412826 h 2567281"/>
              <a:gd name="connsiteX33-1787" fmla="*/ 1549 w 2567281"/>
              <a:gd name="connsiteY33-1788" fmla="*/ 1347429 h 2567281"/>
              <a:gd name="connsiteX34-1789" fmla="*/ 13418 w 2567281"/>
              <a:gd name="connsiteY34-1790" fmla="*/ 1099676 h 2567281"/>
              <a:gd name="connsiteX35-1791" fmla="*/ 14995 w 2567281"/>
              <a:gd name="connsiteY35-1792" fmla="*/ 1091591 h 2567281"/>
              <a:gd name="connsiteX36-1793" fmla="*/ 397317 w 2567281"/>
              <a:gd name="connsiteY36-1794" fmla="*/ 856724 h 2567281"/>
              <a:gd name="connsiteX37-1795" fmla="*/ 279210 w 2567281"/>
              <a:gd name="connsiteY37-1796" fmla="*/ 486794 h 2567281"/>
              <a:gd name="connsiteX38-1797" fmla="*/ 319987 w 2567281"/>
              <a:gd name="connsiteY38-1798" fmla="*/ 435584 h 2567281"/>
              <a:gd name="connsiteX39-1799" fmla="*/ 504477 w 2567281"/>
              <a:gd name="connsiteY39-1800" fmla="*/ 263576 h 2567281"/>
              <a:gd name="connsiteX40-1801" fmla="*/ 542723 w 2567281"/>
              <a:gd name="connsiteY40-1802" fmla="*/ 237362 h 2567281"/>
              <a:gd name="connsiteX0-1803" fmla="*/ 542723 w 2567281"/>
              <a:gd name="connsiteY0-1804" fmla="*/ 237362 h 2567281"/>
              <a:gd name="connsiteX1-1805" fmla="*/ 923626 w 2567281"/>
              <a:gd name="connsiteY1-1806" fmla="*/ 341570 h 2567281"/>
              <a:gd name="connsiteX2-1807" fmla="*/ 1104648 w 2567281"/>
              <a:gd name="connsiteY2-1808" fmla="*/ 12940 h 2567281"/>
              <a:gd name="connsiteX3-1809" fmla="*/ 1219853 w 2567281"/>
              <a:gd name="connsiteY3-1810" fmla="*/ 1549 h 2567281"/>
              <a:gd name="connsiteX4-1811" fmla="*/ 1467606 w 2567281"/>
              <a:gd name="connsiteY4-1812" fmla="*/ 13418 h 2567281"/>
              <a:gd name="connsiteX5-1813" fmla="*/ 1496875 w 2567281"/>
              <a:gd name="connsiteY5-1814" fmla="*/ 19128 h 2567281"/>
              <a:gd name="connsiteX6-1815" fmla="*/ 1628565 w 2567281"/>
              <a:gd name="connsiteY6-1816" fmla="*/ 340248 h 2567281"/>
              <a:gd name="connsiteX7-1817" fmla="*/ 2031761 w 2567281"/>
              <a:gd name="connsiteY7-1818" fmla="*/ 240783 h 2567281"/>
              <a:gd name="connsiteX8-1819" fmla="*/ 2034286 w 2567281"/>
              <a:gd name="connsiteY8-1820" fmla="*/ 242421 h 2567281"/>
              <a:gd name="connsiteX9-1821" fmla="*/ 2303706 w 2567281"/>
              <a:gd name="connsiteY9-1822" fmla="*/ 504477 h 2567281"/>
              <a:gd name="connsiteX10-1823" fmla="*/ 2313004 w 2567281"/>
              <a:gd name="connsiteY10-1824" fmla="*/ 518043 h 2567281"/>
              <a:gd name="connsiteX11-1825" fmla="*/ 2218151 w 2567281"/>
              <a:gd name="connsiteY11-1826" fmla="*/ 861420 h 2567281"/>
              <a:gd name="connsiteX12-1827" fmla="*/ 2547655 w 2567281"/>
              <a:gd name="connsiteY12-1828" fmla="*/ 1066337 h 2567281"/>
              <a:gd name="connsiteX13-1829" fmla="*/ 2553379 w 2567281"/>
              <a:gd name="connsiteY13-1830" fmla="*/ 1094904 h 2567281"/>
              <a:gd name="connsiteX14-1831" fmla="*/ 2565794 w 2567281"/>
              <a:gd name="connsiteY14-1832" fmla="*/ 1344373 h 2567281"/>
              <a:gd name="connsiteX15-1833" fmla="*/ 2556882 w 2567281"/>
              <a:gd name="connsiteY15-1834" fmla="*/ 1436427 h 2567281"/>
              <a:gd name="connsiteX16-1835" fmla="*/ 2175577 w 2567281"/>
              <a:gd name="connsiteY16-1836" fmla="*/ 1602914 h 2567281"/>
              <a:gd name="connsiteX17-1837" fmla="*/ 2320371 w 2567281"/>
              <a:gd name="connsiteY17-1838" fmla="*/ 2039924 h 2567281"/>
              <a:gd name="connsiteX18-1839" fmla="*/ 2247295 w 2567281"/>
              <a:gd name="connsiteY18-1840" fmla="*/ 2131698 h 2567281"/>
              <a:gd name="connsiteX19-1841" fmla="*/ 2159843 w 2567281"/>
              <a:gd name="connsiteY19-1842" fmla="*/ 2221792 h 2567281"/>
              <a:gd name="connsiteX20-1843" fmla="*/ 2093129 w 2567281"/>
              <a:gd name="connsiteY20-1844" fmla="*/ 2278108 h 2567281"/>
              <a:gd name="connsiteX21-1845" fmla="*/ 1697419 w 2567281"/>
              <a:gd name="connsiteY21-1846" fmla="*/ 2217898 h 2567281"/>
              <a:gd name="connsiteX22-1847" fmla="*/ 1448837 w 2567281"/>
              <a:gd name="connsiteY22-1848" fmla="*/ 2555706 h 2567281"/>
              <a:gd name="connsiteX23-1849" fmla="*/ 1347429 w 2567281"/>
              <a:gd name="connsiteY23-1850" fmla="*/ 2565733 h 2567281"/>
              <a:gd name="connsiteX24-1851" fmla="*/ 1222908 w 2567281"/>
              <a:gd name="connsiteY24-1852" fmla="*/ 2565794 h 2567281"/>
              <a:gd name="connsiteX25-1853" fmla="*/ 1150390 w 2567281"/>
              <a:gd name="connsiteY25-1854" fmla="*/ 2558774 h 2567281"/>
              <a:gd name="connsiteX26-1855" fmla="*/ 899550 w 2567281"/>
              <a:gd name="connsiteY26-1856" fmla="*/ 2217898 h 2567281"/>
              <a:gd name="connsiteX27-1857" fmla="*/ 479023 w 2567281"/>
              <a:gd name="connsiteY27-1858" fmla="*/ 2281883 h 2567281"/>
              <a:gd name="connsiteX28-1859" fmla="*/ 435584 w 2567281"/>
              <a:gd name="connsiteY28-1860" fmla="*/ 2247295 h 2567281"/>
              <a:gd name="connsiteX29-1861" fmla="*/ 345490 w 2567281"/>
              <a:gd name="connsiteY29-1862" fmla="*/ 2159843 h 2567281"/>
              <a:gd name="connsiteX30-1863" fmla="*/ 271660 w 2567281"/>
              <a:gd name="connsiteY30-1864" fmla="*/ 2072382 h 2567281"/>
              <a:gd name="connsiteX31-1865" fmla="*/ 335363 w 2567281"/>
              <a:gd name="connsiteY31-1866" fmla="*/ 1653711 h 2567281"/>
              <a:gd name="connsiteX32-1867" fmla="*/ 8015 w 2567281"/>
              <a:gd name="connsiteY32-1868" fmla="*/ 1412826 h 2567281"/>
              <a:gd name="connsiteX33-1869" fmla="*/ 1549 w 2567281"/>
              <a:gd name="connsiteY33-1870" fmla="*/ 1347429 h 2567281"/>
              <a:gd name="connsiteX34-1871" fmla="*/ 13418 w 2567281"/>
              <a:gd name="connsiteY34-1872" fmla="*/ 1099676 h 2567281"/>
              <a:gd name="connsiteX35-1873" fmla="*/ 14995 w 2567281"/>
              <a:gd name="connsiteY35-1874" fmla="*/ 1091591 h 2567281"/>
              <a:gd name="connsiteX36-1875" fmla="*/ 397317 w 2567281"/>
              <a:gd name="connsiteY36-1876" fmla="*/ 856724 h 2567281"/>
              <a:gd name="connsiteX37-1877" fmla="*/ 279210 w 2567281"/>
              <a:gd name="connsiteY37-1878" fmla="*/ 486794 h 2567281"/>
              <a:gd name="connsiteX38-1879" fmla="*/ 319987 w 2567281"/>
              <a:gd name="connsiteY38-1880" fmla="*/ 435584 h 2567281"/>
              <a:gd name="connsiteX39-1881" fmla="*/ 504477 w 2567281"/>
              <a:gd name="connsiteY39-1882" fmla="*/ 263576 h 2567281"/>
              <a:gd name="connsiteX40-1883" fmla="*/ 542723 w 2567281"/>
              <a:gd name="connsiteY40-1884" fmla="*/ 237362 h 2567281"/>
              <a:gd name="connsiteX0-1885" fmla="*/ 542723 w 2567281"/>
              <a:gd name="connsiteY0-1886" fmla="*/ 237362 h 2567281"/>
              <a:gd name="connsiteX1-1887" fmla="*/ 923626 w 2567281"/>
              <a:gd name="connsiteY1-1888" fmla="*/ 341570 h 2567281"/>
              <a:gd name="connsiteX2-1889" fmla="*/ 1104648 w 2567281"/>
              <a:gd name="connsiteY2-1890" fmla="*/ 12940 h 2567281"/>
              <a:gd name="connsiteX3-1891" fmla="*/ 1219853 w 2567281"/>
              <a:gd name="connsiteY3-1892" fmla="*/ 1549 h 2567281"/>
              <a:gd name="connsiteX4-1893" fmla="*/ 1467606 w 2567281"/>
              <a:gd name="connsiteY4-1894" fmla="*/ 13418 h 2567281"/>
              <a:gd name="connsiteX5-1895" fmla="*/ 1496875 w 2567281"/>
              <a:gd name="connsiteY5-1896" fmla="*/ 19128 h 2567281"/>
              <a:gd name="connsiteX6-1897" fmla="*/ 1628565 w 2567281"/>
              <a:gd name="connsiteY6-1898" fmla="*/ 340248 h 2567281"/>
              <a:gd name="connsiteX7-1899" fmla="*/ 2031761 w 2567281"/>
              <a:gd name="connsiteY7-1900" fmla="*/ 240783 h 2567281"/>
              <a:gd name="connsiteX8-1901" fmla="*/ 2034286 w 2567281"/>
              <a:gd name="connsiteY8-1902" fmla="*/ 242421 h 2567281"/>
              <a:gd name="connsiteX9-1903" fmla="*/ 2303706 w 2567281"/>
              <a:gd name="connsiteY9-1904" fmla="*/ 504477 h 2567281"/>
              <a:gd name="connsiteX10-1905" fmla="*/ 2313004 w 2567281"/>
              <a:gd name="connsiteY10-1906" fmla="*/ 518043 h 2567281"/>
              <a:gd name="connsiteX11-1907" fmla="*/ 2218151 w 2567281"/>
              <a:gd name="connsiteY11-1908" fmla="*/ 861420 h 2567281"/>
              <a:gd name="connsiteX12-1909" fmla="*/ 2547655 w 2567281"/>
              <a:gd name="connsiteY12-1910" fmla="*/ 1066337 h 2567281"/>
              <a:gd name="connsiteX13-1911" fmla="*/ 2553379 w 2567281"/>
              <a:gd name="connsiteY13-1912" fmla="*/ 1094904 h 2567281"/>
              <a:gd name="connsiteX14-1913" fmla="*/ 2565794 w 2567281"/>
              <a:gd name="connsiteY14-1914" fmla="*/ 1344373 h 2567281"/>
              <a:gd name="connsiteX15-1915" fmla="*/ 2556882 w 2567281"/>
              <a:gd name="connsiteY15-1916" fmla="*/ 1436427 h 2567281"/>
              <a:gd name="connsiteX16-1917" fmla="*/ 2175577 w 2567281"/>
              <a:gd name="connsiteY16-1918" fmla="*/ 1602914 h 2567281"/>
              <a:gd name="connsiteX17-1919" fmla="*/ 2320371 w 2567281"/>
              <a:gd name="connsiteY17-1920" fmla="*/ 2039924 h 2567281"/>
              <a:gd name="connsiteX18-1921" fmla="*/ 2247295 w 2567281"/>
              <a:gd name="connsiteY18-1922" fmla="*/ 2131698 h 2567281"/>
              <a:gd name="connsiteX19-1923" fmla="*/ 2159843 w 2567281"/>
              <a:gd name="connsiteY19-1924" fmla="*/ 2221792 h 2567281"/>
              <a:gd name="connsiteX20-1925" fmla="*/ 2093129 w 2567281"/>
              <a:gd name="connsiteY20-1926" fmla="*/ 2278108 h 2567281"/>
              <a:gd name="connsiteX21-1927" fmla="*/ 1697419 w 2567281"/>
              <a:gd name="connsiteY21-1928" fmla="*/ 2217898 h 2567281"/>
              <a:gd name="connsiteX22-1929" fmla="*/ 1448837 w 2567281"/>
              <a:gd name="connsiteY22-1930" fmla="*/ 2555706 h 2567281"/>
              <a:gd name="connsiteX23-1931" fmla="*/ 1347429 w 2567281"/>
              <a:gd name="connsiteY23-1932" fmla="*/ 2565733 h 2567281"/>
              <a:gd name="connsiteX24-1933" fmla="*/ 1222908 w 2567281"/>
              <a:gd name="connsiteY24-1934" fmla="*/ 2565794 h 2567281"/>
              <a:gd name="connsiteX25-1935" fmla="*/ 1150390 w 2567281"/>
              <a:gd name="connsiteY25-1936" fmla="*/ 2558774 h 2567281"/>
              <a:gd name="connsiteX26-1937" fmla="*/ 899550 w 2567281"/>
              <a:gd name="connsiteY26-1938" fmla="*/ 2217898 h 2567281"/>
              <a:gd name="connsiteX27-1939" fmla="*/ 479023 w 2567281"/>
              <a:gd name="connsiteY27-1940" fmla="*/ 2281883 h 2567281"/>
              <a:gd name="connsiteX28-1941" fmla="*/ 435584 w 2567281"/>
              <a:gd name="connsiteY28-1942" fmla="*/ 2247295 h 2567281"/>
              <a:gd name="connsiteX29-1943" fmla="*/ 345490 w 2567281"/>
              <a:gd name="connsiteY29-1944" fmla="*/ 2159843 h 2567281"/>
              <a:gd name="connsiteX30-1945" fmla="*/ 271660 w 2567281"/>
              <a:gd name="connsiteY30-1946" fmla="*/ 2072382 h 2567281"/>
              <a:gd name="connsiteX31-1947" fmla="*/ 335363 w 2567281"/>
              <a:gd name="connsiteY31-1948" fmla="*/ 1653711 h 2567281"/>
              <a:gd name="connsiteX32-1949" fmla="*/ 8015 w 2567281"/>
              <a:gd name="connsiteY32-1950" fmla="*/ 1412826 h 2567281"/>
              <a:gd name="connsiteX33-1951" fmla="*/ 1549 w 2567281"/>
              <a:gd name="connsiteY33-1952" fmla="*/ 1347429 h 2567281"/>
              <a:gd name="connsiteX34-1953" fmla="*/ 13418 w 2567281"/>
              <a:gd name="connsiteY34-1954" fmla="*/ 1099676 h 2567281"/>
              <a:gd name="connsiteX35-1955" fmla="*/ 14995 w 2567281"/>
              <a:gd name="connsiteY35-1956" fmla="*/ 1091591 h 2567281"/>
              <a:gd name="connsiteX36-1957" fmla="*/ 397317 w 2567281"/>
              <a:gd name="connsiteY36-1958" fmla="*/ 856724 h 2567281"/>
              <a:gd name="connsiteX37-1959" fmla="*/ 279210 w 2567281"/>
              <a:gd name="connsiteY37-1960" fmla="*/ 486794 h 2567281"/>
              <a:gd name="connsiteX38-1961" fmla="*/ 319987 w 2567281"/>
              <a:gd name="connsiteY38-1962" fmla="*/ 435584 h 2567281"/>
              <a:gd name="connsiteX39-1963" fmla="*/ 504477 w 2567281"/>
              <a:gd name="connsiteY39-1964" fmla="*/ 263576 h 2567281"/>
              <a:gd name="connsiteX40-1965" fmla="*/ 542723 w 2567281"/>
              <a:gd name="connsiteY40-1966" fmla="*/ 237362 h 2567281"/>
              <a:gd name="connsiteX0-1967" fmla="*/ 542723 w 2567281"/>
              <a:gd name="connsiteY0-1968" fmla="*/ 237362 h 2567281"/>
              <a:gd name="connsiteX1-1969" fmla="*/ 923626 w 2567281"/>
              <a:gd name="connsiteY1-1970" fmla="*/ 341570 h 2567281"/>
              <a:gd name="connsiteX2-1971" fmla="*/ 1104648 w 2567281"/>
              <a:gd name="connsiteY2-1972" fmla="*/ 12940 h 2567281"/>
              <a:gd name="connsiteX3-1973" fmla="*/ 1219853 w 2567281"/>
              <a:gd name="connsiteY3-1974" fmla="*/ 1549 h 2567281"/>
              <a:gd name="connsiteX4-1975" fmla="*/ 1467606 w 2567281"/>
              <a:gd name="connsiteY4-1976" fmla="*/ 13418 h 2567281"/>
              <a:gd name="connsiteX5-1977" fmla="*/ 1496875 w 2567281"/>
              <a:gd name="connsiteY5-1978" fmla="*/ 19128 h 2567281"/>
              <a:gd name="connsiteX6-1979" fmla="*/ 1628565 w 2567281"/>
              <a:gd name="connsiteY6-1980" fmla="*/ 340248 h 2567281"/>
              <a:gd name="connsiteX7-1981" fmla="*/ 2031761 w 2567281"/>
              <a:gd name="connsiteY7-1982" fmla="*/ 240783 h 2567281"/>
              <a:gd name="connsiteX8-1983" fmla="*/ 2034286 w 2567281"/>
              <a:gd name="connsiteY8-1984" fmla="*/ 242421 h 2567281"/>
              <a:gd name="connsiteX9-1985" fmla="*/ 2303706 w 2567281"/>
              <a:gd name="connsiteY9-1986" fmla="*/ 504477 h 2567281"/>
              <a:gd name="connsiteX10-1987" fmla="*/ 2313004 w 2567281"/>
              <a:gd name="connsiteY10-1988" fmla="*/ 518043 h 2567281"/>
              <a:gd name="connsiteX11-1989" fmla="*/ 2218151 w 2567281"/>
              <a:gd name="connsiteY11-1990" fmla="*/ 861420 h 2567281"/>
              <a:gd name="connsiteX12-1991" fmla="*/ 2547655 w 2567281"/>
              <a:gd name="connsiteY12-1992" fmla="*/ 1066337 h 2567281"/>
              <a:gd name="connsiteX13-1993" fmla="*/ 2553379 w 2567281"/>
              <a:gd name="connsiteY13-1994" fmla="*/ 1094904 h 2567281"/>
              <a:gd name="connsiteX14-1995" fmla="*/ 2565794 w 2567281"/>
              <a:gd name="connsiteY14-1996" fmla="*/ 1344373 h 2567281"/>
              <a:gd name="connsiteX15-1997" fmla="*/ 2556882 w 2567281"/>
              <a:gd name="connsiteY15-1998" fmla="*/ 1436427 h 2567281"/>
              <a:gd name="connsiteX16-1999" fmla="*/ 2175577 w 2567281"/>
              <a:gd name="connsiteY16-2000" fmla="*/ 1602914 h 2567281"/>
              <a:gd name="connsiteX17-2001" fmla="*/ 2320371 w 2567281"/>
              <a:gd name="connsiteY17-2002" fmla="*/ 2039924 h 2567281"/>
              <a:gd name="connsiteX18-2003" fmla="*/ 2247295 w 2567281"/>
              <a:gd name="connsiteY18-2004" fmla="*/ 2131698 h 2567281"/>
              <a:gd name="connsiteX19-2005" fmla="*/ 2159843 w 2567281"/>
              <a:gd name="connsiteY19-2006" fmla="*/ 2221792 h 2567281"/>
              <a:gd name="connsiteX20-2007" fmla="*/ 2093129 w 2567281"/>
              <a:gd name="connsiteY20-2008" fmla="*/ 2278108 h 2567281"/>
              <a:gd name="connsiteX21-2009" fmla="*/ 1697419 w 2567281"/>
              <a:gd name="connsiteY21-2010" fmla="*/ 2217898 h 2567281"/>
              <a:gd name="connsiteX22-2011" fmla="*/ 1448837 w 2567281"/>
              <a:gd name="connsiteY22-2012" fmla="*/ 2555706 h 2567281"/>
              <a:gd name="connsiteX23-2013" fmla="*/ 1347429 w 2567281"/>
              <a:gd name="connsiteY23-2014" fmla="*/ 2565733 h 2567281"/>
              <a:gd name="connsiteX24-2015" fmla="*/ 1222908 w 2567281"/>
              <a:gd name="connsiteY24-2016" fmla="*/ 2565794 h 2567281"/>
              <a:gd name="connsiteX25-2017" fmla="*/ 1150390 w 2567281"/>
              <a:gd name="connsiteY25-2018" fmla="*/ 2558774 h 2567281"/>
              <a:gd name="connsiteX26-2019" fmla="*/ 899550 w 2567281"/>
              <a:gd name="connsiteY26-2020" fmla="*/ 2217898 h 2567281"/>
              <a:gd name="connsiteX27-2021" fmla="*/ 479023 w 2567281"/>
              <a:gd name="connsiteY27-2022" fmla="*/ 2281883 h 2567281"/>
              <a:gd name="connsiteX28-2023" fmla="*/ 435584 w 2567281"/>
              <a:gd name="connsiteY28-2024" fmla="*/ 2247295 h 2567281"/>
              <a:gd name="connsiteX29-2025" fmla="*/ 345490 w 2567281"/>
              <a:gd name="connsiteY29-2026" fmla="*/ 2159843 h 2567281"/>
              <a:gd name="connsiteX30-2027" fmla="*/ 271660 w 2567281"/>
              <a:gd name="connsiteY30-2028" fmla="*/ 2072382 h 2567281"/>
              <a:gd name="connsiteX31-2029" fmla="*/ 335363 w 2567281"/>
              <a:gd name="connsiteY31-2030" fmla="*/ 1653711 h 2567281"/>
              <a:gd name="connsiteX32-2031" fmla="*/ 8015 w 2567281"/>
              <a:gd name="connsiteY32-2032" fmla="*/ 1412826 h 2567281"/>
              <a:gd name="connsiteX33-2033" fmla="*/ 1549 w 2567281"/>
              <a:gd name="connsiteY33-2034" fmla="*/ 1347429 h 2567281"/>
              <a:gd name="connsiteX34-2035" fmla="*/ 13418 w 2567281"/>
              <a:gd name="connsiteY34-2036" fmla="*/ 1099676 h 2567281"/>
              <a:gd name="connsiteX35-2037" fmla="*/ 14995 w 2567281"/>
              <a:gd name="connsiteY35-2038" fmla="*/ 1091591 h 2567281"/>
              <a:gd name="connsiteX36-2039" fmla="*/ 397317 w 2567281"/>
              <a:gd name="connsiteY36-2040" fmla="*/ 856724 h 2567281"/>
              <a:gd name="connsiteX37-2041" fmla="*/ 279210 w 2567281"/>
              <a:gd name="connsiteY37-2042" fmla="*/ 486794 h 2567281"/>
              <a:gd name="connsiteX38-2043" fmla="*/ 319987 w 2567281"/>
              <a:gd name="connsiteY38-2044" fmla="*/ 435584 h 2567281"/>
              <a:gd name="connsiteX39-2045" fmla="*/ 504477 w 2567281"/>
              <a:gd name="connsiteY39-2046" fmla="*/ 263576 h 2567281"/>
              <a:gd name="connsiteX40-2047" fmla="*/ 542723 w 2567281"/>
              <a:gd name="connsiteY40-2048" fmla="*/ 237362 h 2567281"/>
              <a:gd name="connsiteX0-2049" fmla="*/ 542723 w 2567281"/>
              <a:gd name="connsiteY0-2050" fmla="*/ 237362 h 2567281"/>
              <a:gd name="connsiteX1-2051" fmla="*/ 923626 w 2567281"/>
              <a:gd name="connsiteY1-2052" fmla="*/ 341570 h 2567281"/>
              <a:gd name="connsiteX2-2053" fmla="*/ 1104648 w 2567281"/>
              <a:gd name="connsiteY2-2054" fmla="*/ 12940 h 2567281"/>
              <a:gd name="connsiteX3-2055" fmla="*/ 1219853 w 2567281"/>
              <a:gd name="connsiteY3-2056" fmla="*/ 1549 h 2567281"/>
              <a:gd name="connsiteX4-2057" fmla="*/ 1467606 w 2567281"/>
              <a:gd name="connsiteY4-2058" fmla="*/ 13418 h 2567281"/>
              <a:gd name="connsiteX5-2059" fmla="*/ 1496875 w 2567281"/>
              <a:gd name="connsiteY5-2060" fmla="*/ 19128 h 2567281"/>
              <a:gd name="connsiteX6-2061" fmla="*/ 1628565 w 2567281"/>
              <a:gd name="connsiteY6-2062" fmla="*/ 340248 h 2567281"/>
              <a:gd name="connsiteX7-2063" fmla="*/ 2031761 w 2567281"/>
              <a:gd name="connsiteY7-2064" fmla="*/ 240783 h 2567281"/>
              <a:gd name="connsiteX8-2065" fmla="*/ 2034286 w 2567281"/>
              <a:gd name="connsiteY8-2066" fmla="*/ 242421 h 2567281"/>
              <a:gd name="connsiteX9-2067" fmla="*/ 2303706 w 2567281"/>
              <a:gd name="connsiteY9-2068" fmla="*/ 504477 h 2567281"/>
              <a:gd name="connsiteX10-2069" fmla="*/ 2313004 w 2567281"/>
              <a:gd name="connsiteY10-2070" fmla="*/ 518043 h 2567281"/>
              <a:gd name="connsiteX11-2071" fmla="*/ 2218151 w 2567281"/>
              <a:gd name="connsiteY11-2072" fmla="*/ 861420 h 2567281"/>
              <a:gd name="connsiteX12-2073" fmla="*/ 2547655 w 2567281"/>
              <a:gd name="connsiteY12-2074" fmla="*/ 1066337 h 2567281"/>
              <a:gd name="connsiteX13-2075" fmla="*/ 2553379 w 2567281"/>
              <a:gd name="connsiteY13-2076" fmla="*/ 1094904 h 2567281"/>
              <a:gd name="connsiteX14-2077" fmla="*/ 2565794 w 2567281"/>
              <a:gd name="connsiteY14-2078" fmla="*/ 1344373 h 2567281"/>
              <a:gd name="connsiteX15-2079" fmla="*/ 2556882 w 2567281"/>
              <a:gd name="connsiteY15-2080" fmla="*/ 1436427 h 2567281"/>
              <a:gd name="connsiteX16-2081" fmla="*/ 2175577 w 2567281"/>
              <a:gd name="connsiteY16-2082" fmla="*/ 1602914 h 2567281"/>
              <a:gd name="connsiteX17-2083" fmla="*/ 2320371 w 2567281"/>
              <a:gd name="connsiteY17-2084" fmla="*/ 2039924 h 2567281"/>
              <a:gd name="connsiteX18-2085" fmla="*/ 2247295 w 2567281"/>
              <a:gd name="connsiteY18-2086" fmla="*/ 2131698 h 2567281"/>
              <a:gd name="connsiteX19-2087" fmla="*/ 2159843 w 2567281"/>
              <a:gd name="connsiteY19-2088" fmla="*/ 2221792 h 2567281"/>
              <a:gd name="connsiteX20-2089" fmla="*/ 2093129 w 2567281"/>
              <a:gd name="connsiteY20-2090" fmla="*/ 2278108 h 2567281"/>
              <a:gd name="connsiteX21-2091" fmla="*/ 1655286 w 2567281"/>
              <a:gd name="connsiteY21-2092" fmla="*/ 2130546 h 2567281"/>
              <a:gd name="connsiteX22-2093" fmla="*/ 1448837 w 2567281"/>
              <a:gd name="connsiteY22-2094" fmla="*/ 2555706 h 2567281"/>
              <a:gd name="connsiteX23-2095" fmla="*/ 1347429 w 2567281"/>
              <a:gd name="connsiteY23-2096" fmla="*/ 2565733 h 2567281"/>
              <a:gd name="connsiteX24-2097" fmla="*/ 1222908 w 2567281"/>
              <a:gd name="connsiteY24-2098" fmla="*/ 2565794 h 2567281"/>
              <a:gd name="connsiteX25-2099" fmla="*/ 1150390 w 2567281"/>
              <a:gd name="connsiteY25-2100" fmla="*/ 2558774 h 2567281"/>
              <a:gd name="connsiteX26-2101" fmla="*/ 899550 w 2567281"/>
              <a:gd name="connsiteY26-2102" fmla="*/ 2217898 h 2567281"/>
              <a:gd name="connsiteX27-2103" fmla="*/ 479023 w 2567281"/>
              <a:gd name="connsiteY27-2104" fmla="*/ 2281883 h 2567281"/>
              <a:gd name="connsiteX28-2105" fmla="*/ 435584 w 2567281"/>
              <a:gd name="connsiteY28-2106" fmla="*/ 2247295 h 2567281"/>
              <a:gd name="connsiteX29-2107" fmla="*/ 345490 w 2567281"/>
              <a:gd name="connsiteY29-2108" fmla="*/ 2159843 h 2567281"/>
              <a:gd name="connsiteX30-2109" fmla="*/ 271660 w 2567281"/>
              <a:gd name="connsiteY30-2110" fmla="*/ 2072382 h 2567281"/>
              <a:gd name="connsiteX31-2111" fmla="*/ 335363 w 2567281"/>
              <a:gd name="connsiteY31-2112" fmla="*/ 1653711 h 2567281"/>
              <a:gd name="connsiteX32-2113" fmla="*/ 8015 w 2567281"/>
              <a:gd name="connsiteY32-2114" fmla="*/ 1412826 h 2567281"/>
              <a:gd name="connsiteX33-2115" fmla="*/ 1549 w 2567281"/>
              <a:gd name="connsiteY33-2116" fmla="*/ 1347429 h 2567281"/>
              <a:gd name="connsiteX34-2117" fmla="*/ 13418 w 2567281"/>
              <a:gd name="connsiteY34-2118" fmla="*/ 1099676 h 2567281"/>
              <a:gd name="connsiteX35-2119" fmla="*/ 14995 w 2567281"/>
              <a:gd name="connsiteY35-2120" fmla="*/ 1091591 h 2567281"/>
              <a:gd name="connsiteX36-2121" fmla="*/ 397317 w 2567281"/>
              <a:gd name="connsiteY36-2122" fmla="*/ 856724 h 2567281"/>
              <a:gd name="connsiteX37-2123" fmla="*/ 279210 w 2567281"/>
              <a:gd name="connsiteY37-2124" fmla="*/ 486794 h 2567281"/>
              <a:gd name="connsiteX38-2125" fmla="*/ 319987 w 2567281"/>
              <a:gd name="connsiteY38-2126" fmla="*/ 435584 h 2567281"/>
              <a:gd name="connsiteX39-2127" fmla="*/ 504477 w 2567281"/>
              <a:gd name="connsiteY39-2128" fmla="*/ 263576 h 2567281"/>
              <a:gd name="connsiteX40-2129" fmla="*/ 542723 w 2567281"/>
              <a:gd name="connsiteY40-2130" fmla="*/ 237362 h 2567281"/>
              <a:gd name="connsiteX0-2131" fmla="*/ 542723 w 2567281"/>
              <a:gd name="connsiteY0-2132" fmla="*/ 237362 h 2567281"/>
              <a:gd name="connsiteX1-2133" fmla="*/ 923626 w 2567281"/>
              <a:gd name="connsiteY1-2134" fmla="*/ 341570 h 2567281"/>
              <a:gd name="connsiteX2-2135" fmla="*/ 1104648 w 2567281"/>
              <a:gd name="connsiteY2-2136" fmla="*/ 12940 h 2567281"/>
              <a:gd name="connsiteX3-2137" fmla="*/ 1219853 w 2567281"/>
              <a:gd name="connsiteY3-2138" fmla="*/ 1549 h 2567281"/>
              <a:gd name="connsiteX4-2139" fmla="*/ 1467606 w 2567281"/>
              <a:gd name="connsiteY4-2140" fmla="*/ 13418 h 2567281"/>
              <a:gd name="connsiteX5-2141" fmla="*/ 1496875 w 2567281"/>
              <a:gd name="connsiteY5-2142" fmla="*/ 19128 h 2567281"/>
              <a:gd name="connsiteX6-2143" fmla="*/ 1628565 w 2567281"/>
              <a:gd name="connsiteY6-2144" fmla="*/ 340248 h 2567281"/>
              <a:gd name="connsiteX7-2145" fmla="*/ 2031761 w 2567281"/>
              <a:gd name="connsiteY7-2146" fmla="*/ 240783 h 2567281"/>
              <a:gd name="connsiteX8-2147" fmla="*/ 2034286 w 2567281"/>
              <a:gd name="connsiteY8-2148" fmla="*/ 242421 h 2567281"/>
              <a:gd name="connsiteX9-2149" fmla="*/ 2303706 w 2567281"/>
              <a:gd name="connsiteY9-2150" fmla="*/ 504477 h 2567281"/>
              <a:gd name="connsiteX10-2151" fmla="*/ 2313004 w 2567281"/>
              <a:gd name="connsiteY10-2152" fmla="*/ 518043 h 2567281"/>
              <a:gd name="connsiteX11-2153" fmla="*/ 2218151 w 2567281"/>
              <a:gd name="connsiteY11-2154" fmla="*/ 861420 h 2567281"/>
              <a:gd name="connsiteX12-2155" fmla="*/ 2547655 w 2567281"/>
              <a:gd name="connsiteY12-2156" fmla="*/ 1066337 h 2567281"/>
              <a:gd name="connsiteX13-2157" fmla="*/ 2553379 w 2567281"/>
              <a:gd name="connsiteY13-2158" fmla="*/ 1094904 h 2567281"/>
              <a:gd name="connsiteX14-2159" fmla="*/ 2565794 w 2567281"/>
              <a:gd name="connsiteY14-2160" fmla="*/ 1344373 h 2567281"/>
              <a:gd name="connsiteX15-2161" fmla="*/ 2556882 w 2567281"/>
              <a:gd name="connsiteY15-2162" fmla="*/ 1436427 h 2567281"/>
              <a:gd name="connsiteX16-2163" fmla="*/ 2175577 w 2567281"/>
              <a:gd name="connsiteY16-2164" fmla="*/ 1602914 h 2567281"/>
              <a:gd name="connsiteX17-2165" fmla="*/ 2320371 w 2567281"/>
              <a:gd name="connsiteY17-2166" fmla="*/ 2039924 h 2567281"/>
              <a:gd name="connsiteX18-2167" fmla="*/ 2247295 w 2567281"/>
              <a:gd name="connsiteY18-2168" fmla="*/ 2131698 h 2567281"/>
              <a:gd name="connsiteX19-2169" fmla="*/ 2159843 w 2567281"/>
              <a:gd name="connsiteY19-2170" fmla="*/ 2221792 h 2567281"/>
              <a:gd name="connsiteX20-2171" fmla="*/ 2093129 w 2567281"/>
              <a:gd name="connsiteY20-2172" fmla="*/ 2278108 h 2567281"/>
              <a:gd name="connsiteX21-2173" fmla="*/ 1655286 w 2567281"/>
              <a:gd name="connsiteY21-2174" fmla="*/ 2130546 h 2567281"/>
              <a:gd name="connsiteX22-2175" fmla="*/ 1448837 w 2567281"/>
              <a:gd name="connsiteY22-2176" fmla="*/ 2555706 h 2567281"/>
              <a:gd name="connsiteX23-2177" fmla="*/ 1347429 w 2567281"/>
              <a:gd name="connsiteY23-2178" fmla="*/ 2565733 h 2567281"/>
              <a:gd name="connsiteX24-2179" fmla="*/ 1222908 w 2567281"/>
              <a:gd name="connsiteY24-2180" fmla="*/ 2565794 h 2567281"/>
              <a:gd name="connsiteX25-2181" fmla="*/ 1150390 w 2567281"/>
              <a:gd name="connsiteY25-2182" fmla="*/ 2558774 h 2567281"/>
              <a:gd name="connsiteX26-2183" fmla="*/ 899550 w 2567281"/>
              <a:gd name="connsiteY26-2184" fmla="*/ 2217898 h 2567281"/>
              <a:gd name="connsiteX27-2185" fmla="*/ 479023 w 2567281"/>
              <a:gd name="connsiteY27-2186" fmla="*/ 2281883 h 2567281"/>
              <a:gd name="connsiteX28-2187" fmla="*/ 435584 w 2567281"/>
              <a:gd name="connsiteY28-2188" fmla="*/ 2247295 h 2567281"/>
              <a:gd name="connsiteX29-2189" fmla="*/ 345490 w 2567281"/>
              <a:gd name="connsiteY29-2190" fmla="*/ 2159843 h 2567281"/>
              <a:gd name="connsiteX30-2191" fmla="*/ 271660 w 2567281"/>
              <a:gd name="connsiteY30-2192" fmla="*/ 2072382 h 2567281"/>
              <a:gd name="connsiteX31-2193" fmla="*/ 335363 w 2567281"/>
              <a:gd name="connsiteY31-2194" fmla="*/ 1653711 h 2567281"/>
              <a:gd name="connsiteX32-2195" fmla="*/ 8015 w 2567281"/>
              <a:gd name="connsiteY32-2196" fmla="*/ 1412826 h 2567281"/>
              <a:gd name="connsiteX33-2197" fmla="*/ 1549 w 2567281"/>
              <a:gd name="connsiteY33-2198" fmla="*/ 1347429 h 2567281"/>
              <a:gd name="connsiteX34-2199" fmla="*/ 13418 w 2567281"/>
              <a:gd name="connsiteY34-2200" fmla="*/ 1099676 h 2567281"/>
              <a:gd name="connsiteX35-2201" fmla="*/ 14995 w 2567281"/>
              <a:gd name="connsiteY35-2202" fmla="*/ 1091591 h 2567281"/>
              <a:gd name="connsiteX36-2203" fmla="*/ 397317 w 2567281"/>
              <a:gd name="connsiteY36-2204" fmla="*/ 856724 h 2567281"/>
              <a:gd name="connsiteX37-2205" fmla="*/ 279210 w 2567281"/>
              <a:gd name="connsiteY37-2206" fmla="*/ 486794 h 2567281"/>
              <a:gd name="connsiteX38-2207" fmla="*/ 319987 w 2567281"/>
              <a:gd name="connsiteY38-2208" fmla="*/ 435584 h 2567281"/>
              <a:gd name="connsiteX39-2209" fmla="*/ 504477 w 2567281"/>
              <a:gd name="connsiteY39-2210" fmla="*/ 263576 h 2567281"/>
              <a:gd name="connsiteX40-2211" fmla="*/ 542723 w 2567281"/>
              <a:gd name="connsiteY40-2212" fmla="*/ 237362 h 2567281"/>
              <a:gd name="connsiteX0-2213" fmla="*/ 542723 w 2567281"/>
              <a:gd name="connsiteY0-2214" fmla="*/ 237362 h 2567281"/>
              <a:gd name="connsiteX1-2215" fmla="*/ 923626 w 2567281"/>
              <a:gd name="connsiteY1-2216" fmla="*/ 341570 h 2567281"/>
              <a:gd name="connsiteX2-2217" fmla="*/ 1104648 w 2567281"/>
              <a:gd name="connsiteY2-2218" fmla="*/ 12940 h 2567281"/>
              <a:gd name="connsiteX3-2219" fmla="*/ 1219853 w 2567281"/>
              <a:gd name="connsiteY3-2220" fmla="*/ 1549 h 2567281"/>
              <a:gd name="connsiteX4-2221" fmla="*/ 1467606 w 2567281"/>
              <a:gd name="connsiteY4-2222" fmla="*/ 13418 h 2567281"/>
              <a:gd name="connsiteX5-2223" fmla="*/ 1496875 w 2567281"/>
              <a:gd name="connsiteY5-2224" fmla="*/ 19128 h 2567281"/>
              <a:gd name="connsiteX6-2225" fmla="*/ 1628565 w 2567281"/>
              <a:gd name="connsiteY6-2226" fmla="*/ 340248 h 2567281"/>
              <a:gd name="connsiteX7-2227" fmla="*/ 2031761 w 2567281"/>
              <a:gd name="connsiteY7-2228" fmla="*/ 240783 h 2567281"/>
              <a:gd name="connsiteX8-2229" fmla="*/ 2034286 w 2567281"/>
              <a:gd name="connsiteY8-2230" fmla="*/ 242421 h 2567281"/>
              <a:gd name="connsiteX9-2231" fmla="*/ 2303706 w 2567281"/>
              <a:gd name="connsiteY9-2232" fmla="*/ 504477 h 2567281"/>
              <a:gd name="connsiteX10-2233" fmla="*/ 2313004 w 2567281"/>
              <a:gd name="connsiteY10-2234" fmla="*/ 518043 h 2567281"/>
              <a:gd name="connsiteX11-2235" fmla="*/ 2218151 w 2567281"/>
              <a:gd name="connsiteY11-2236" fmla="*/ 861420 h 2567281"/>
              <a:gd name="connsiteX12-2237" fmla="*/ 2547655 w 2567281"/>
              <a:gd name="connsiteY12-2238" fmla="*/ 1066337 h 2567281"/>
              <a:gd name="connsiteX13-2239" fmla="*/ 2553379 w 2567281"/>
              <a:gd name="connsiteY13-2240" fmla="*/ 1094904 h 2567281"/>
              <a:gd name="connsiteX14-2241" fmla="*/ 2565794 w 2567281"/>
              <a:gd name="connsiteY14-2242" fmla="*/ 1344373 h 2567281"/>
              <a:gd name="connsiteX15-2243" fmla="*/ 2556882 w 2567281"/>
              <a:gd name="connsiteY15-2244" fmla="*/ 1436427 h 2567281"/>
              <a:gd name="connsiteX16-2245" fmla="*/ 2175577 w 2567281"/>
              <a:gd name="connsiteY16-2246" fmla="*/ 1602914 h 2567281"/>
              <a:gd name="connsiteX17-2247" fmla="*/ 2320371 w 2567281"/>
              <a:gd name="connsiteY17-2248" fmla="*/ 2039924 h 2567281"/>
              <a:gd name="connsiteX18-2249" fmla="*/ 2247295 w 2567281"/>
              <a:gd name="connsiteY18-2250" fmla="*/ 2131698 h 2567281"/>
              <a:gd name="connsiteX19-2251" fmla="*/ 2159843 w 2567281"/>
              <a:gd name="connsiteY19-2252" fmla="*/ 2221792 h 2567281"/>
              <a:gd name="connsiteX20-2253" fmla="*/ 2093129 w 2567281"/>
              <a:gd name="connsiteY20-2254" fmla="*/ 2278108 h 2567281"/>
              <a:gd name="connsiteX21-2255" fmla="*/ 1655286 w 2567281"/>
              <a:gd name="connsiteY21-2256" fmla="*/ 2130546 h 2567281"/>
              <a:gd name="connsiteX22-2257" fmla="*/ 1448837 w 2567281"/>
              <a:gd name="connsiteY22-2258" fmla="*/ 2555706 h 2567281"/>
              <a:gd name="connsiteX23-2259" fmla="*/ 1347429 w 2567281"/>
              <a:gd name="connsiteY23-2260" fmla="*/ 2565733 h 2567281"/>
              <a:gd name="connsiteX24-2261" fmla="*/ 1222908 w 2567281"/>
              <a:gd name="connsiteY24-2262" fmla="*/ 2565794 h 2567281"/>
              <a:gd name="connsiteX25-2263" fmla="*/ 1150390 w 2567281"/>
              <a:gd name="connsiteY25-2264" fmla="*/ 2558774 h 2567281"/>
              <a:gd name="connsiteX26-2265" fmla="*/ 899550 w 2567281"/>
              <a:gd name="connsiteY26-2266" fmla="*/ 2217898 h 2567281"/>
              <a:gd name="connsiteX27-2267" fmla="*/ 479023 w 2567281"/>
              <a:gd name="connsiteY27-2268" fmla="*/ 2281883 h 2567281"/>
              <a:gd name="connsiteX28-2269" fmla="*/ 435584 w 2567281"/>
              <a:gd name="connsiteY28-2270" fmla="*/ 2247295 h 2567281"/>
              <a:gd name="connsiteX29-2271" fmla="*/ 345490 w 2567281"/>
              <a:gd name="connsiteY29-2272" fmla="*/ 2159843 h 2567281"/>
              <a:gd name="connsiteX30-2273" fmla="*/ 271660 w 2567281"/>
              <a:gd name="connsiteY30-2274" fmla="*/ 2072382 h 2567281"/>
              <a:gd name="connsiteX31-2275" fmla="*/ 335363 w 2567281"/>
              <a:gd name="connsiteY31-2276" fmla="*/ 1653711 h 2567281"/>
              <a:gd name="connsiteX32-2277" fmla="*/ 8015 w 2567281"/>
              <a:gd name="connsiteY32-2278" fmla="*/ 1412826 h 2567281"/>
              <a:gd name="connsiteX33-2279" fmla="*/ 1549 w 2567281"/>
              <a:gd name="connsiteY33-2280" fmla="*/ 1347429 h 2567281"/>
              <a:gd name="connsiteX34-2281" fmla="*/ 13418 w 2567281"/>
              <a:gd name="connsiteY34-2282" fmla="*/ 1099676 h 2567281"/>
              <a:gd name="connsiteX35-2283" fmla="*/ 14995 w 2567281"/>
              <a:gd name="connsiteY35-2284" fmla="*/ 1091591 h 2567281"/>
              <a:gd name="connsiteX36-2285" fmla="*/ 397317 w 2567281"/>
              <a:gd name="connsiteY36-2286" fmla="*/ 856724 h 2567281"/>
              <a:gd name="connsiteX37-2287" fmla="*/ 279210 w 2567281"/>
              <a:gd name="connsiteY37-2288" fmla="*/ 486794 h 2567281"/>
              <a:gd name="connsiteX38-2289" fmla="*/ 319987 w 2567281"/>
              <a:gd name="connsiteY38-2290" fmla="*/ 435584 h 2567281"/>
              <a:gd name="connsiteX39-2291" fmla="*/ 504477 w 2567281"/>
              <a:gd name="connsiteY39-2292" fmla="*/ 263576 h 2567281"/>
              <a:gd name="connsiteX40-2293" fmla="*/ 542723 w 2567281"/>
              <a:gd name="connsiteY40-2294" fmla="*/ 237362 h 2567281"/>
              <a:gd name="connsiteX0-2295" fmla="*/ 542723 w 2567281"/>
              <a:gd name="connsiteY0-2296" fmla="*/ 237362 h 2567281"/>
              <a:gd name="connsiteX1-2297" fmla="*/ 923626 w 2567281"/>
              <a:gd name="connsiteY1-2298" fmla="*/ 341570 h 2567281"/>
              <a:gd name="connsiteX2-2299" fmla="*/ 1104648 w 2567281"/>
              <a:gd name="connsiteY2-2300" fmla="*/ 12940 h 2567281"/>
              <a:gd name="connsiteX3-2301" fmla="*/ 1219853 w 2567281"/>
              <a:gd name="connsiteY3-2302" fmla="*/ 1549 h 2567281"/>
              <a:gd name="connsiteX4-2303" fmla="*/ 1467606 w 2567281"/>
              <a:gd name="connsiteY4-2304" fmla="*/ 13418 h 2567281"/>
              <a:gd name="connsiteX5-2305" fmla="*/ 1496875 w 2567281"/>
              <a:gd name="connsiteY5-2306" fmla="*/ 19128 h 2567281"/>
              <a:gd name="connsiteX6-2307" fmla="*/ 1628565 w 2567281"/>
              <a:gd name="connsiteY6-2308" fmla="*/ 340248 h 2567281"/>
              <a:gd name="connsiteX7-2309" fmla="*/ 2031761 w 2567281"/>
              <a:gd name="connsiteY7-2310" fmla="*/ 240783 h 2567281"/>
              <a:gd name="connsiteX8-2311" fmla="*/ 2034286 w 2567281"/>
              <a:gd name="connsiteY8-2312" fmla="*/ 242421 h 2567281"/>
              <a:gd name="connsiteX9-2313" fmla="*/ 2303706 w 2567281"/>
              <a:gd name="connsiteY9-2314" fmla="*/ 504477 h 2567281"/>
              <a:gd name="connsiteX10-2315" fmla="*/ 2313004 w 2567281"/>
              <a:gd name="connsiteY10-2316" fmla="*/ 518043 h 2567281"/>
              <a:gd name="connsiteX11-2317" fmla="*/ 2218151 w 2567281"/>
              <a:gd name="connsiteY11-2318" fmla="*/ 861420 h 2567281"/>
              <a:gd name="connsiteX12-2319" fmla="*/ 2547655 w 2567281"/>
              <a:gd name="connsiteY12-2320" fmla="*/ 1066337 h 2567281"/>
              <a:gd name="connsiteX13-2321" fmla="*/ 2553379 w 2567281"/>
              <a:gd name="connsiteY13-2322" fmla="*/ 1094904 h 2567281"/>
              <a:gd name="connsiteX14-2323" fmla="*/ 2565794 w 2567281"/>
              <a:gd name="connsiteY14-2324" fmla="*/ 1344373 h 2567281"/>
              <a:gd name="connsiteX15-2325" fmla="*/ 2556882 w 2567281"/>
              <a:gd name="connsiteY15-2326" fmla="*/ 1436427 h 2567281"/>
              <a:gd name="connsiteX16-2327" fmla="*/ 2175577 w 2567281"/>
              <a:gd name="connsiteY16-2328" fmla="*/ 1602914 h 2567281"/>
              <a:gd name="connsiteX17-2329" fmla="*/ 2320371 w 2567281"/>
              <a:gd name="connsiteY17-2330" fmla="*/ 2039924 h 2567281"/>
              <a:gd name="connsiteX18-2331" fmla="*/ 2247295 w 2567281"/>
              <a:gd name="connsiteY18-2332" fmla="*/ 2131698 h 2567281"/>
              <a:gd name="connsiteX19-2333" fmla="*/ 2159843 w 2567281"/>
              <a:gd name="connsiteY19-2334" fmla="*/ 2221792 h 2567281"/>
              <a:gd name="connsiteX20-2335" fmla="*/ 2093129 w 2567281"/>
              <a:gd name="connsiteY20-2336" fmla="*/ 2278108 h 2567281"/>
              <a:gd name="connsiteX21-2337" fmla="*/ 1655286 w 2567281"/>
              <a:gd name="connsiteY21-2338" fmla="*/ 2130546 h 2567281"/>
              <a:gd name="connsiteX22-2339" fmla="*/ 1448837 w 2567281"/>
              <a:gd name="connsiteY22-2340" fmla="*/ 2555706 h 2567281"/>
              <a:gd name="connsiteX23-2341" fmla="*/ 1347429 w 2567281"/>
              <a:gd name="connsiteY23-2342" fmla="*/ 2565733 h 2567281"/>
              <a:gd name="connsiteX24-2343" fmla="*/ 1222908 w 2567281"/>
              <a:gd name="connsiteY24-2344" fmla="*/ 2565794 h 2567281"/>
              <a:gd name="connsiteX25-2345" fmla="*/ 1150390 w 2567281"/>
              <a:gd name="connsiteY25-2346" fmla="*/ 2558774 h 2567281"/>
              <a:gd name="connsiteX26-2347" fmla="*/ 899550 w 2567281"/>
              <a:gd name="connsiteY26-2348" fmla="*/ 2217898 h 2567281"/>
              <a:gd name="connsiteX27-2349" fmla="*/ 479023 w 2567281"/>
              <a:gd name="connsiteY27-2350" fmla="*/ 2281883 h 2567281"/>
              <a:gd name="connsiteX28-2351" fmla="*/ 435584 w 2567281"/>
              <a:gd name="connsiteY28-2352" fmla="*/ 2247295 h 2567281"/>
              <a:gd name="connsiteX29-2353" fmla="*/ 345490 w 2567281"/>
              <a:gd name="connsiteY29-2354" fmla="*/ 2159843 h 2567281"/>
              <a:gd name="connsiteX30-2355" fmla="*/ 271660 w 2567281"/>
              <a:gd name="connsiteY30-2356" fmla="*/ 2072382 h 2567281"/>
              <a:gd name="connsiteX31-2357" fmla="*/ 335363 w 2567281"/>
              <a:gd name="connsiteY31-2358" fmla="*/ 1653711 h 2567281"/>
              <a:gd name="connsiteX32-2359" fmla="*/ 8015 w 2567281"/>
              <a:gd name="connsiteY32-2360" fmla="*/ 1412826 h 2567281"/>
              <a:gd name="connsiteX33-2361" fmla="*/ 1549 w 2567281"/>
              <a:gd name="connsiteY33-2362" fmla="*/ 1347429 h 2567281"/>
              <a:gd name="connsiteX34-2363" fmla="*/ 13418 w 2567281"/>
              <a:gd name="connsiteY34-2364" fmla="*/ 1099676 h 2567281"/>
              <a:gd name="connsiteX35-2365" fmla="*/ 14995 w 2567281"/>
              <a:gd name="connsiteY35-2366" fmla="*/ 1091591 h 2567281"/>
              <a:gd name="connsiteX36-2367" fmla="*/ 397317 w 2567281"/>
              <a:gd name="connsiteY36-2368" fmla="*/ 856724 h 2567281"/>
              <a:gd name="connsiteX37-2369" fmla="*/ 279210 w 2567281"/>
              <a:gd name="connsiteY37-2370" fmla="*/ 486794 h 2567281"/>
              <a:gd name="connsiteX38-2371" fmla="*/ 319987 w 2567281"/>
              <a:gd name="connsiteY38-2372" fmla="*/ 435584 h 2567281"/>
              <a:gd name="connsiteX39-2373" fmla="*/ 504477 w 2567281"/>
              <a:gd name="connsiteY39-2374" fmla="*/ 263576 h 2567281"/>
              <a:gd name="connsiteX40-2375" fmla="*/ 542723 w 2567281"/>
              <a:gd name="connsiteY40-2376" fmla="*/ 237362 h 2567281"/>
              <a:gd name="connsiteX0-2377" fmla="*/ 542723 w 2567281"/>
              <a:gd name="connsiteY0-2378" fmla="*/ 237362 h 2567281"/>
              <a:gd name="connsiteX1-2379" fmla="*/ 923626 w 2567281"/>
              <a:gd name="connsiteY1-2380" fmla="*/ 341570 h 2567281"/>
              <a:gd name="connsiteX2-2381" fmla="*/ 1104648 w 2567281"/>
              <a:gd name="connsiteY2-2382" fmla="*/ 12940 h 2567281"/>
              <a:gd name="connsiteX3-2383" fmla="*/ 1219853 w 2567281"/>
              <a:gd name="connsiteY3-2384" fmla="*/ 1549 h 2567281"/>
              <a:gd name="connsiteX4-2385" fmla="*/ 1467606 w 2567281"/>
              <a:gd name="connsiteY4-2386" fmla="*/ 13418 h 2567281"/>
              <a:gd name="connsiteX5-2387" fmla="*/ 1496875 w 2567281"/>
              <a:gd name="connsiteY5-2388" fmla="*/ 19128 h 2567281"/>
              <a:gd name="connsiteX6-2389" fmla="*/ 1628565 w 2567281"/>
              <a:gd name="connsiteY6-2390" fmla="*/ 340248 h 2567281"/>
              <a:gd name="connsiteX7-2391" fmla="*/ 2031761 w 2567281"/>
              <a:gd name="connsiteY7-2392" fmla="*/ 240783 h 2567281"/>
              <a:gd name="connsiteX8-2393" fmla="*/ 2034286 w 2567281"/>
              <a:gd name="connsiteY8-2394" fmla="*/ 242421 h 2567281"/>
              <a:gd name="connsiteX9-2395" fmla="*/ 2303706 w 2567281"/>
              <a:gd name="connsiteY9-2396" fmla="*/ 504477 h 2567281"/>
              <a:gd name="connsiteX10-2397" fmla="*/ 2313004 w 2567281"/>
              <a:gd name="connsiteY10-2398" fmla="*/ 518043 h 2567281"/>
              <a:gd name="connsiteX11-2399" fmla="*/ 2218151 w 2567281"/>
              <a:gd name="connsiteY11-2400" fmla="*/ 861420 h 2567281"/>
              <a:gd name="connsiteX12-2401" fmla="*/ 2547655 w 2567281"/>
              <a:gd name="connsiteY12-2402" fmla="*/ 1066337 h 2567281"/>
              <a:gd name="connsiteX13-2403" fmla="*/ 2553379 w 2567281"/>
              <a:gd name="connsiteY13-2404" fmla="*/ 1094904 h 2567281"/>
              <a:gd name="connsiteX14-2405" fmla="*/ 2565794 w 2567281"/>
              <a:gd name="connsiteY14-2406" fmla="*/ 1344373 h 2567281"/>
              <a:gd name="connsiteX15-2407" fmla="*/ 2556882 w 2567281"/>
              <a:gd name="connsiteY15-2408" fmla="*/ 1436427 h 2567281"/>
              <a:gd name="connsiteX16-2409" fmla="*/ 2175577 w 2567281"/>
              <a:gd name="connsiteY16-2410" fmla="*/ 1602914 h 2567281"/>
              <a:gd name="connsiteX17-2411" fmla="*/ 2320371 w 2567281"/>
              <a:gd name="connsiteY17-2412" fmla="*/ 2039924 h 2567281"/>
              <a:gd name="connsiteX18-2413" fmla="*/ 2247295 w 2567281"/>
              <a:gd name="connsiteY18-2414" fmla="*/ 2131698 h 2567281"/>
              <a:gd name="connsiteX19-2415" fmla="*/ 2159843 w 2567281"/>
              <a:gd name="connsiteY19-2416" fmla="*/ 2221792 h 2567281"/>
              <a:gd name="connsiteX20-2417" fmla="*/ 2093129 w 2567281"/>
              <a:gd name="connsiteY20-2418" fmla="*/ 2278108 h 2567281"/>
              <a:gd name="connsiteX21-2419" fmla="*/ 1655286 w 2567281"/>
              <a:gd name="connsiteY21-2420" fmla="*/ 2130546 h 2567281"/>
              <a:gd name="connsiteX22-2421" fmla="*/ 1448837 w 2567281"/>
              <a:gd name="connsiteY22-2422" fmla="*/ 2555706 h 2567281"/>
              <a:gd name="connsiteX23-2423" fmla="*/ 1347429 w 2567281"/>
              <a:gd name="connsiteY23-2424" fmla="*/ 2565733 h 2567281"/>
              <a:gd name="connsiteX24-2425" fmla="*/ 1222908 w 2567281"/>
              <a:gd name="connsiteY24-2426" fmla="*/ 2565794 h 2567281"/>
              <a:gd name="connsiteX25-2427" fmla="*/ 1150390 w 2567281"/>
              <a:gd name="connsiteY25-2428" fmla="*/ 2558774 h 2567281"/>
              <a:gd name="connsiteX26-2429" fmla="*/ 956807 w 2567281"/>
              <a:gd name="connsiteY26-2430" fmla="*/ 2113371 h 2567281"/>
              <a:gd name="connsiteX27-2431" fmla="*/ 479023 w 2567281"/>
              <a:gd name="connsiteY27-2432" fmla="*/ 2281883 h 2567281"/>
              <a:gd name="connsiteX28-2433" fmla="*/ 435584 w 2567281"/>
              <a:gd name="connsiteY28-2434" fmla="*/ 2247295 h 2567281"/>
              <a:gd name="connsiteX29-2435" fmla="*/ 345490 w 2567281"/>
              <a:gd name="connsiteY29-2436" fmla="*/ 2159843 h 2567281"/>
              <a:gd name="connsiteX30-2437" fmla="*/ 271660 w 2567281"/>
              <a:gd name="connsiteY30-2438" fmla="*/ 2072382 h 2567281"/>
              <a:gd name="connsiteX31-2439" fmla="*/ 335363 w 2567281"/>
              <a:gd name="connsiteY31-2440" fmla="*/ 1653711 h 2567281"/>
              <a:gd name="connsiteX32-2441" fmla="*/ 8015 w 2567281"/>
              <a:gd name="connsiteY32-2442" fmla="*/ 1412826 h 2567281"/>
              <a:gd name="connsiteX33-2443" fmla="*/ 1549 w 2567281"/>
              <a:gd name="connsiteY33-2444" fmla="*/ 1347429 h 2567281"/>
              <a:gd name="connsiteX34-2445" fmla="*/ 13418 w 2567281"/>
              <a:gd name="connsiteY34-2446" fmla="*/ 1099676 h 2567281"/>
              <a:gd name="connsiteX35-2447" fmla="*/ 14995 w 2567281"/>
              <a:gd name="connsiteY35-2448" fmla="*/ 1091591 h 2567281"/>
              <a:gd name="connsiteX36-2449" fmla="*/ 397317 w 2567281"/>
              <a:gd name="connsiteY36-2450" fmla="*/ 856724 h 2567281"/>
              <a:gd name="connsiteX37-2451" fmla="*/ 279210 w 2567281"/>
              <a:gd name="connsiteY37-2452" fmla="*/ 486794 h 2567281"/>
              <a:gd name="connsiteX38-2453" fmla="*/ 319987 w 2567281"/>
              <a:gd name="connsiteY38-2454" fmla="*/ 435584 h 2567281"/>
              <a:gd name="connsiteX39-2455" fmla="*/ 504477 w 2567281"/>
              <a:gd name="connsiteY39-2456" fmla="*/ 263576 h 2567281"/>
              <a:gd name="connsiteX40-2457" fmla="*/ 542723 w 2567281"/>
              <a:gd name="connsiteY40-2458" fmla="*/ 237362 h 2567281"/>
              <a:gd name="connsiteX0-2459" fmla="*/ 542723 w 2567281"/>
              <a:gd name="connsiteY0-2460" fmla="*/ 237362 h 2567281"/>
              <a:gd name="connsiteX1-2461" fmla="*/ 923626 w 2567281"/>
              <a:gd name="connsiteY1-2462" fmla="*/ 341570 h 2567281"/>
              <a:gd name="connsiteX2-2463" fmla="*/ 1104648 w 2567281"/>
              <a:gd name="connsiteY2-2464" fmla="*/ 12940 h 2567281"/>
              <a:gd name="connsiteX3-2465" fmla="*/ 1219853 w 2567281"/>
              <a:gd name="connsiteY3-2466" fmla="*/ 1549 h 2567281"/>
              <a:gd name="connsiteX4-2467" fmla="*/ 1467606 w 2567281"/>
              <a:gd name="connsiteY4-2468" fmla="*/ 13418 h 2567281"/>
              <a:gd name="connsiteX5-2469" fmla="*/ 1496875 w 2567281"/>
              <a:gd name="connsiteY5-2470" fmla="*/ 19128 h 2567281"/>
              <a:gd name="connsiteX6-2471" fmla="*/ 1628565 w 2567281"/>
              <a:gd name="connsiteY6-2472" fmla="*/ 340248 h 2567281"/>
              <a:gd name="connsiteX7-2473" fmla="*/ 2031761 w 2567281"/>
              <a:gd name="connsiteY7-2474" fmla="*/ 240783 h 2567281"/>
              <a:gd name="connsiteX8-2475" fmla="*/ 2034286 w 2567281"/>
              <a:gd name="connsiteY8-2476" fmla="*/ 242421 h 2567281"/>
              <a:gd name="connsiteX9-2477" fmla="*/ 2303706 w 2567281"/>
              <a:gd name="connsiteY9-2478" fmla="*/ 504477 h 2567281"/>
              <a:gd name="connsiteX10-2479" fmla="*/ 2313004 w 2567281"/>
              <a:gd name="connsiteY10-2480" fmla="*/ 518043 h 2567281"/>
              <a:gd name="connsiteX11-2481" fmla="*/ 2218151 w 2567281"/>
              <a:gd name="connsiteY11-2482" fmla="*/ 861420 h 2567281"/>
              <a:gd name="connsiteX12-2483" fmla="*/ 2547655 w 2567281"/>
              <a:gd name="connsiteY12-2484" fmla="*/ 1066337 h 2567281"/>
              <a:gd name="connsiteX13-2485" fmla="*/ 2553379 w 2567281"/>
              <a:gd name="connsiteY13-2486" fmla="*/ 1094904 h 2567281"/>
              <a:gd name="connsiteX14-2487" fmla="*/ 2565794 w 2567281"/>
              <a:gd name="connsiteY14-2488" fmla="*/ 1344373 h 2567281"/>
              <a:gd name="connsiteX15-2489" fmla="*/ 2556882 w 2567281"/>
              <a:gd name="connsiteY15-2490" fmla="*/ 1436427 h 2567281"/>
              <a:gd name="connsiteX16-2491" fmla="*/ 2175577 w 2567281"/>
              <a:gd name="connsiteY16-2492" fmla="*/ 1602914 h 2567281"/>
              <a:gd name="connsiteX17-2493" fmla="*/ 2320371 w 2567281"/>
              <a:gd name="connsiteY17-2494" fmla="*/ 2039924 h 2567281"/>
              <a:gd name="connsiteX18-2495" fmla="*/ 2247295 w 2567281"/>
              <a:gd name="connsiteY18-2496" fmla="*/ 2131698 h 2567281"/>
              <a:gd name="connsiteX19-2497" fmla="*/ 2159843 w 2567281"/>
              <a:gd name="connsiteY19-2498" fmla="*/ 2221792 h 2567281"/>
              <a:gd name="connsiteX20-2499" fmla="*/ 2093129 w 2567281"/>
              <a:gd name="connsiteY20-2500" fmla="*/ 2278108 h 2567281"/>
              <a:gd name="connsiteX21-2501" fmla="*/ 1655286 w 2567281"/>
              <a:gd name="connsiteY21-2502" fmla="*/ 2130546 h 2567281"/>
              <a:gd name="connsiteX22-2503" fmla="*/ 1448837 w 2567281"/>
              <a:gd name="connsiteY22-2504" fmla="*/ 2555706 h 2567281"/>
              <a:gd name="connsiteX23-2505" fmla="*/ 1347429 w 2567281"/>
              <a:gd name="connsiteY23-2506" fmla="*/ 2565733 h 2567281"/>
              <a:gd name="connsiteX24-2507" fmla="*/ 1222908 w 2567281"/>
              <a:gd name="connsiteY24-2508" fmla="*/ 2565794 h 2567281"/>
              <a:gd name="connsiteX25-2509" fmla="*/ 1150390 w 2567281"/>
              <a:gd name="connsiteY25-2510" fmla="*/ 2558774 h 2567281"/>
              <a:gd name="connsiteX26-2511" fmla="*/ 956807 w 2567281"/>
              <a:gd name="connsiteY26-2512" fmla="*/ 2113371 h 2567281"/>
              <a:gd name="connsiteX27-2513" fmla="*/ 479023 w 2567281"/>
              <a:gd name="connsiteY27-2514" fmla="*/ 2281883 h 2567281"/>
              <a:gd name="connsiteX28-2515" fmla="*/ 435584 w 2567281"/>
              <a:gd name="connsiteY28-2516" fmla="*/ 2247295 h 2567281"/>
              <a:gd name="connsiteX29-2517" fmla="*/ 345490 w 2567281"/>
              <a:gd name="connsiteY29-2518" fmla="*/ 2159843 h 2567281"/>
              <a:gd name="connsiteX30-2519" fmla="*/ 271660 w 2567281"/>
              <a:gd name="connsiteY30-2520" fmla="*/ 2072382 h 2567281"/>
              <a:gd name="connsiteX31-2521" fmla="*/ 335363 w 2567281"/>
              <a:gd name="connsiteY31-2522" fmla="*/ 1653711 h 2567281"/>
              <a:gd name="connsiteX32-2523" fmla="*/ 8015 w 2567281"/>
              <a:gd name="connsiteY32-2524" fmla="*/ 1412826 h 2567281"/>
              <a:gd name="connsiteX33-2525" fmla="*/ 1549 w 2567281"/>
              <a:gd name="connsiteY33-2526" fmla="*/ 1347429 h 2567281"/>
              <a:gd name="connsiteX34-2527" fmla="*/ 13418 w 2567281"/>
              <a:gd name="connsiteY34-2528" fmla="*/ 1099676 h 2567281"/>
              <a:gd name="connsiteX35-2529" fmla="*/ 14995 w 2567281"/>
              <a:gd name="connsiteY35-2530" fmla="*/ 1091591 h 2567281"/>
              <a:gd name="connsiteX36-2531" fmla="*/ 397317 w 2567281"/>
              <a:gd name="connsiteY36-2532" fmla="*/ 856724 h 2567281"/>
              <a:gd name="connsiteX37-2533" fmla="*/ 279210 w 2567281"/>
              <a:gd name="connsiteY37-2534" fmla="*/ 486794 h 2567281"/>
              <a:gd name="connsiteX38-2535" fmla="*/ 319987 w 2567281"/>
              <a:gd name="connsiteY38-2536" fmla="*/ 435584 h 2567281"/>
              <a:gd name="connsiteX39-2537" fmla="*/ 504477 w 2567281"/>
              <a:gd name="connsiteY39-2538" fmla="*/ 263576 h 2567281"/>
              <a:gd name="connsiteX40-2539" fmla="*/ 542723 w 2567281"/>
              <a:gd name="connsiteY40-2540" fmla="*/ 237362 h 2567281"/>
              <a:gd name="connsiteX0-2541" fmla="*/ 542723 w 2567281"/>
              <a:gd name="connsiteY0-2542" fmla="*/ 237362 h 2567281"/>
              <a:gd name="connsiteX1-2543" fmla="*/ 923626 w 2567281"/>
              <a:gd name="connsiteY1-2544" fmla="*/ 341570 h 2567281"/>
              <a:gd name="connsiteX2-2545" fmla="*/ 1104648 w 2567281"/>
              <a:gd name="connsiteY2-2546" fmla="*/ 12940 h 2567281"/>
              <a:gd name="connsiteX3-2547" fmla="*/ 1219853 w 2567281"/>
              <a:gd name="connsiteY3-2548" fmla="*/ 1549 h 2567281"/>
              <a:gd name="connsiteX4-2549" fmla="*/ 1467606 w 2567281"/>
              <a:gd name="connsiteY4-2550" fmla="*/ 13418 h 2567281"/>
              <a:gd name="connsiteX5-2551" fmla="*/ 1496875 w 2567281"/>
              <a:gd name="connsiteY5-2552" fmla="*/ 19128 h 2567281"/>
              <a:gd name="connsiteX6-2553" fmla="*/ 1628565 w 2567281"/>
              <a:gd name="connsiteY6-2554" fmla="*/ 340248 h 2567281"/>
              <a:gd name="connsiteX7-2555" fmla="*/ 2031761 w 2567281"/>
              <a:gd name="connsiteY7-2556" fmla="*/ 240783 h 2567281"/>
              <a:gd name="connsiteX8-2557" fmla="*/ 2034286 w 2567281"/>
              <a:gd name="connsiteY8-2558" fmla="*/ 242421 h 2567281"/>
              <a:gd name="connsiteX9-2559" fmla="*/ 2303706 w 2567281"/>
              <a:gd name="connsiteY9-2560" fmla="*/ 504477 h 2567281"/>
              <a:gd name="connsiteX10-2561" fmla="*/ 2313004 w 2567281"/>
              <a:gd name="connsiteY10-2562" fmla="*/ 518043 h 2567281"/>
              <a:gd name="connsiteX11-2563" fmla="*/ 2218151 w 2567281"/>
              <a:gd name="connsiteY11-2564" fmla="*/ 861420 h 2567281"/>
              <a:gd name="connsiteX12-2565" fmla="*/ 2547655 w 2567281"/>
              <a:gd name="connsiteY12-2566" fmla="*/ 1066337 h 2567281"/>
              <a:gd name="connsiteX13-2567" fmla="*/ 2553379 w 2567281"/>
              <a:gd name="connsiteY13-2568" fmla="*/ 1094904 h 2567281"/>
              <a:gd name="connsiteX14-2569" fmla="*/ 2565794 w 2567281"/>
              <a:gd name="connsiteY14-2570" fmla="*/ 1344373 h 2567281"/>
              <a:gd name="connsiteX15-2571" fmla="*/ 2556882 w 2567281"/>
              <a:gd name="connsiteY15-2572" fmla="*/ 1436427 h 2567281"/>
              <a:gd name="connsiteX16-2573" fmla="*/ 2175577 w 2567281"/>
              <a:gd name="connsiteY16-2574" fmla="*/ 1602914 h 2567281"/>
              <a:gd name="connsiteX17-2575" fmla="*/ 2320371 w 2567281"/>
              <a:gd name="connsiteY17-2576" fmla="*/ 2039924 h 2567281"/>
              <a:gd name="connsiteX18-2577" fmla="*/ 2247295 w 2567281"/>
              <a:gd name="connsiteY18-2578" fmla="*/ 2131698 h 2567281"/>
              <a:gd name="connsiteX19-2579" fmla="*/ 2159843 w 2567281"/>
              <a:gd name="connsiteY19-2580" fmla="*/ 2221792 h 2567281"/>
              <a:gd name="connsiteX20-2581" fmla="*/ 2093129 w 2567281"/>
              <a:gd name="connsiteY20-2582" fmla="*/ 2278108 h 2567281"/>
              <a:gd name="connsiteX21-2583" fmla="*/ 1655286 w 2567281"/>
              <a:gd name="connsiteY21-2584" fmla="*/ 2130546 h 2567281"/>
              <a:gd name="connsiteX22-2585" fmla="*/ 1448837 w 2567281"/>
              <a:gd name="connsiteY22-2586" fmla="*/ 2555706 h 2567281"/>
              <a:gd name="connsiteX23-2587" fmla="*/ 1347429 w 2567281"/>
              <a:gd name="connsiteY23-2588" fmla="*/ 2565733 h 2567281"/>
              <a:gd name="connsiteX24-2589" fmla="*/ 1222908 w 2567281"/>
              <a:gd name="connsiteY24-2590" fmla="*/ 2565794 h 2567281"/>
              <a:gd name="connsiteX25-2591" fmla="*/ 1150390 w 2567281"/>
              <a:gd name="connsiteY25-2592" fmla="*/ 2558774 h 2567281"/>
              <a:gd name="connsiteX26-2593" fmla="*/ 956807 w 2567281"/>
              <a:gd name="connsiteY26-2594" fmla="*/ 2113371 h 2567281"/>
              <a:gd name="connsiteX27-2595" fmla="*/ 479023 w 2567281"/>
              <a:gd name="connsiteY27-2596" fmla="*/ 2281883 h 2567281"/>
              <a:gd name="connsiteX28-2597" fmla="*/ 435584 w 2567281"/>
              <a:gd name="connsiteY28-2598" fmla="*/ 2247295 h 2567281"/>
              <a:gd name="connsiteX29-2599" fmla="*/ 345490 w 2567281"/>
              <a:gd name="connsiteY29-2600" fmla="*/ 2159843 h 2567281"/>
              <a:gd name="connsiteX30-2601" fmla="*/ 271660 w 2567281"/>
              <a:gd name="connsiteY30-2602" fmla="*/ 2072382 h 2567281"/>
              <a:gd name="connsiteX31-2603" fmla="*/ 335363 w 2567281"/>
              <a:gd name="connsiteY31-2604" fmla="*/ 1653711 h 2567281"/>
              <a:gd name="connsiteX32-2605" fmla="*/ 8015 w 2567281"/>
              <a:gd name="connsiteY32-2606" fmla="*/ 1412826 h 2567281"/>
              <a:gd name="connsiteX33-2607" fmla="*/ 1549 w 2567281"/>
              <a:gd name="connsiteY33-2608" fmla="*/ 1347429 h 2567281"/>
              <a:gd name="connsiteX34-2609" fmla="*/ 13418 w 2567281"/>
              <a:gd name="connsiteY34-2610" fmla="*/ 1099676 h 2567281"/>
              <a:gd name="connsiteX35-2611" fmla="*/ 14995 w 2567281"/>
              <a:gd name="connsiteY35-2612" fmla="*/ 1091591 h 2567281"/>
              <a:gd name="connsiteX36-2613" fmla="*/ 397317 w 2567281"/>
              <a:gd name="connsiteY36-2614" fmla="*/ 856724 h 2567281"/>
              <a:gd name="connsiteX37-2615" fmla="*/ 279210 w 2567281"/>
              <a:gd name="connsiteY37-2616" fmla="*/ 486794 h 2567281"/>
              <a:gd name="connsiteX38-2617" fmla="*/ 319987 w 2567281"/>
              <a:gd name="connsiteY38-2618" fmla="*/ 435584 h 2567281"/>
              <a:gd name="connsiteX39-2619" fmla="*/ 504477 w 2567281"/>
              <a:gd name="connsiteY39-2620" fmla="*/ 263576 h 2567281"/>
              <a:gd name="connsiteX40-2621" fmla="*/ 542723 w 2567281"/>
              <a:gd name="connsiteY40-2622" fmla="*/ 237362 h 2567281"/>
              <a:gd name="connsiteX0-2623" fmla="*/ 542723 w 2567281"/>
              <a:gd name="connsiteY0-2624" fmla="*/ 237362 h 2567281"/>
              <a:gd name="connsiteX1-2625" fmla="*/ 923626 w 2567281"/>
              <a:gd name="connsiteY1-2626" fmla="*/ 341570 h 2567281"/>
              <a:gd name="connsiteX2-2627" fmla="*/ 1104648 w 2567281"/>
              <a:gd name="connsiteY2-2628" fmla="*/ 12940 h 2567281"/>
              <a:gd name="connsiteX3-2629" fmla="*/ 1219853 w 2567281"/>
              <a:gd name="connsiteY3-2630" fmla="*/ 1549 h 2567281"/>
              <a:gd name="connsiteX4-2631" fmla="*/ 1467606 w 2567281"/>
              <a:gd name="connsiteY4-2632" fmla="*/ 13418 h 2567281"/>
              <a:gd name="connsiteX5-2633" fmla="*/ 1496875 w 2567281"/>
              <a:gd name="connsiteY5-2634" fmla="*/ 19128 h 2567281"/>
              <a:gd name="connsiteX6-2635" fmla="*/ 1628565 w 2567281"/>
              <a:gd name="connsiteY6-2636" fmla="*/ 340248 h 2567281"/>
              <a:gd name="connsiteX7-2637" fmla="*/ 2031761 w 2567281"/>
              <a:gd name="connsiteY7-2638" fmla="*/ 240783 h 2567281"/>
              <a:gd name="connsiteX8-2639" fmla="*/ 2034286 w 2567281"/>
              <a:gd name="connsiteY8-2640" fmla="*/ 242421 h 2567281"/>
              <a:gd name="connsiteX9-2641" fmla="*/ 2303706 w 2567281"/>
              <a:gd name="connsiteY9-2642" fmla="*/ 504477 h 2567281"/>
              <a:gd name="connsiteX10-2643" fmla="*/ 2313004 w 2567281"/>
              <a:gd name="connsiteY10-2644" fmla="*/ 518043 h 2567281"/>
              <a:gd name="connsiteX11-2645" fmla="*/ 2218151 w 2567281"/>
              <a:gd name="connsiteY11-2646" fmla="*/ 861420 h 2567281"/>
              <a:gd name="connsiteX12-2647" fmla="*/ 2547655 w 2567281"/>
              <a:gd name="connsiteY12-2648" fmla="*/ 1066337 h 2567281"/>
              <a:gd name="connsiteX13-2649" fmla="*/ 2553379 w 2567281"/>
              <a:gd name="connsiteY13-2650" fmla="*/ 1094904 h 2567281"/>
              <a:gd name="connsiteX14-2651" fmla="*/ 2565794 w 2567281"/>
              <a:gd name="connsiteY14-2652" fmla="*/ 1344373 h 2567281"/>
              <a:gd name="connsiteX15-2653" fmla="*/ 2556882 w 2567281"/>
              <a:gd name="connsiteY15-2654" fmla="*/ 1436427 h 2567281"/>
              <a:gd name="connsiteX16-2655" fmla="*/ 2175577 w 2567281"/>
              <a:gd name="connsiteY16-2656" fmla="*/ 1602914 h 2567281"/>
              <a:gd name="connsiteX17-2657" fmla="*/ 2320371 w 2567281"/>
              <a:gd name="connsiteY17-2658" fmla="*/ 2039924 h 2567281"/>
              <a:gd name="connsiteX18-2659" fmla="*/ 2247295 w 2567281"/>
              <a:gd name="connsiteY18-2660" fmla="*/ 2131698 h 2567281"/>
              <a:gd name="connsiteX19-2661" fmla="*/ 2159843 w 2567281"/>
              <a:gd name="connsiteY19-2662" fmla="*/ 2221792 h 2567281"/>
              <a:gd name="connsiteX20-2663" fmla="*/ 2093129 w 2567281"/>
              <a:gd name="connsiteY20-2664" fmla="*/ 2278108 h 2567281"/>
              <a:gd name="connsiteX21-2665" fmla="*/ 1655286 w 2567281"/>
              <a:gd name="connsiteY21-2666" fmla="*/ 2130546 h 2567281"/>
              <a:gd name="connsiteX22-2667" fmla="*/ 1448837 w 2567281"/>
              <a:gd name="connsiteY22-2668" fmla="*/ 2555706 h 2567281"/>
              <a:gd name="connsiteX23-2669" fmla="*/ 1347429 w 2567281"/>
              <a:gd name="connsiteY23-2670" fmla="*/ 2565733 h 2567281"/>
              <a:gd name="connsiteX24-2671" fmla="*/ 1222908 w 2567281"/>
              <a:gd name="connsiteY24-2672" fmla="*/ 2565794 h 2567281"/>
              <a:gd name="connsiteX25-2673" fmla="*/ 1150390 w 2567281"/>
              <a:gd name="connsiteY25-2674" fmla="*/ 2558774 h 2567281"/>
              <a:gd name="connsiteX26-2675" fmla="*/ 956807 w 2567281"/>
              <a:gd name="connsiteY26-2676" fmla="*/ 2113371 h 2567281"/>
              <a:gd name="connsiteX27-2677" fmla="*/ 479023 w 2567281"/>
              <a:gd name="connsiteY27-2678" fmla="*/ 2281883 h 2567281"/>
              <a:gd name="connsiteX28-2679" fmla="*/ 435584 w 2567281"/>
              <a:gd name="connsiteY28-2680" fmla="*/ 2247295 h 2567281"/>
              <a:gd name="connsiteX29-2681" fmla="*/ 345490 w 2567281"/>
              <a:gd name="connsiteY29-2682" fmla="*/ 2159843 h 2567281"/>
              <a:gd name="connsiteX30-2683" fmla="*/ 271660 w 2567281"/>
              <a:gd name="connsiteY30-2684" fmla="*/ 2072382 h 2567281"/>
              <a:gd name="connsiteX31-2685" fmla="*/ 447673 w 2567281"/>
              <a:gd name="connsiteY31-2686" fmla="*/ 1599540 h 2567281"/>
              <a:gd name="connsiteX32-2687" fmla="*/ 8015 w 2567281"/>
              <a:gd name="connsiteY32-2688" fmla="*/ 1412826 h 2567281"/>
              <a:gd name="connsiteX33-2689" fmla="*/ 1549 w 2567281"/>
              <a:gd name="connsiteY33-2690" fmla="*/ 1347429 h 2567281"/>
              <a:gd name="connsiteX34-2691" fmla="*/ 13418 w 2567281"/>
              <a:gd name="connsiteY34-2692" fmla="*/ 1099676 h 2567281"/>
              <a:gd name="connsiteX35-2693" fmla="*/ 14995 w 2567281"/>
              <a:gd name="connsiteY35-2694" fmla="*/ 1091591 h 2567281"/>
              <a:gd name="connsiteX36-2695" fmla="*/ 397317 w 2567281"/>
              <a:gd name="connsiteY36-2696" fmla="*/ 856724 h 2567281"/>
              <a:gd name="connsiteX37-2697" fmla="*/ 279210 w 2567281"/>
              <a:gd name="connsiteY37-2698" fmla="*/ 486794 h 2567281"/>
              <a:gd name="connsiteX38-2699" fmla="*/ 319987 w 2567281"/>
              <a:gd name="connsiteY38-2700" fmla="*/ 435584 h 2567281"/>
              <a:gd name="connsiteX39-2701" fmla="*/ 504477 w 2567281"/>
              <a:gd name="connsiteY39-2702" fmla="*/ 263576 h 2567281"/>
              <a:gd name="connsiteX40-2703" fmla="*/ 542723 w 2567281"/>
              <a:gd name="connsiteY40-2704" fmla="*/ 237362 h 2567281"/>
              <a:gd name="connsiteX0-2705" fmla="*/ 542723 w 2567281"/>
              <a:gd name="connsiteY0-2706" fmla="*/ 237362 h 2567281"/>
              <a:gd name="connsiteX1-2707" fmla="*/ 923626 w 2567281"/>
              <a:gd name="connsiteY1-2708" fmla="*/ 341570 h 2567281"/>
              <a:gd name="connsiteX2-2709" fmla="*/ 1104648 w 2567281"/>
              <a:gd name="connsiteY2-2710" fmla="*/ 12940 h 2567281"/>
              <a:gd name="connsiteX3-2711" fmla="*/ 1219853 w 2567281"/>
              <a:gd name="connsiteY3-2712" fmla="*/ 1549 h 2567281"/>
              <a:gd name="connsiteX4-2713" fmla="*/ 1467606 w 2567281"/>
              <a:gd name="connsiteY4-2714" fmla="*/ 13418 h 2567281"/>
              <a:gd name="connsiteX5-2715" fmla="*/ 1496875 w 2567281"/>
              <a:gd name="connsiteY5-2716" fmla="*/ 19128 h 2567281"/>
              <a:gd name="connsiteX6-2717" fmla="*/ 1628565 w 2567281"/>
              <a:gd name="connsiteY6-2718" fmla="*/ 340248 h 2567281"/>
              <a:gd name="connsiteX7-2719" fmla="*/ 2031761 w 2567281"/>
              <a:gd name="connsiteY7-2720" fmla="*/ 240783 h 2567281"/>
              <a:gd name="connsiteX8-2721" fmla="*/ 2034286 w 2567281"/>
              <a:gd name="connsiteY8-2722" fmla="*/ 242421 h 2567281"/>
              <a:gd name="connsiteX9-2723" fmla="*/ 2303706 w 2567281"/>
              <a:gd name="connsiteY9-2724" fmla="*/ 504477 h 2567281"/>
              <a:gd name="connsiteX10-2725" fmla="*/ 2313004 w 2567281"/>
              <a:gd name="connsiteY10-2726" fmla="*/ 518043 h 2567281"/>
              <a:gd name="connsiteX11-2727" fmla="*/ 2218151 w 2567281"/>
              <a:gd name="connsiteY11-2728" fmla="*/ 861420 h 2567281"/>
              <a:gd name="connsiteX12-2729" fmla="*/ 2547655 w 2567281"/>
              <a:gd name="connsiteY12-2730" fmla="*/ 1066337 h 2567281"/>
              <a:gd name="connsiteX13-2731" fmla="*/ 2553379 w 2567281"/>
              <a:gd name="connsiteY13-2732" fmla="*/ 1094904 h 2567281"/>
              <a:gd name="connsiteX14-2733" fmla="*/ 2565794 w 2567281"/>
              <a:gd name="connsiteY14-2734" fmla="*/ 1344373 h 2567281"/>
              <a:gd name="connsiteX15-2735" fmla="*/ 2556882 w 2567281"/>
              <a:gd name="connsiteY15-2736" fmla="*/ 1436427 h 2567281"/>
              <a:gd name="connsiteX16-2737" fmla="*/ 2175577 w 2567281"/>
              <a:gd name="connsiteY16-2738" fmla="*/ 1602914 h 2567281"/>
              <a:gd name="connsiteX17-2739" fmla="*/ 2320371 w 2567281"/>
              <a:gd name="connsiteY17-2740" fmla="*/ 2039924 h 2567281"/>
              <a:gd name="connsiteX18-2741" fmla="*/ 2247295 w 2567281"/>
              <a:gd name="connsiteY18-2742" fmla="*/ 2131698 h 2567281"/>
              <a:gd name="connsiteX19-2743" fmla="*/ 2159843 w 2567281"/>
              <a:gd name="connsiteY19-2744" fmla="*/ 2221792 h 2567281"/>
              <a:gd name="connsiteX20-2745" fmla="*/ 2093129 w 2567281"/>
              <a:gd name="connsiteY20-2746" fmla="*/ 2278108 h 2567281"/>
              <a:gd name="connsiteX21-2747" fmla="*/ 1655286 w 2567281"/>
              <a:gd name="connsiteY21-2748" fmla="*/ 2130546 h 2567281"/>
              <a:gd name="connsiteX22-2749" fmla="*/ 1448837 w 2567281"/>
              <a:gd name="connsiteY22-2750" fmla="*/ 2555706 h 2567281"/>
              <a:gd name="connsiteX23-2751" fmla="*/ 1347429 w 2567281"/>
              <a:gd name="connsiteY23-2752" fmla="*/ 2565733 h 2567281"/>
              <a:gd name="connsiteX24-2753" fmla="*/ 1222908 w 2567281"/>
              <a:gd name="connsiteY24-2754" fmla="*/ 2565794 h 2567281"/>
              <a:gd name="connsiteX25-2755" fmla="*/ 1150390 w 2567281"/>
              <a:gd name="connsiteY25-2756" fmla="*/ 2558774 h 2567281"/>
              <a:gd name="connsiteX26-2757" fmla="*/ 956807 w 2567281"/>
              <a:gd name="connsiteY26-2758" fmla="*/ 2113371 h 2567281"/>
              <a:gd name="connsiteX27-2759" fmla="*/ 479023 w 2567281"/>
              <a:gd name="connsiteY27-2760" fmla="*/ 2281883 h 2567281"/>
              <a:gd name="connsiteX28-2761" fmla="*/ 435584 w 2567281"/>
              <a:gd name="connsiteY28-2762" fmla="*/ 2247295 h 2567281"/>
              <a:gd name="connsiteX29-2763" fmla="*/ 345490 w 2567281"/>
              <a:gd name="connsiteY29-2764" fmla="*/ 2159843 h 2567281"/>
              <a:gd name="connsiteX30-2765" fmla="*/ 271660 w 2567281"/>
              <a:gd name="connsiteY30-2766" fmla="*/ 2072382 h 2567281"/>
              <a:gd name="connsiteX31-2767" fmla="*/ 447673 w 2567281"/>
              <a:gd name="connsiteY31-2768" fmla="*/ 1599540 h 2567281"/>
              <a:gd name="connsiteX32-2769" fmla="*/ 8015 w 2567281"/>
              <a:gd name="connsiteY32-2770" fmla="*/ 1412826 h 2567281"/>
              <a:gd name="connsiteX33-2771" fmla="*/ 1549 w 2567281"/>
              <a:gd name="connsiteY33-2772" fmla="*/ 1347429 h 2567281"/>
              <a:gd name="connsiteX34-2773" fmla="*/ 13418 w 2567281"/>
              <a:gd name="connsiteY34-2774" fmla="*/ 1099676 h 2567281"/>
              <a:gd name="connsiteX35-2775" fmla="*/ 14995 w 2567281"/>
              <a:gd name="connsiteY35-2776" fmla="*/ 1091591 h 2567281"/>
              <a:gd name="connsiteX36-2777" fmla="*/ 397317 w 2567281"/>
              <a:gd name="connsiteY36-2778" fmla="*/ 856724 h 2567281"/>
              <a:gd name="connsiteX37-2779" fmla="*/ 279210 w 2567281"/>
              <a:gd name="connsiteY37-2780" fmla="*/ 486794 h 2567281"/>
              <a:gd name="connsiteX38-2781" fmla="*/ 319987 w 2567281"/>
              <a:gd name="connsiteY38-2782" fmla="*/ 435584 h 2567281"/>
              <a:gd name="connsiteX39-2783" fmla="*/ 504477 w 2567281"/>
              <a:gd name="connsiteY39-2784" fmla="*/ 263576 h 2567281"/>
              <a:gd name="connsiteX40-2785" fmla="*/ 542723 w 2567281"/>
              <a:gd name="connsiteY40-2786" fmla="*/ 237362 h 2567281"/>
              <a:gd name="connsiteX0-2787" fmla="*/ 542723 w 2567281"/>
              <a:gd name="connsiteY0-2788" fmla="*/ 237362 h 2567281"/>
              <a:gd name="connsiteX1-2789" fmla="*/ 923626 w 2567281"/>
              <a:gd name="connsiteY1-2790" fmla="*/ 341570 h 2567281"/>
              <a:gd name="connsiteX2-2791" fmla="*/ 1104648 w 2567281"/>
              <a:gd name="connsiteY2-2792" fmla="*/ 12940 h 2567281"/>
              <a:gd name="connsiteX3-2793" fmla="*/ 1219853 w 2567281"/>
              <a:gd name="connsiteY3-2794" fmla="*/ 1549 h 2567281"/>
              <a:gd name="connsiteX4-2795" fmla="*/ 1467606 w 2567281"/>
              <a:gd name="connsiteY4-2796" fmla="*/ 13418 h 2567281"/>
              <a:gd name="connsiteX5-2797" fmla="*/ 1496875 w 2567281"/>
              <a:gd name="connsiteY5-2798" fmla="*/ 19128 h 2567281"/>
              <a:gd name="connsiteX6-2799" fmla="*/ 1628565 w 2567281"/>
              <a:gd name="connsiteY6-2800" fmla="*/ 340248 h 2567281"/>
              <a:gd name="connsiteX7-2801" fmla="*/ 2031761 w 2567281"/>
              <a:gd name="connsiteY7-2802" fmla="*/ 240783 h 2567281"/>
              <a:gd name="connsiteX8-2803" fmla="*/ 2034286 w 2567281"/>
              <a:gd name="connsiteY8-2804" fmla="*/ 242421 h 2567281"/>
              <a:gd name="connsiteX9-2805" fmla="*/ 2303706 w 2567281"/>
              <a:gd name="connsiteY9-2806" fmla="*/ 504477 h 2567281"/>
              <a:gd name="connsiteX10-2807" fmla="*/ 2313004 w 2567281"/>
              <a:gd name="connsiteY10-2808" fmla="*/ 518043 h 2567281"/>
              <a:gd name="connsiteX11-2809" fmla="*/ 2218151 w 2567281"/>
              <a:gd name="connsiteY11-2810" fmla="*/ 861420 h 2567281"/>
              <a:gd name="connsiteX12-2811" fmla="*/ 2547655 w 2567281"/>
              <a:gd name="connsiteY12-2812" fmla="*/ 1066337 h 2567281"/>
              <a:gd name="connsiteX13-2813" fmla="*/ 2553379 w 2567281"/>
              <a:gd name="connsiteY13-2814" fmla="*/ 1094904 h 2567281"/>
              <a:gd name="connsiteX14-2815" fmla="*/ 2565794 w 2567281"/>
              <a:gd name="connsiteY14-2816" fmla="*/ 1344373 h 2567281"/>
              <a:gd name="connsiteX15-2817" fmla="*/ 2556882 w 2567281"/>
              <a:gd name="connsiteY15-2818" fmla="*/ 1436427 h 2567281"/>
              <a:gd name="connsiteX16-2819" fmla="*/ 2175577 w 2567281"/>
              <a:gd name="connsiteY16-2820" fmla="*/ 1602914 h 2567281"/>
              <a:gd name="connsiteX17-2821" fmla="*/ 2320371 w 2567281"/>
              <a:gd name="connsiteY17-2822" fmla="*/ 2039924 h 2567281"/>
              <a:gd name="connsiteX18-2823" fmla="*/ 2247295 w 2567281"/>
              <a:gd name="connsiteY18-2824" fmla="*/ 2131698 h 2567281"/>
              <a:gd name="connsiteX19-2825" fmla="*/ 2159843 w 2567281"/>
              <a:gd name="connsiteY19-2826" fmla="*/ 2221792 h 2567281"/>
              <a:gd name="connsiteX20-2827" fmla="*/ 2093129 w 2567281"/>
              <a:gd name="connsiteY20-2828" fmla="*/ 2278108 h 2567281"/>
              <a:gd name="connsiteX21-2829" fmla="*/ 1655286 w 2567281"/>
              <a:gd name="connsiteY21-2830" fmla="*/ 2130546 h 2567281"/>
              <a:gd name="connsiteX22-2831" fmla="*/ 1448837 w 2567281"/>
              <a:gd name="connsiteY22-2832" fmla="*/ 2555706 h 2567281"/>
              <a:gd name="connsiteX23-2833" fmla="*/ 1347429 w 2567281"/>
              <a:gd name="connsiteY23-2834" fmla="*/ 2565733 h 2567281"/>
              <a:gd name="connsiteX24-2835" fmla="*/ 1222908 w 2567281"/>
              <a:gd name="connsiteY24-2836" fmla="*/ 2565794 h 2567281"/>
              <a:gd name="connsiteX25-2837" fmla="*/ 1150390 w 2567281"/>
              <a:gd name="connsiteY25-2838" fmla="*/ 2558774 h 2567281"/>
              <a:gd name="connsiteX26-2839" fmla="*/ 956807 w 2567281"/>
              <a:gd name="connsiteY26-2840" fmla="*/ 2113371 h 2567281"/>
              <a:gd name="connsiteX27-2841" fmla="*/ 479023 w 2567281"/>
              <a:gd name="connsiteY27-2842" fmla="*/ 2281883 h 2567281"/>
              <a:gd name="connsiteX28-2843" fmla="*/ 435584 w 2567281"/>
              <a:gd name="connsiteY28-2844" fmla="*/ 2247295 h 2567281"/>
              <a:gd name="connsiteX29-2845" fmla="*/ 345490 w 2567281"/>
              <a:gd name="connsiteY29-2846" fmla="*/ 2159843 h 2567281"/>
              <a:gd name="connsiteX30-2847" fmla="*/ 271660 w 2567281"/>
              <a:gd name="connsiteY30-2848" fmla="*/ 2072382 h 2567281"/>
              <a:gd name="connsiteX31-2849" fmla="*/ 447673 w 2567281"/>
              <a:gd name="connsiteY31-2850" fmla="*/ 1599540 h 2567281"/>
              <a:gd name="connsiteX32-2851" fmla="*/ 8015 w 2567281"/>
              <a:gd name="connsiteY32-2852" fmla="*/ 1412826 h 2567281"/>
              <a:gd name="connsiteX33-2853" fmla="*/ 1549 w 2567281"/>
              <a:gd name="connsiteY33-2854" fmla="*/ 1347429 h 2567281"/>
              <a:gd name="connsiteX34-2855" fmla="*/ 13418 w 2567281"/>
              <a:gd name="connsiteY34-2856" fmla="*/ 1099676 h 2567281"/>
              <a:gd name="connsiteX35-2857" fmla="*/ 14995 w 2567281"/>
              <a:gd name="connsiteY35-2858" fmla="*/ 1091591 h 2567281"/>
              <a:gd name="connsiteX36-2859" fmla="*/ 397317 w 2567281"/>
              <a:gd name="connsiteY36-2860" fmla="*/ 856724 h 2567281"/>
              <a:gd name="connsiteX37-2861" fmla="*/ 279210 w 2567281"/>
              <a:gd name="connsiteY37-2862" fmla="*/ 486794 h 2567281"/>
              <a:gd name="connsiteX38-2863" fmla="*/ 319987 w 2567281"/>
              <a:gd name="connsiteY38-2864" fmla="*/ 435584 h 2567281"/>
              <a:gd name="connsiteX39-2865" fmla="*/ 504477 w 2567281"/>
              <a:gd name="connsiteY39-2866" fmla="*/ 263576 h 2567281"/>
              <a:gd name="connsiteX40-2867" fmla="*/ 542723 w 2567281"/>
              <a:gd name="connsiteY40-2868" fmla="*/ 237362 h 25672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161" y="connsiteY40-162"/>
              </a:cxn>
            </a:cxnLst>
            <a:rect l="l" t="t" r="r" b="b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任意多边形 6"/>
          <p:cNvSpPr/>
          <p:nvPr/>
        </p:nvSpPr>
        <p:spPr>
          <a:xfrm rot="545508">
            <a:off x="2295042" y="3056164"/>
            <a:ext cx="1300211" cy="1300211"/>
          </a:xfrm>
          <a:custGeom>
            <a:avLst/>
            <a:gdLst>
              <a:gd name="connsiteX0" fmla="*/ 542723 w 2567281"/>
              <a:gd name="connsiteY0" fmla="*/ 237362 h 2567281"/>
              <a:gd name="connsiteX1" fmla="*/ 899550 w 2567281"/>
              <a:gd name="connsiteY1" fmla="*/ 291655 h 2567281"/>
              <a:gd name="connsiteX2" fmla="*/ 1104648 w 2567281"/>
              <a:gd name="connsiteY2" fmla="*/ 12940 h 2567281"/>
              <a:gd name="connsiteX3" fmla="*/ 1219853 w 2567281"/>
              <a:gd name="connsiteY3" fmla="*/ 1549 h 2567281"/>
              <a:gd name="connsiteX4" fmla="*/ 1467606 w 2567281"/>
              <a:gd name="connsiteY4" fmla="*/ 13418 h 2567281"/>
              <a:gd name="connsiteX5" fmla="*/ 1496875 w 2567281"/>
              <a:gd name="connsiteY5" fmla="*/ 19128 h 2567281"/>
              <a:gd name="connsiteX6" fmla="*/ 1697419 w 2567281"/>
              <a:gd name="connsiteY6" fmla="*/ 291655 h 2567281"/>
              <a:gd name="connsiteX7" fmla="*/ 2031761 w 2567281"/>
              <a:gd name="connsiteY7" fmla="*/ 240783 h 2567281"/>
              <a:gd name="connsiteX8" fmla="*/ 2034286 w 2567281"/>
              <a:gd name="connsiteY8" fmla="*/ 242421 h 2567281"/>
              <a:gd name="connsiteX9" fmla="*/ 2303706 w 2567281"/>
              <a:gd name="connsiteY9" fmla="*/ 504477 h 2567281"/>
              <a:gd name="connsiteX10" fmla="*/ 2313004 w 2567281"/>
              <a:gd name="connsiteY10" fmla="*/ 518043 h 2567281"/>
              <a:gd name="connsiteX11" fmla="*/ 2261606 w 2567281"/>
              <a:gd name="connsiteY11" fmla="*/ 855842 h 2567281"/>
              <a:gd name="connsiteX12" fmla="*/ 2547655 w 2567281"/>
              <a:gd name="connsiteY12" fmla="*/ 1066337 h 2567281"/>
              <a:gd name="connsiteX13" fmla="*/ 2553379 w 2567281"/>
              <a:gd name="connsiteY13" fmla="*/ 1094904 h 2567281"/>
              <a:gd name="connsiteX14" fmla="*/ 2565794 w 2567281"/>
              <a:gd name="connsiteY14" fmla="*/ 1344373 h 2567281"/>
              <a:gd name="connsiteX15" fmla="*/ 2556882 w 2567281"/>
              <a:gd name="connsiteY15" fmla="*/ 1436427 h 2567281"/>
              <a:gd name="connsiteX16" fmla="*/ 2261606 w 2567281"/>
              <a:gd name="connsiteY16" fmla="*/ 1653711 h 2567281"/>
              <a:gd name="connsiteX17" fmla="*/ 2320371 w 2567281"/>
              <a:gd name="connsiteY17" fmla="*/ 2039924 h 2567281"/>
              <a:gd name="connsiteX18" fmla="*/ 2247295 w 2567281"/>
              <a:gd name="connsiteY18" fmla="*/ 2131698 h 2567281"/>
              <a:gd name="connsiteX19" fmla="*/ 2159843 w 2567281"/>
              <a:gd name="connsiteY19" fmla="*/ 2221792 h 2567281"/>
              <a:gd name="connsiteX20" fmla="*/ 2093129 w 2567281"/>
              <a:gd name="connsiteY20" fmla="*/ 2278108 h 2567281"/>
              <a:gd name="connsiteX21" fmla="*/ 1697419 w 2567281"/>
              <a:gd name="connsiteY21" fmla="*/ 2217898 h 2567281"/>
              <a:gd name="connsiteX22" fmla="*/ 1448837 w 2567281"/>
              <a:gd name="connsiteY22" fmla="*/ 2555706 h 2567281"/>
              <a:gd name="connsiteX23" fmla="*/ 1347429 w 2567281"/>
              <a:gd name="connsiteY23" fmla="*/ 2565733 h 2567281"/>
              <a:gd name="connsiteX24" fmla="*/ 1222908 w 2567281"/>
              <a:gd name="connsiteY24" fmla="*/ 2565794 h 2567281"/>
              <a:gd name="connsiteX25" fmla="*/ 1150390 w 2567281"/>
              <a:gd name="connsiteY25" fmla="*/ 2558774 h 2567281"/>
              <a:gd name="connsiteX26" fmla="*/ 899550 w 2567281"/>
              <a:gd name="connsiteY26" fmla="*/ 2217898 h 2567281"/>
              <a:gd name="connsiteX27" fmla="*/ 479023 w 2567281"/>
              <a:gd name="connsiteY27" fmla="*/ 2281883 h 2567281"/>
              <a:gd name="connsiteX28" fmla="*/ 435584 w 2567281"/>
              <a:gd name="connsiteY28" fmla="*/ 2247295 h 2567281"/>
              <a:gd name="connsiteX29" fmla="*/ 345490 w 2567281"/>
              <a:gd name="connsiteY29" fmla="*/ 2159843 h 2567281"/>
              <a:gd name="connsiteX30" fmla="*/ 271660 w 2567281"/>
              <a:gd name="connsiteY30" fmla="*/ 2072382 h 2567281"/>
              <a:gd name="connsiteX31" fmla="*/ 335363 w 2567281"/>
              <a:gd name="connsiteY31" fmla="*/ 1653711 h 2567281"/>
              <a:gd name="connsiteX32" fmla="*/ 8015 w 2567281"/>
              <a:gd name="connsiteY32" fmla="*/ 1412826 h 2567281"/>
              <a:gd name="connsiteX33" fmla="*/ 1549 w 2567281"/>
              <a:gd name="connsiteY33" fmla="*/ 1347429 h 2567281"/>
              <a:gd name="connsiteX34" fmla="*/ 13418 w 2567281"/>
              <a:gd name="connsiteY34" fmla="*/ 1099676 h 2567281"/>
              <a:gd name="connsiteX35" fmla="*/ 14995 w 2567281"/>
              <a:gd name="connsiteY35" fmla="*/ 1091591 h 2567281"/>
              <a:gd name="connsiteX36" fmla="*/ 335363 w 2567281"/>
              <a:gd name="connsiteY36" fmla="*/ 855842 h 2567281"/>
              <a:gd name="connsiteX37" fmla="*/ 279210 w 2567281"/>
              <a:gd name="connsiteY37" fmla="*/ 486794 h 2567281"/>
              <a:gd name="connsiteX38" fmla="*/ 319987 w 2567281"/>
              <a:gd name="connsiteY38" fmla="*/ 435584 h 2567281"/>
              <a:gd name="connsiteX39" fmla="*/ 504477 w 2567281"/>
              <a:gd name="connsiteY39" fmla="*/ 263576 h 2567281"/>
              <a:gd name="connsiteX0-1" fmla="*/ 542723 w 2567281"/>
              <a:gd name="connsiteY0-2" fmla="*/ 237362 h 2567281"/>
              <a:gd name="connsiteX1-3" fmla="*/ 899550 w 2567281"/>
              <a:gd name="connsiteY1-4" fmla="*/ 291655 h 2567281"/>
              <a:gd name="connsiteX2-5" fmla="*/ 1104648 w 2567281"/>
              <a:gd name="connsiteY2-6" fmla="*/ 12940 h 2567281"/>
              <a:gd name="connsiteX3-7" fmla="*/ 1219853 w 2567281"/>
              <a:gd name="connsiteY3-8" fmla="*/ 1549 h 2567281"/>
              <a:gd name="connsiteX4-9" fmla="*/ 1467606 w 2567281"/>
              <a:gd name="connsiteY4-10" fmla="*/ 13418 h 2567281"/>
              <a:gd name="connsiteX5-11" fmla="*/ 1496875 w 2567281"/>
              <a:gd name="connsiteY5-12" fmla="*/ 19128 h 2567281"/>
              <a:gd name="connsiteX6-13" fmla="*/ 1697419 w 2567281"/>
              <a:gd name="connsiteY6-14" fmla="*/ 291655 h 2567281"/>
              <a:gd name="connsiteX7-15" fmla="*/ 2031761 w 2567281"/>
              <a:gd name="connsiteY7-16" fmla="*/ 240783 h 2567281"/>
              <a:gd name="connsiteX8-17" fmla="*/ 2034286 w 2567281"/>
              <a:gd name="connsiteY8-18" fmla="*/ 242421 h 2567281"/>
              <a:gd name="connsiteX9-19" fmla="*/ 2303706 w 2567281"/>
              <a:gd name="connsiteY9-20" fmla="*/ 504477 h 2567281"/>
              <a:gd name="connsiteX10-21" fmla="*/ 2313004 w 2567281"/>
              <a:gd name="connsiteY10-22" fmla="*/ 518043 h 2567281"/>
              <a:gd name="connsiteX11-23" fmla="*/ 2261606 w 2567281"/>
              <a:gd name="connsiteY11-24" fmla="*/ 855842 h 2567281"/>
              <a:gd name="connsiteX12-25" fmla="*/ 2547655 w 2567281"/>
              <a:gd name="connsiteY12-26" fmla="*/ 1066337 h 2567281"/>
              <a:gd name="connsiteX13-27" fmla="*/ 2553379 w 2567281"/>
              <a:gd name="connsiteY13-28" fmla="*/ 1094904 h 2567281"/>
              <a:gd name="connsiteX14-29" fmla="*/ 2565794 w 2567281"/>
              <a:gd name="connsiteY14-30" fmla="*/ 1344373 h 2567281"/>
              <a:gd name="connsiteX15-31" fmla="*/ 2556882 w 2567281"/>
              <a:gd name="connsiteY15-32" fmla="*/ 1436427 h 2567281"/>
              <a:gd name="connsiteX16-33" fmla="*/ 2261606 w 2567281"/>
              <a:gd name="connsiteY16-34" fmla="*/ 1653711 h 2567281"/>
              <a:gd name="connsiteX17-35" fmla="*/ 2320371 w 2567281"/>
              <a:gd name="connsiteY17-36" fmla="*/ 2039924 h 2567281"/>
              <a:gd name="connsiteX18-37" fmla="*/ 2247295 w 2567281"/>
              <a:gd name="connsiteY18-38" fmla="*/ 2131698 h 2567281"/>
              <a:gd name="connsiteX19-39" fmla="*/ 2159843 w 2567281"/>
              <a:gd name="connsiteY19-40" fmla="*/ 2221792 h 2567281"/>
              <a:gd name="connsiteX20-41" fmla="*/ 2093129 w 2567281"/>
              <a:gd name="connsiteY20-42" fmla="*/ 2278108 h 2567281"/>
              <a:gd name="connsiteX21-43" fmla="*/ 1697419 w 2567281"/>
              <a:gd name="connsiteY21-44" fmla="*/ 2217898 h 2567281"/>
              <a:gd name="connsiteX22-45" fmla="*/ 1448837 w 2567281"/>
              <a:gd name="connsiteY22-46" fmla="*/ 2555706 h 2567281"/>
              <a:gd name="connsiteX23-47" fmla="*/ 1347429 w 2567281"/>
              <a:gd name="connsiteY23-48" fmla="*/ 2565733 h 2567281"/>
              <a:gd name="connsiteX24-49" fmla="*/ 1222908 w 2567281"/>
              <a:gd name="connsiteY24-50" fmla="*/ 2565794 h 2567281"/>
              <a:gd name="connsiteX25-51" fmla="*/ 1150390 w 2567281"/>
              <a:gd name="connsiteY25-52" fmla="*/ 2558774 h 2567281"/>
              <a:gd name="connsiteX26-53" fmla="*/ 899550 w 2567281"/>
              <a:gd name="connsiteY26-54" fmla="*/ 2217898 h 2567281"/>
              <a:gd name="connsiteX27-55" fmla="*/ 479023 w 2567281"/>
              <a:gd name="connsiteY27-56" fmla="*/ 2281883 h 2567281"/>
              <a:gd name="connsiteX28-57" fmla="*/ 435584 w 2567281"/>
              <a:gd name="connsiteY28-58" fmla="*/ 2247295 h 2567281"/>
              <a:gd name="connsiteX29-59" fmla="*/ 345490 w 2567281"/>
              <a:gd name="connsiteY29-60" fmla="*/ 2159843 h 2567281"/>
              <a:gd name="connsiteX30-61" fmla="*/ 271660 w 2567281"/>
              <a:gd name="connsiteY30-62" fmla="*/ 2072382 h 2567281"/>
              <a:gd name="connsiteX31-63" fmla="*/ 335363 w 2567281"/>
              <a:gd name="connsiteY31-64" fmla="*/ 1653711 h 2567281"/>
              <a:gd name="connsiteX32-65" fmla="*/ 8015 w 2567281"/>
              <a:gd name="connsiteY32-66" fmla="*/ 1412826 h 2567281"/>
              <a:gd name="connsiteX33-67" fmla="*/ 1549 w 2567281"/>
              <a:gd name="connsiteY33-68" fmla="*/ 1347429 h 2567281"/>
              <a:gd name="connsiteX34-69" fmla="*/ 13418 w 2567281"/>
              <a:gd name="connsiteY34-70" fmla="*/ 1099676 h 2567281"/>
              <a:gd name="connsiteX35-71" fmla="*/ 14995 w 2567281"/>
              <a:gd name="connsiteY35-72" fmla="*/ 1091591 h 2567281"/>
              <a:gd name="connsiteX36-73" fmla="*/ 335363 w 2567281"/>
              <a:gd name="connsiteY36-74" fmla="*/ 855842 h 2567281"/>
              <a:gd name="connsiteX37-75" fmla="*/ 279210 w 2567281"/>
              <a:gd name="connsiteY37-76" fmla="*/ 486794 h 2567281"/>
              <a:gd name="connsiteX38-77" fmla="*/ 319987 w 2567281"/>
              <a:gd name="connsiteY38-78" fmla="*/ 435584 h 2567281"/>
              <a:gd name="connsiteX39-79" fmla="*/ 504477 w 2567281"/>
              <a:gd name="connsiteY39-80" fmla="*/ 263576 h 2567281"/>
              <a:gd name="connsiteX40" fmla="*/ 542723 w 2567281"/>
              <a:gd name="connsiteY40" fmla="*/ 237362 h 2567281"/>
              <a:gd name="connsiteX0-81" fmla="*/ 542723 w 2567281"/>
              <a:gd name="connsiteY0-82" fmla="*/ 237362 h 2567281"/>
              <a:gd name="connsiteX1-83" fmla="*/ 899550 w 2567281"/>
              <a:gd name="connsiteY1-84" fmla="*/ 291655 h 2567281"/>
              <a:gd name="connsiteX2-85" fmla="*/ 1104648 w 2567281"/>
              <a:gd name="connsiteY2-86" fmla="*/ 12940 h 2567281"/>
              <a:gd name="connsiteX3-87" fmla="*/ 1219853 w 2567281"/>
              <a:gd name="connsiteY3-88" fmla="*/ 1549 h 2567281"/>
              <a:gd name="connsiteX4-89" fmla="*/ 1467606 w 2567281"/>
              <a:gd name="connsiteY4-90" fmla="*/ 13418 h 2567281"/>
              <a:gd name="connsiteX5-91" fmla="*/ 1496875 w 2567281"/>
              <a:gd name="connsiteY5-92" fmla="*/ 19128 h 2567281"/>
              <a:gd name="connsiteX6-93" fmla="*/ 1697419 w 2567281"/>
              <a:gd name="connsiteY6-94" fmla="*/ 291655 h 2567281"/>
              <a:gd name="connsiteX7-95" fmla="*/ 2031761 w 2567281"/>
              <a:gd name="connsiteY7-96" fmla="*/ 240783 h 2567281"/>
              <a:gd name="connsiteX8-97" fmla="*/ 2034286 w 2567281"/>
              <a:gd name="connsiteY8-98" fmla="*/ 242421 h 2567281"/>
              <a:gd name="connsiteX9-99" fmla="*/ 2303706 w 2567281"/>
              <a:gd name="connsiteY9-100" fmla="*/ 504477 h 2567281"/>
              <a:gd name="connsiteX10-101" fmla="*/ 2313004 w 2567281"/>
              <a:gd name="connsiteY10-102" fmla="*/ 518043 h 2567281"/>
              <a:gd name="connsiteX11-103" fmla="*/ 2261606 w 2567281"/>
              <a:gd name="connsiteY11-104" fmla="*/ 855842 h 2567281"/>
              <a:gd name="connsiteX12-105" fmla="*/ 2547655 w 2567281"/>
              <a:gd name="connsiteY12-106" fmla="*/ 1066337 h 2567281"/>
              <a:gd name="connsiteX13-107" fmla="*/ 2553379 w 2567281"/>
              <a:gd name="connsiteY13-108" fmla="*/ 1094904 h 2567281"/>
              <a:gd name="connsiteX14-109" fmla="*/ 2565794 w 2567281"/>
              <a:gd name="connsiteY14-110" fmla="*/ 1344373 h 2567281"/>
              <a:gd name="connsiteX15-111" fmla="*/ 2556882 w 2567281"/>
              <a:gd name="connsiteY15-112" fmla="*/ 1436427 h 2567281"/>
              <a:gd name="connsiteX16-113" fmla="*/ 2261606 w 2567281"/>
              <a:gd name="connsiteY16-114" fmla="*/ 1653711 h 2567281"/>
              <a:gd name="connsiteX17-115" fmla="*/ 2320371 w 2567281"/>
              <a:gd name="connsiteY17-116" fmla="*/ 2039924 h 2567281"/>
              <a:gd name="connsiteX18-117" fmla="*/ 2247295 w 2567281"/>
              <a:gd name="connsiteY18-118" fmla="*/ 2131698 h 2567281"/>
              <a:gd name="connsiteX19-119" fmla="*/ 2159843 w 2567281"/>
              <a:gd name="connsiteY19-120" fmla="*/ 2221792 h 2567281"/>
              <a:gd name="connsiteX20-121" fmla="*/ 2093129 w 2567281"/>
              <a:gd name="connsiteY20-122" fmla="*/ 2278108 h 2567281"/>
              <a:gd name="connsiteX21-123" fmla="*/ 1697419 w 2567281"/>
              <a:gd name="connsiteY21-124" fmla="*/ 2217898 h 2567281"/>
              <a:gd name="connsiteX22-125" fmla="*/ 1448837 w 2567281"/>
              <a:gd name="connsiteY22-126" fmla="*/ 2555706 h 2567281"/>
              <a:gd name="connsiteX23-127" fmla="*/ 1347429 w 2567281"/>
              <a:gd name="connsiteY23-128" fmla="*/ 2565733 h 2567281"/>
              <a:gd name="connsiteX24-129" fmla="*/ 1222908 w 2567281"/>
              <a:gd name="connsiteY24-130" fmla="*/ 2565794 h 2567281"/>
              <a:gd name="connsiteX25-131" fmla="*/ 1150390 w 2567281"/>
              <a:gd name="connsiteY25-132" fmla="*/ 2558774 h 2567281"/>
              <a:gd name="connsiteX26-133" fmla="*/ 899550 w 2567281"/>
              <a:gd name="connsiteY26-134" fmla="*/ 2217898 h 2567281"/>
              <a:gd name="connsiteX27-135" fmla="*/ 479023 w 2567281"/>
              <a:gd name="connsiteY27-136" fmla="*/ 2281883 h 2567281"/>
              <a:gd name="connsiteX28-137" fmla="*/ 435584 w 2567281"/>
              <a:gd name="connsiteY28-138" fmla="*/ 2247295 h 2567281"/>
              <a:gd name="connsiteX29-139" fmla="*/ 345490 w 2567281"/>
              <a:gd name="connsiteY29-140" fmla="*/ 2159843 h 2567281"/>
              <a:gd name="connsiteX30-141" fmla="*/ 271660 w 2567281"/>
              <a:gd name="connsiteY30-142" fmla="*/ 2072382 h 2567281"/>
              <a:gd name="connsiteX31-143" fmla="*/ 335363 w 2567281"/>
              <a:gd name="connsiteY31-144" fmla="*/ 1653711 h 2567281"/>
              <a:gd name="connsiteX32-145" fmla="*/ 8015 w 2567281"/>
              <a:gd name="connsiteY32-146" fmla="*/ 1412826 h 2567281"/>
              <a:gd name="connsiteX33-147" fmla="*/ 1549 w 2567281"/>
              <a:gd name="connsiteY33-148" fmla="*/ 1347429 h 2567281"/>
              <a:gd name="connsiteX34-149" fmla="*/ 13418 w 2567281"/>
              <a:gd name="connsiteY34-150" fmla="*/ 1099676 h 2567281"/>
              <a:gd name="connsiteX35-151" fmla="*/ 14995 w 2567281"/>
              <a:gd name="connsiteY35-152" fmla="*/ 1091591 h 2567281"/>
              <a:gd name="connsiteX36-153" fmla="*/ 335363 w 2567281"/>
              <a:gd name="connsiteY36-154" fmla="*/ 855842 h 2567281"/>
              <a:gd name="connsiteX37-155" fmla="*/ 279210 w 2567281"/>
              <a:gd name="connsiteY37-156" fmla="*/ 486794 h 2567281"/>
              <a:gd name="connsiteX38-157" fmla="*/ 319987 w 2567281"/>
              <a:gd name="connsiteY38-158" fmla="*/ 435584 h 2567281"/>
              <a:gd name="connsiteX39-159" fmla="*/ 504477 w 2567281"/>
              <a:gd name="connsiteY39-160" fmla="*/ 263576 h 2567281"/>
              <a:gd name="connsiteX40-161" fmla="*/ 542723 w 2567281"/>
              <a:gd name="connsiteY40-162" fmla="*/ 237362 h 2567281"/>
              <a:gd name="connsiteX0-163" fmla="*/ 542723 w 2567281"/>
              <a:gd name="connsiteY0-164" fmla="*/ 237362 h 2567281"/>
              <a:gd name="connsiteX1-165" fmla="*/ 899550 w 2567281"/>
              <a:gd name="connsiteY1-166" fmla="*/ 291655 h 2567281"/>
              <a:gd name="connsiteX2-167" fmla="*/ 1104648 w 2567281"/>
              <a:gd name="connsiteY2-168" fmla="*/ 12940 h 2567281"/>
              <a:gd name="connsiteX3-169" fmla="*/ 1219853 w 2567281"/>
              <a:gd name="connsiteY3-170" fmla="*/ 1549 h 2567281"/>
              <a:gd name="connsiteX4-171" fmla="*/ 1467606 w 2567281"/>
              <a:gd name="connsiteY4-172" fmla="*/ 13418 h 2567281"/>
              <a:gd name="connsiteX5-173" fmla="*/ 1496875 w 2567281"/>
              <a:gd name="connsiteY5-174" fmla="*/ 19128 h 2567281"/>
              <a:gd name="connsiteX6-175" fmla="*/ 1697419 w 2567281"/>
              <a:gd name="connsiteY6-176" fmla="*/ 291655 h 2567281"/>
              <a:gd name="connsiteX7-177" fmla="*/ 2031761 w 2567281"/>
              <a:gd name="connsiteY7-178" fmla="*/ 240783 h 2567281"/>
              <a:gd name="connsiteX8-179" fmla="*/ 2034286 w 2567281"/>
              <a:gd name="connsiteY8-180" fmla="*/ 242421 h 2567281"/>
              <a:gd name="connsiteX9-181" fmla="*/ 2303706 w 2567281"/>
              <a:gd name="connsiteY9-182" fmla="*/ 504477 h 2567281"/>
              <a:gd name="connsiteX10-183" fmla="*/ 2313004 w 2567281"/>
              <a:gd name="connsiteY10-184" fmla="*/ 518043 h 2567281"/>
              <a:gd name="connsiteX11-185" fmla="*/ 2261606 w 2567281"/>
              <a:gd name="connsiteY11-186" fmla="*/ 855842 h 2567281"/>
              <a:gd name="connsiteX12-187" fmla="*/ 2547655 w 2567281"/>
              <a:gd name="connsiteY12-188" fmla="*/ 1066337 h 2567281"/>
              <a:gd name="connsiteX13-189" fmla="*/ 2553379 w 2567281"/>
              <a:gd name="connsiteY13-190" fmla="*/ 1094904 h 2567281"/>
              <a:gd name="connsiteX14-191" fmla="*/ 2565794 w 2567281"/>
              <a:gd name="connsiteY14-192" fmla="*/ 1344373 h 2567281"/>
              <a:gd name="connsiteX15-193" fmla="*/ 2556882 w 2567281"/>
              <a:gd name="connsiteY15-194" fmla="*/ 1436427 h 2567281"/>
              <a:gd name="connsiteX16-195" fmla="*/ 2261606 w 2567281"/>
              <a:gd name="connsiteY16-196" fmla="*/ 1653711 h 2567281"/>
              <a:gd name="connsiteX17-197" fmla="*/ 2320371 w 2567281"/>
              <a:gd name="connsiteY17-198" fmla="*/ 2039924 h 2567281"/>
              <a:gd name="connsiteX18-199" fmla="*/ 2247295 w 2567281"/>
              <a:gd name="connsiteY18-200" fmla="*/ 2131698 h 2567281"/>
              <a:gd name="connsiteX19-201" fmla="*/ 2159843 w 2567281"/>
              <a:gd name="connsiteY19-202" fmla="*/ 2221792 h 2567281"/>
              <a:gd name="connsiteX20-203" fmla="*/ 2093129 w 2567281"/>
              <a:gd name="connsiteY20-204" fmla="*/ 2278108 h 2567281"/>
              <a:gd name="connsiteX21-205" fmla="*/ 1697419 w 2567281"/>
              <a:gd name="connsiteY21-206" fmla="*/ 2217898 h 2567281"/>
              <a:gd name="connsiteX22-207" fmla="*/ 1448837 w 2567281"/>
              <a:gd name="connsiteY22-208" fmla="*/ 2555706 h 2567281"/>
              <a:gd name="connsiteX23-209" fmla="*/ 1347429 w 2567281"/>
              <a:gd name="connsiteY23-210" fmla="*/ 2565733 h 2567281"/>
              <a:gd name="connsiteX24-211" fmla="*/ 1222908 w 2567281"/>
              <a:gd name="connsiteY24-212" fmla="*/ 2565794 h 2567281"/>
              <a:gd name="connsiteX25-213" fmla="*/ 1150390 w 2567281"/>
              <a:gd name="connsiteY25-214" fmla="*/ 2558774 h 2567281"/>
              <a:gd name="connsiteX26-215" fmla="*/ 899550 w 2567281"/>
              <a:gd name="connsiteY26-216" fmla="*/ 2217898 h 2567281"/>
              <a:gd name="connsiteX27-217" fmla="*/ 479023 w 2567281"/>
              <a:gd name="connsiteY27-218" fmla="*/ 2281883 h 2567281"/>
              <a:gd name="connsiteX28-219" fmla="*/ 435584 w 2567281"/>
              <a:gd name="connsiteY28-220" fmla="*/ 2247295 h 2567281"/>
              <a:gd name="connsiteX29-221" fmla="*/ 345490 w 2567281"/>
              <a:gd name="connsiteY29-222" fmla="*/ 2159843 h 2567281"/>
              <a:gd name="connsiteX30-223" fmla="*/ 271660 w 2567281"/>
              <a:gd name="connsiteY30-224" fmla="*/ 2072382 h 2567281"/>
              <a:gd name="connsiteX31-225" fmla="*/ 335363 w 2567281"/>
              <a:gd name="connsiteY31-226" fmla="*/ 1653711 h 2567281"/>
              <a:gd name="connsiteX32-227" fmla="*/ 8015 w 2567281"/>
              <a:gd name="connsiteY32-228" fmla="*/ 1412826 h 2567281"/>
              <a:gd name="connsiteX33-229" fmla="*/ 1549 w 2567281"/>
              <a:gd name="connsiteY33-230" fmla="*/ 1347429 h 2567281"/>
              <a:gd name="connsiteX34-231" fmla="*/ 13418 w 2567281"/>
              <a:gd name="connsiteY34-232" fmla="*/ 1099676 h 2567281"/>
              <a:gd name="connsiteX35-233" fmla="*/ 14995 w 2567281"/>
              <a:gd name="connsiteY35-234" fmla="*/ 1091591 h 2567281"/>
              <a:gd name="connsiteX36-235" fmla="*/ 383955 w 2567281"/>
              <a:gd name="connsiteY36-236" fmla="*/ 924696 h 2567281"/>
              <a:gd name="connsiteX37-237" fmla="*/ 279210 w 2567281"/>
              <a:gd name="connsiteY37-238" fmla="*/ 486794 h 2567281"/>
              <a:gd name="connsiteX38-239" fmla="*/ 319987 w 2567281"/>
              <a:gd name="connsiteY38-240" fmla="*/ 435584 h 2567281"/>
              <a:gd name="connsiteX39-241" fmla="*/ 504477 w 2567281"/>
              <a:gd name="connsiteY39-242" fmla="*/ 263576 h 2567281"/>
              <a:gd name="connsiteX40-243" fmla="*/ 542723 w 2567281"/>
              <a:gd name="connsiteY40-244" fmla="*/ 237362 h 2567281"/>
              <a:gd name="connsiteX0-245" fmla="*/ 542723 w 2567281"/>
              <a:gd name="connsiteY0-246" fmla="*/ 237362 h 2567281"/>
              <a:gd name="connsiteX1-247" fmla="*/ 899550 w 2567281"/>
              <a:gd name="connsiteY1-248" fmla="*/ 291655 h 2567281"/>
              <a:gd name="connsiteX2-249" fmla="*/ 1104648 w 2567281"/>
              <a:gd name="connsiteY2-250" fmla="*/ 12940 h 2567281"/>
              <a:gd name="connsiteX3-251" fmla="*/ 1219853 w 2567281"/>
              <a:gd name="connsiteY3-252" fmla="*/ 1549 h 2567281"/>
              <a:gd name="connsiteX4-253" fmla="*/ 1467606 w 2567281"/>
              <a:gd name="connsiteY4-254" fmla="*/ 13418 h 2567281"/>
              <a:gd name="connsiteX5-255" fmla="*/ 1496875 w 2567281"/>
              <a:gd name="connsiteY5-256" fmla="*/ 19128 h 2567281"/>
              <a:gd name="connsiteX6-257" fmla="*/ 1697419 w 2567281"/>
              <a:gd name="connsiteY6-258" fmla="*/ 291655 h 2567281"/>
              <a:gd name="connsiteX7-259" fmla="*/ 2031761 w 2567281"/>
              <a:gd name="connsiteY7-260" fmla="*/ 240783 h 2567281"/>
              <a:gd name="connsiteX8-261" fmla="*/ 2034286 w 2567281"/>
              <a:gd name="connsiteY8-262" fmla="*/ 242421 h 2567281"/>
              <a:gd name="connsiteX9-263" fmla="*/ 2303706 w 2567281"/>
              <a:gd name="connsiteY9-264" fmla="*/ 504477 h 2567281"/>
              <a:gd name="connsiteX10-265" fmla="*/ 2313004 w 2567281"/>
              <a:gd name="connsiteY10-266" fmla="*/ 518043 h 2567281"/>
              <a:gd name="connsiteX11-267" fmla="*/ 2261606 w 2567281"/>
              <a:gd name="connsiteY11-268" fmla="*/ 855842 h 2567281"/>
              <a:gd name="connsiteX12-269" fmla="*/ 2547655 w 2567281"/>
              <a:gd name="connsiteY12-270" fmla="*/ 1066337 h 2567281"/>
              <a:gd name="connsiteX13-271" fmla="*/ 2553379 w 2567281"/>
              <a:gd name="connsiteY13-272" fmla="*/ 1094904 h 2567281"/>
              <a:gd name="connsiteX14-273" fmla="*/ 2565794 w 2567281"/>
              <a:gd name="connsiteY14-274" fmla="*/ 1344373 h 2567281"/>
              <a:gd name="connsiteX15-275" fmla="*/ 2556882 w 2567281"/>
              <a:gd name="connsiteY15-276" fmla="*/ 1436427 h 2567281"/>
              <a:gd name="connsiteX16-277" fmla="*/ 2261606 w 2567281"/>
              <a:gd name="connsiteY16-278" fmla="*/ 1653711 h 2567281"/>
              <a:gd name="connsiteX17-279" fmla="*/ 2320371 w 2567281"/>
              <a:gd name="connsiteY17-280" fmla="*/ 2039924 h 2567281"/>
              <a:gd name="connsiteX18-281" fmla="*/ 2247295 w 2567281"/>
              <a:gd name="connsiteY18-282" fmla="*/ 2131698 h 2567281"/>
              <a:gd name="connsiteX19-283" fmla="*/ 2159843 w 2567281"/>
              <a:gd name="connsiteY19-284" fmla="*/ 2221792 h 2567281"/>
              <a:gd name="connsiteX20-285" fmla="*/ 2093129 w 2567281"/>
              <a:gd name="connsiteY20-286" fmla="*/ 2278108 h 2567281"/>
              <a:gd name="connsiteX21-287" fmla="*/ 1697419 w 2567281"/>
              <a:gd name="connsiteY21-288" fmla="*/ 2217898 h 2567281"/>
              <a:gd name="connsiteX22-289" fmla="*/ 1448837 w 2567281"/>
              <a:gd name="connsiteY22-290" fmla="*/ 2555706 h 2567281"/>
              <a:gd name="connsiteX23-291" fmla="*/ 1347429 w 2567281"/>
              <a:gd name="connsiteY23-292" fmla="*/ 2565733 h 2567281"/>
              <a:gd name="connsiteX24-293" fmla="*/ 1222908 w 2567281"/>
              <a:gd name="connsiteY24-294" fmla="*/ 2565794 h 2567281"/>
              <a:gd name="connsiteX25-295" fmla="*/ 1150390 w 2567281"/>
              <a:gd name="connsiteY25-296" fmla="*/ 2558774 h 2567281"/>
              <a:gd name="connsiteX26-297" fmla="*/ 899550 w 2567281"/>
              <a:gd name="connsiteY26-298" fmla="*/ 2217898 h 2567281"/>
              <a:gd name="connsiteX27-299" fmla="*/ 479023 w 2567281"/>
              <a:gd name="connsiteY27-300" fmla="*/ 2281883 h 2567281"/>
              <a:gd name="connsiteX28-301" fmla="*/ 435584 w 2567281"/>
              <a:gd name="connsiteY28-302" fmla="*/ 2247295 h 2567281"/>
              <a:gd name="connsiteX29-303" fmla="*/ 345490 w 2567281"/>
              <a:gd name="connsiteY29-304" fmla="*/ 2159843 h 2567281"/>
              <a:gd name="connsiteX30-305" fmla="*/ 271660 w 2567281"/>
              <a:gd name="connsiteY30-306" fmla="*/ 2072382 h 2567281"/>
              <a:gd name="connsiteX31-307" fmla="*/ 335363 w 2567281"/>
              <a:gd name="connsiteY31-308" fmla="*/ 1653711 h 2567281"/>
              <a:gd name="connsiteX32-309" fmla="*/ 8015 w 2567281"/>
              <a:gd name="connsiteY32-310" fmla="*/ 1412826 h 2567281"/>
              <a:gd name="connsiteX33-311" fmla="*/ 1549 w 2567281"/>
              <a:gd name="connsiteY33-312" fmla="*/ 1347429 h 2567281"/>
              <a:gd name="connsiteX34-313" fmla="*/ 13418 w 2567281"/>
              <a:gd name="connsiteY34-314" fmla="*/ 1099676 h 2567281"/>
              <a:gd name="connsiteX35-315" fmla="*/ 14995 w 2567281"/>
              <a:gd name="connsiteY35-316" fmla="*/ 1091591 h 2567281"/>
              <a:gd name="connsiteX36-317" fmla="*/ 397757 w 2567281"/>
              <a:gd name="connsiteY36-318" fmla="*/ 825747 h 2567281"/>
              <a:gd name="connsiteX37-319" fmla="*/ 279210 w 2567281"/>
              <a:gd name="connsiteY37-320" fmla="*/ 486794 h 2567281"/>
              <a:gd name="connsiteX38-321" fmla="*/ 319987 w 2567281"/>
              <a:gd name="connsiteY38-322" fmla="*/ 435584 h 2567281"/>
              <a:gd name="connsiteX39-323" fmla="*/ 504477 w 2567281"/>
              <a:gd name="connsiteY39-324" fmla="*/ 263576 h 2567281"/>
              <a:gd name="connsiteX40-325" fmla="*/ 542723 w 2567281"/>
              <a:gd name="connsiteY40-326" fmla="*/ 237362 h 2567281"/>
              <a:gd name="connsiteX0-327" fmla="*/ 542723 w 2567281"/>
              <a:gd name="connsiteY0-328" fmla="*/ 237362 h 2567281"/>
              <a:gd name="connsiteX1-329" fmla="*/ 899550 w 2567281"/>
              <a:gd name="connsiteY1-330" fmla="*/ 291655 h 2567281"/>
              <a:gd name="connsiteX2-331" fmla="*/ 1104648 w 2567281"/>
              <a:gd name="connsiteY2-332" fmla="*/ 12940 h 2567281"/>
              <a:gd name="connsiteX3-333" fmla="*/ 1219853 w 2567281"/>
              <a:gd name="connsiteY3-334" fmla="*/ 1549 h 2567281"/>
              <a:gd name="connsiteX4-335" fmla="*/ 1467606 w 2567281"/>
              <a:gd name="connsiteY4-336" fmla="*/ 13418 h 2567281"/>
              <a:gd name="connsiteX5-337" fmla="*/ 1496875 w 2567281"/>
              <a:gd name="connsiteY5-338" fmla="*/ 19128 h 2567281"/>
              <a:gd name="connsiteX6-339" fmla="*/ 1697419 w 2567281"/>
              <a:gd name="connsiteY6-340" fmla="*/ 291655 h 2567281"/>
              <a:gd name="connsiteX7-341" fmla="*/ 2031761 w 2567281"/>
              <a:gd name="connsiteY7-342" fmla="*/ 240783 h 2567281"/>
              <a:gd name="connsiteX8-343" fmla="*/ 2034286 w 2567281"/>
              <a:gd name="connsiteY8-344" fmla="*/ 242421 h 2567281"/>
              <a:gd name="connsiteX9-345" fmla="*/ 2303706 w 2567281"/>
              <a:gd name="connsiteY9-346" fmla="*/ 504477 h 2567281"/>
              <a:gd name="connsiteX10-347" fmla="*/ 2313004 w 2567281"/>
              <a:gd name="connsiteY10-348" fmla="*/ 518043 h 2567281"/>
              <a:gd name="connsiteX11-349" fmla="*/ 2261606 w 2567281"/>
              <a:gd name="connsiteY11-350" fmla="*/ 855842 h 2567281"/>
              <a:gd name="connsiteX12-351" fmla="*/ 2547655 w 2567281"/>
              <a:gd name="connsiteY12-352" fmla="*/ 1066337 h 2567281"/>
              <a:gd name="connsiteX13-353" fmla="*/ 2553379 w 2567281"/>
              <a:gd name="connsiteY13-354" fmla="*/ 1094904 h 2567281"/>
              <a:gd name="connsiteX14-355" fmla="*/ 2565794 w 2567281"/>
              <a:gd name="connsiteY14-356" fmla="*/ 1344373 h 2567281"/>
              <a:gd name="connsiteX15-357" fmla="*/ 2556882 w 2567281"/>
              <a:gd name="connsiteY15-358" fmla="*/ 1436427 h 2567281"/>
              <a:gd name="connsiteX16-359" fmla="*/ 2261606 w 2567281"/>
              <a:gd name="connsiteY16-360" fmla="*/ 1653711 h 2567281"/>
              <a:gd name="connsiteX17-361" fmla="*/ 2320371 w 2567281"/>
              <a:gd name="connsiteY17-362" fmla="*/ 2039924 h 2567281"/>
              <a:gd name="connsiteX18-363" fmla="*/ 2247295 w 2567281"/>
              <a:gd name="connsiteY18-364" fmla="*/ 2131698 h 2567281"/>
              <a:gd name="connsiteX19-365" fmla="*/ 2159843 w 2567281"/>
              <a:gd name="connsiteY19-366" fmla="*/ 2221792 h 2567281"/>
              <a:gd name="connsiteX20-367" fmla="*/ 2093129 w 2567281"/>
              <a:gd name="connsiteY20-368" fmla="*/ 2278108 h 2567281"/>
              <a:gd name="connsiteX21-369" fmla="*/ 1697419 w 2567281"/>
              <a:gd name="connsiteY21-370" fmla="*/ 2217898 h 2567281"/>
              <a:gd name="connsiteX22-371" fmla="*/ 1448837 w 2567281"/>
              <a:gd name="connsiteY22-372" fmla="*/ 2555706 h 2567281"/>
              <a:gd name="connsiteX23-373" fmla="*/ 1347429 w 2567281"/>
              <a:gd name="connsiteY23-374" fmla="*/ 2565733 h 2567281"/>
              <a:gd name="connsiteX24-375" fmla="*/ 1222908 w 2567281"/>
              <a:gd name="connsiteY24-376" fmla="*/ 2565794 h 2567281"/>
              <a:gd name="connsiteX25-377" fmla="*/ 1150390 w 2567281"/>
              <a:gd name="connsiteY25-378" fmla="*/ 2558774 h 2567281"/>
              <a:gd name="connsiteX26-379" fmla="*/ 899550 w 2567281"/>
              <a:gd name="connsiteY26-380" fmla="*/ 2217898 h 2567281"/>
              <a:gd name="connsiteX27-381" fmla="*/ 479023 w 2567281"/>
              <a:gd name="connsiteY27-382" fmla="*/ 2281883 h 2567281"/>
              <a:gd name="connsiteX28-383" fmla="*/ 435584 w 2567281"/>
              <a:gd name="connsiteY28-384" fmla="*/ 2247295 h 2567281"/>
              <a:gd name="connsiteX29-385" fmla="*/ 345490 w 2567281"/>
              <a:gd name="connsiteY29-386" fmla="*/ 2159843 h 2567281"/>
              <a:gd name="connsiteX30-387" fmla="*/ 271660 w 2567281"/>
              <a:gd name="connsiteY30-388" fmla="*/ 2072382 h 2567281"/>
              <a:gd name="connsiteX31-389" fmla="*/ 335363 w 2567281"/>
              <a:gd name="connsiteY31-390" fmla="*/ 1653711 h 2567281"/>
              <a:gd name="connsiteX32-391" fmla="*/ 8015 w 2567281"/>
              <a:gd name="connsiteY32-392" fmla="*/ 1412826 h 2567281"/>
              <a:gd name="connsiteX33-393" fmla="*/ 1549 w 2567281"/>
              <a:gd name="connsiteY33-394" fmla="*/ 1347429 h 2567281"/>
              <a:gd name="connsiteX34-395" fmla="*/ 13418 w 2567281"/>
              <a:gd name="connsiteY34-396" fmla="*/ 1099676 h 2567281"/>
              <a:gd name="connsiteX35-397" fmla="*/ 14995 w 2567281"/>
              <a:gd name="connsiteY35-398" fmla="*/ 1091591 h 2567281"/>
              <a:gd name="connsiteX36-399" fmla="*/ 396436 w 2567281"/>
              <a:gd name="connsiteY36-400" fmla="*/ 918677 h 2567281"/>
              <a:gd name="connsiteX37-401" fmla="*/ 279210 w 2567281"/>
              <a:gd name="connsiteY37-402" fmla="*/ 486794 h 2567281"/>
              <a:gd name="connsiteX38-403" fmla="*/ 319987 w 2567281"/>
              <a:gd name="connsiteY38-404" fmla="*/ 435584 h 2567281"/>
              <a:gd name="connsiteX39-405" fmla="*/ 504477 w 2567281"/>
              <a:gd name="connsiteY39-406" fmla="*/ 263576 h 2567281"/>
              <a:gd name="connsiteX40-407" fmla="*/ 542723 w 2567281"/>
              <a:gd name="connsiteY40-408" fmla="*/ 237362 h 2567281"/>
              <a:gd name="connsiteX0-409" fmla="*/ 542723 w 2567281"/>
              <a:gd name="connsiteY0-410" fmla="*/ 237362 h 2567281"/>
              <a:gd name="connsiteX1-411" fmla="*/ 899550 w 2567281"/>
              <a:gd name="connsiteY1-412" fmla="*/ 291655 h 2567281"/>
              <a:gd name="connsiteX2-413" fmla="*/ 1104648 w 2567281"/>
              <a:gd name="connsiteY2-414" fmla="*/ 12940 h 2567281"/>
              <a:gd name="connsiteX3-415" fmla="*/ 1219853 w 2567281"/>
              <a:gd name="connsiteY3-416" fmla="*/ 1549 h 2567281"/>
              <a:gd name="connsiteX4-417" fmla="*/ 1467606 w 2567281"/>
              <a:gd name="connsiteY4-418" fmla="*/ 13418 h 2567281"/>
              <a:gd name="connsiteX5-419" fmla="*/ 1496875 w 2567281"/>
              <a:gd name="connsiteY5-420" fmla="*/ 19128 h 2567281"/>
              <a:gd name="connsiteX6-421" fmla="*/ 1697419 w 2567281"/>
              <a:gd name="connsiteY6-422" fmla="*/ 291655 h 2567281"/>
              <a:gd name="connsiteX7-423" fmla="*/ 2031761 w 2567281"/>
              <a:gd name="connsiteY7-424" fmla="*/ 240783 h 2567281"/>
              <a:gd name="connsiteX8-425" fmla="*/ 2034286 w 2567281"/>
              <a:gd name="connsiteY8-426" fmla="*/ 242421 h 2567281"/>
              <a:gd name="connsiteX9-427" fmla="*/ 2303706 w 2567281"/>
              <a:gd name="connsiteY9-428" fmla="*/ 504477 h 2567281"/>
              <a:gd name="connsiteX10-429" fmla="*/ 2313004 w 2567281"/>
              <a:gd name="connsiteY10-430" fmla="*/ 518043 h 2567281"/>
              <a:gd name="connsiteX11-431" fmla="*/ 2261606 w 2567281"/>
              <a:gd name="connsiteY11-432" fmla="*/ 855842 h 2567281"/>
              <a:gd name="connsiteX12-433" fmla="*/ 2547655 w 2567281"/>
              <a:gd name="connsiteY12-434" fmla="*/ 1066337 h 2567281"/>
              <a:gd name="connsiteX13-435" fmla="*/ 2553379 w 2567281"/>
              <a:gd name="connsiteY13-436" fmla="*/ 1094904 h 2567281"/>
              <a:gd name="connsiteX14-437" fmla="*/ 2565794 w 2567281"/>
              <a:gd name="connsiteY14-438" fmla="*/ 1344373 h 2567281"/>
              <a:gd name="connsiteX15-439" fmla="*/ 2556882 w 2567281"/>
              <a:gd name="connsiteY15-440" fmla="*/ 1436427 h 2567281"/>
              <a:gd name="connsiteX16-441" fmla="*/ 2261606 w 2567281"/>
              <a:gd name="connsiteY16-442" fmla="*/ 1653711 h 2567281"/>
              <a:gd name="connsiteX17-443" fmla="*/ 2320371 w 2567281"/>
              <a:gd name="connsiteY17-444" fmla="*/ 2039924 h 2567281"/>
              <a:gd name="connsiteX18-445" fmla="*/ 2247295 w 2567281"/>
              <a:gd name="connsiteY18-446" fmla="*/ 2131698 h 2567281"/>
              <a:gd name="connsiteX19-447" fmla="*/ 2159843 w 2567281"/>
              <a:gd name="connsiteY19-448" fmla="*/ 2221792 h 2567281"/>
              <a:gd name="connsiteX20-449" fmla="*/ 2093129 w 2567281"/>
              <a:gd name="connsiteY20-450" fmla="*/ 2278108 h 2567281"/>
              <a:gd name="connsiteX21-451" fmla="*/ 1697419 w 2567281"/>
              <a:gd name="connsiteY21-452" fmla="*/ 2217898 h 2567281"/>
              <a:gd name="connsiteX22-453" fmla="*/ 1448837 w 2567281"/>
              <a:gd name="connsiteY22-454" fmla="*/ 2555706 h 2567281"/>
              <a:gd name="connsiteX23-455" fmla="*/ 1347429 w 2567281"/>
              <a:gd name="connsiteY23-456" fmla="*/ 2565733 h 2567281"/>
              <a:gd name="connsiteX24-457" fmla="*/ 1222908 w 2567281"/>
              <a:gd name="connsiteY24-458" fmla="*/ 2565794 h 2567281"/>
              <a:gd name="connsiteX25-459" fmla="*/ 1150390 w 2567281"/>
              <a:gd name="connsiteY25-460" fmla="*/ 2558774 h 2567281"/>
              <a:gd name="connsiteX26-461" fmla="*/ 899550 w 2567281"/>
              <a:gd name="connsiteY26-462" fmla="*/ 2217898 h 2567281"/>
              <a:gd name="connsiteX27-463" fmla="*/ 479023 w 2567281"/>
              <a:gd name="connsiteY27-464" fmla="*/ 2281883 h 2567281"/>
              <a:gd name="connsiteX28-465" fmla="*/ 435584 w 2567281"/>
              <a:gd name="connsiteY28-466" fmla="*/ 2247295 h 2567281"/>
              <a:gd name="connsiteX29-467" fmla="*/ 345490 w 2567281"/>
              <a:gd name="connsiteY29-468" fmla="*/ 2159843 h 2567281"/>
              <a:gd name="connsiteX30-469" fmla="*/ 271660 w 2567281"/>
              <a:gd name="connsiteY30-470" fmla="*/ 2072382 h 2567281"/>
              <a:gd name="connsiteX31-471" fmla="*/ 335363 w 2567281"/>
              <a:gd name="connsiteY31-472" fmla="*/ 1653711 h 2567281"/>
              <a:gd name="connsiteX32-473" fmla="*/ 8015 w 2567281"/>
              <a:gd name="connsiteY32-474" fmla="*/ 1412826 h 2567281"/>
              <a:gd name="connsiteX33-475" fmla="*/ 1549 w 2567281"/>
              <a:gd name="connsiteY33-476" fmla="*/ 1347429 h 2567281"/>
              <a:gd name="connsiteX34-477" fmla="*/ 13418 w 2567281"/>
              <a:gd name="connsiteY34-478" fmla="*/ 1099676 h 2567281"/>
              <a:gd name="connsiteX35-479" fmla="*/ 14995 w 2567281"/>
              <a:gd name="connsiteY35-480" fmla="*/ 1091591 h 2567281"/>
              <a:gd name="connsiteX36-481" fmla="*/ 446351 w 2567281"/>
              <a:gd name="connsiteY36-482" fmla="*/ 894601 h 2567281"/>
              <a:gd name="connsiteX37-483" fmla="*/ 279210 w 2567281"/>
              <a:gd name="connsiteY37-484" fmla="*/ 486794 h 2567281"/>
              <a:gd name="connsiteX38-485" fmla="*/ 319987 w 2567281"/>
              <a:gd name="connsiteY38-486" fmla="*/ 435584 h 2567281"/>
              <a:gd name="connsiteX39-487" fmla="*/ 504477 w 2567281"/>
              <a:gd name="connsiteY39-488" fmla="*/ 263576 h 2567281"/>
              <a:gd name="connsiteX40-489" fmla="*/ 542723 w 2567281"/>
              <a:gd name="connsiteY40-490" fmla="*/ 237362 h 2567281"/>
              <a:gd name="connsiteX0-491" fmla="*/ 542723 w 2567281"/>
              <a:gd name="connsiteY0-492" fmla="*/ 237362 h 2567281"/>
              <a:gd name="connsiteX1-493" fmla="*/ 899550 w 2567281"/>
              <a:gd name="connsiteY1-494" fmla="*/ 291655 h 2567281"/>
              <a:gd name="connsiteX2-495" fmla="*/ 1104648 w 2567281"/>
              <a:gd name="connsiteY2-496" fmla="*/ 12940 h 2567281"/>
              <a:gd name="connsiteX3-497" fmla="*/ 1219853 w 2567281"/>
              <a:gd name="connsiteY3-498" fmla="*/ 1549 h 2567281"/>
              <a:gd name="connsiteX4-499" fmla="*/ 1467606 w 2567281"/>
              <a:gd name="connsiteY4-500" fmla="*/ 13418 h 2567281"/>
              <a:gd name="connsiteX5-501" fmla="*/ 1496875 w 2567281"/>
              <a:gd name="connsiteY5-502" fmla="*/ 19128 h 2567281"/>
              <a:gd name="connsiteX6-503" fmla="*/ 1697419 w 2567281"/>
              <a:gd name="connsiteY6-504" fmla="*/ 291655 h 2567281"/>
              <a:gd name="connsiteX7-505" fmla="*/ 2031761 w 2567281"/>
              <a:gd name="connsiteY7-506" fmla="*/ 240783 h 2567281"/>
              <a:gd name="connsiteX8-507" fmla="*/ 2034286 w 2567281"/>
              <a:gd name="connsiteY8-508" fmla="*/ 242421 h 2567281"/>
              <a:gd name="connsiteX9-509" fmla="*/ 2303706 w 2567281"/>
              <a:gd name="connsiteY9-510" fmla="*/ 504477 h 2567281"/>
              <a:gd name="connsiteX10-511" fmla="*/ 2313004 w 2567281"/>
              <a:gd name="connsiteY10-512" fmla="*/ 518043 h 2567281"/>
              <a:gd name="connsiteX11-513" fmla="*/ 2261606 w 2567281"/>
              <a:gd name="connsiteY11-514" fmla="*/ 855842 h 2567281"/>
              <a:gd name="connsiteX12-515" fmla="*/ 2547655 w 2567281"/>
              <a:gd name="connsiteY12-516" fmla="*/ 1066337 h 2567281"/>
              <a:gd name="connsiteX13-517" fmla="*/ 2553379 w 2567281"/>
              <a:gd name="connsiteY13-518" fmla="*/ 1094904 h 2567281"/>
              <a:gd name="connsiteX14-519" fmla="*/ 2565794 w 2567281"/>
              <a:gd name="connsiteY14-520" fmla="*/ 1344373 h 2567281"/>
              <a:gd name="connsiteX15-521" fmla="*/ 2556882 w 2567281"/>
              <a:gd name="connsiteY15-522" fmla="*/ 1436427 h 2567281"/>
              <a:gd name="connsiteX16-523" fmla="*/ 2261606 w 2567281"/>
              <a:gd name="connsiteY16-524" fmla="*/ 1653711 h 2567281"/>
              <a:gd name="connsiteX17-525" fmla="*/ 2320371 w 2567281"/>
              <a:gd name="connsiteY17-526" fmla="*/ 2039924 h 2567281"/>
              <a:gd name="connsiteX18-527" fmla="*/ 2247295 w 2567281"/>
              <a:gd name="connsiteY18-528" fmla="*/ 2131698 h 2567281"/>
              <a:gd name="connsiteX19-529" fmla="*/ 2159843 w 2567281"/>
              <a:gd name="connsiteY19-530" fmla="*/ 2221792 h 2567281"/>
              <a:gd name="connsiteX20-531" fmla="*/ 2093129 w 2567281"/>
              <a:gd name="connsiteY20-532" fmla="*/ 2278108 h 2567281"/>
              <a:gd name="connsiteX21-533" fmla="*/ 1697419 w 2567281"/>
              <a:gd name="connsiteY21-534" fmla="*/ 2217898 h 2567281"/>
              <a:gd name="connsiteX22-535" fmla="*/ 1448837 w 2567281"/>
              <a:gd name="connsiteY22-536" fmla="*/ 2555706 h 2567281"/>
              <a:gd name="connsiteX23-537" fmla="*/ 1347429 w 2567281"/>
              <a:gd name="connsiteY23-538" fmla="*/ 2565733 h 2567281"/>
              <a:gd name="connsiteX24-539" fmla="*/ 1222908 w 2567281"/>
              <a:gd name="connsiteY24-540" fmla="*/ 2565794 h 2567281"/>
              <a:gd name="connsiteX25-541" fmla="*/ 1150390 w 2567281"/>
              <a:gd name="connsiteY25-542" fmla="*/ 2558774 h 2567281"/>
              <a:gd name="connsiteX26-543" fmla="*/ 899550 w 2567281"/>
              <a:gd name="connsiteY26-544" fmla="*/ 2217898 h 2567281"/>
              <a:gd name="connsiteX27-545" fmla="*/ 479023 w 2567281"/>
              <a:gd name="connsiteY27-546" fmla="*/ 2281883 h 2567281"/>
              <a:gd name="connsiteX28-547" fmla="*/ 435584 w 2567281"/>
              <a:gd name="connsiteY28-548" fmla="*/ 2247295 h 2567281"/>
              <a:gd name="connsiteX29-549" fmla="*/ 345490 w 2567281"/>
              <a:gd name="connsiteY29-550" fmla="*/ 2159843 h 2567281"/>
              <a:gd name="connsiteX30-551" fmla="*/ 271660 w 2567281"/>
              <a:gd name="connsiteY30-552" fmla="*/ 2072382 h 2567281"/>
              <a:gd name="connsiteX31-553" fmla="*/ 335363 w 2567281"/>
              <a:gd name="connsiteY31-554" fmla="*/ 1653711 h 2567281"/>
              <a:gd name="connsiteX32-555" fmla="*/ 8015 w 2567281"/>
              <a:gd name="connsiteY32-556" fmla="*/ 1412826 h 2567281"/>
              <a:gd name="connsiteX33-557" fmla="*/ 1549 w 2567281"/>
              <a:gd name="connsiteY33-558" fmla="*/ 1347429 h 2567281"/>
              <a:gd name="connsiteX34-559" fmla="*/ 13418 w 2567281"/>
              <a:gd name="connsiteY34-560" fmla="*/ 1099676 h 2567281"/>
              <a:gd name="connsiteX35-561" fmla="*/ 14995 w 2567281"/>
              <a:gd name="connsiteY35-562" fmla="*/ 1091591 h 2567281"/>
              <a:gd name="connsiteX36-563" fmla="*/ 422275 w 2567281"/>
              <a:gd name="connsiteY36-564" fmla="*/ 844686 h 2567281"/>
              <a:gd name="connsiteX37-565" fmla="*/ 279210 w 2567281"/>
              <a:gd name="connsiteY37-566" fmla="*/ 486794 h 2567281"/>
              <a:gd name="connsiteX38-567" fmla="*/ 319987 w 2567281"/>
              <a:gd name="connsiteY38-568" fmla="*/ 435584 h 2567281"/>
              <a:gd name="connsiteX39-569" fmla="*/ 504477 w 2567281"/>
              <a:gd name="connsiteY39-570" fmla="*/ 263576 h 2567281"/>
              <a:gd name="connsiteX40-571" fmla="*/ 542723 w 2567281"/>
              <a:gd name="connsiteY40-572" fmla="*/ 237362 h 2567281"/>
              <a:gd name="connsiteX0-573" fmla="*/ 542723 w 2567281"/>
              <a:gd name="connsiteY0-574" fmla="*/ 237362 h 2567281"/>
              <a:gd name="connsiteX1-575" fmla="*/ 899550 w 2567281"/>
              <a:gd name="connsiteY1-576" fmla="*/ 291655 h 2567281"/>
              <a:gd name="connsiteX2-577" fmla="*/ 1104648 w 2567281"/>
              <a:gd name="connsiteY2-578" fmla="*/ 12940 h 2567281"/>
              <a:gd name="connsiteX3-579" fmla="*/ 1219853 w 2567281"/>
              <a:gd name="connsiteY3-580" fmla="*/ 1549 h 2567281"/>
              <a:gd name="connsiteX4-581" fmla="*/ 1467606 w 2567281"/>
              <a:gd name="connsiteY4-582" fmla="*/ 13418 h 2567281"/>
              <a:gd name="connsiteX5-583" fmla="*/ 1496875 w 2567281"/>
              <a:gd name="connsiteY5-584" fmla="*/ 19128 h 2567281"/>
              <a:gd name="connsiteX6-585" fmla="*/ 1697419 w 2567281"/>
              <a:gd name="connsiteY6-586" fmla="*/ 291655 h 2567281"/>
              <a:gd name="connsiteX7-587" fmla="*/ 2031761 w 2567281"/>
              <a:gd name="connsiteY7-588" fmla="*/ 240783 h 2567281"/>
              <a:gd name="connsiteX8-589" fmla="*/ 2034286 w 2567281"/>
              <a:gd name="connsiteY8-590" fmla="*/ 242421 h 2567281"/>
              <a:gd name="connsiteX9-591" fmla="*/ 2303706 w 2567281"/>
              <a:gd name="connsiteY9-592" fmla="*/ 504477 h 2567281"/>
              <a:gd name="connsiteX10-593" fmla="*/ 2313004 w 2567281"/>
              <a:gd name="connsiteY10-594" fmla="*/ 518043 h 2567281"/>
              <a:gd name="connsiteX11-595" fmla="*/ 2261606 w 2567281"/>
              <a:gd name="connsiteY11-596" fmla="*/ 855842 h 2567281"/>
              <a:gd name="connsiteX12-597" fmla="*/ 2547655 w 2567281"/>
              <a:gd name="connsiteY12-598" fmla="*/ 1066337 h 2567281"/>
              <a:gd name="connsiteX13-599" fmla="*/ 2553379 w 2567281"/>
              <a:gd name="connsiteY13-600" fmla="*/ 1094904 h 2567281"/>
              <a:gd name="connsiteX14-601" fmla="*/ 2565794 w 2567281"/>
              <a:gd name="connsiteY14-602" fmla="*/ 1344373 h 2567281"/>
              <a:gd name="connsiteX15-603" fmla="*/ 2556882 w 2567281"/>
              <a:gd name="connsiteY15-604" fmla="*/ 1436427 h 2567281"/>
              <a:gd name="connsiteX16-605" fmla="*/ 2261606 w 2567281"/>
              <a:gd name="connsiteY16-606" fmla="*/ 1653711 h 2567281"/>
              <a:gd name="connsiteX17-607" fmla="*/ 2320371 w 2567281"/>
              <a:gd name="connsiteY17-608" fmla="*/ 2039924 h 2567281"/>
              <a:gd name="connsiteX18-609" fmla="*/ 2247295 w 2567281"/>
              <a:gd name="connsiteY18-610" fmla="*/ 2131698 h 2567281"/>
              <a:gd name="connsiteX19-611" fmla="*/ 2159843 w 2567281"/>
              <a:gd name="connsiteY19-612" fmla="*/ 2221792 h 2567281"/>
              <a:gd name="connsiteX20-613" fmla="*/ 2093129 w 2567281"/>
              <a:gd name="connsiteY20-614" fmla="*/ 2278108 h 2567281"/>
              <a:gd name="connsiteX21-615" fmla="*/ 1697419 w 2567281"/>
              <a:gd name="connsiteY21-616" fmla="*/ 2217898 h 2567281"/>
              <a:gd name="connsiteX22-617" fmla="*/ 1448837 w 2567281"/>
              <a:gd name="connsiteY22-618" fmla="*/ 2555706 h 2567281"/>
              <a:gd name="connsiteX23-619" fmla="*/ 1347429 w 2567281"/>
              <a:gd name="connsiteY23-620" fmla="*/ 2565733 h 2567281"/>
              <a:gd name="connsiteX24-621" fmla="*/ 1222908 w 2567281"/>
              <a:gd name="connsiteY24-622" fmla="*/ 2565794 h 2567281"/>
              <a:gd name="connsiteX25-623" fmla="*/ 1150390 w 2567281"/>
              <a:gd name="connsiteY25-624" fmla="*/ 2558774 h 2567281"/>
              <a:gd name="connsiteX26-625" fmla="*/ 899550 w 2567281"/>
              <a:gd name="connsiteY26-626" fmla="*/ 2217898 h 2567281"/>
              <a:gd name="connsiteX27-627" fmla="*/ 479023 w 2567281"/>
              <a:gd name="connsiteY27-628" fmla="*/ 2281883 h 2567281"/>
              <a:gd name="connsiteX28-629" fmla="*/ 435584 w 2567281"/>
              <a:gd name="connsiteY28-630" fmla="*/ 2247295 h 2567281"/>
              <a:gd name="connsiteX29-631" fmla="*/ 345490 w 2567281"/>
              <a:gd name="connsiteY29-632" fmla="*/ 2159843 h 2567281"/>
              <a:gd name="connsiteX30-633" fmla="*/ 271660 w 2567281"/>
              <a:gd name="connsiteY30-634" fmla="*/ 2072382 h 2567281"/>
              <a:gd name="connsiteX31-635" fmla="*/ 335363 w 2567281"/>
              <a:gd name="connsiteY31-636" fmla="*/ 1653711 h 2567281"/>
              <a:gd name="connsiteX32-637" fmla="*/ 8015 w 2567281"/>
              <a:gd name="connsiteY32-638" fmla="*/ 1412826 h 2567281"/>
              <a:gd name="connsiteX33-639" fmla="*/ 1549 w 2567281"/>
              <a:gd name="connsiteY33-640" fmla="*/ 1347429 h 2567281"/>
              <a:gd name="connsiteX34-641" fmla="*/ 13418 w 2567281"/>
              <a:gd name="connsiteY34-642" fmla="*/ 1099676 h 2567281"/>
              <a:gd name="connsiteX35-643" fmla="*/ 14995 w 2567281"/>
              <a:gd name="connsiteY35-644" fmla="*/ 1091591 h 2567281"/>
              <a:gd name="connsiteX36-645" fmla="*/ 397317 w 2567281"/>
              <a:gd name="connsiteY36-646" fmla="*/ 856724 h 2567281"/>
              <a:gd name="connsiteX37-647" fmla="*/ 279210 w 2567281"/>
              <a:gd name="connsiteY37-648" fmla="*/ 486794 h 2567281"/>
              <a:gd name="connsiteX38-649" fmla="*/ 319987 w 2567281"/>
              <a:gd name="connsiteY38-650" fmla="*/ 435584 h 2567281"/>
              <a:gd name="connsiteX39-651" fmla="*/ 504477 w 2567281"/>
              <a:gd name="connsiteY39-652" fmla="*/ 263576 h 2567281"/>
              <a:gd name="connsiteX40-653" fmla="*/ 542723 w 2567281"/>
              <a:gd name="connsiteY40-654" fmla="*/ 237362 h 2567281"/>
              <a:gd name="connsiteX0-655" fmla="*/ 542723 w 2567281"/>
              <a:gd name="connsiteY0-656" fmla="*/ 237362 h 2567281"/>
              <a:gd name="connsiteX1-657" fmla="*/ 899550 w 2567281"/>
              <a:gd name="connsiteY1-658" fmla="*/ 291655 h 2567281"/>
              <a:gd name="connsiteX2-659" fmla="*/ 1104648 w 2567281"/>
              <a:gd name="connsiteY2-660" fmla="*/ 12940 h 2567281"/>
              <a:gd name="connsiteX3-661" fmla="*/ 1219853 w 2567281"/>
              <a:gd name="connsiteY3-662" fmla="*/ 1549 h 2567281"/>
              <a:gd name="connsiteX4-663" fmla="*/ 1467606 w 2567281"/>
              <a:gd name="connsiteY4-664" fmla="*/ 13418 h 2567281"/>
              <a:gd name="connsiteX5-665" fmla="*/ 1496875 w 2567281"/>
              <a:gd name="connsiteY5-666" fmla="*/ 19128 h 2567281"/>
              <a:gd name="connsiteX6-667" fmla="*/ 1697419 w 2567281"/>
              <a:gd name="connsiteY6-668" fmla="*/ 291655 h 2567281"/>
              <a:gd name="connsiteX7-669" fmla="*/ 2031761 w 2567281"/>
              <a:gd name="connsiteY7-670" fmla="*/ 240783 h 2567281"/>
              <a:gd name="connsiteX8-671" fmla="*/ 2034286 w 2567281"/>
              <a:gd name="connsiteY8-672" fmla="*/ 242421 h 2567281"/>
              <a:gd name="connsiteX9-673" fmla="*/ 2303706 w 2567281"/>
              <a:gd name="connsiteY9-674" fmla="*/ 504477 h 2567281"/>
              <a:gd name="connsiteX10-675" fmla="*/ 2313004 w 2567281"/>
              <a:gd name="connsiteY10-676" fmla="*/ 518043 h 2567281"/>
              <a:gd name="connsiteX11-677" fmla="*/ 2261606 w 2567281"/>
              <a:gd name="connsiteY11-678" fmla="*/ 855842 h 2567281"/>
              <a:gd name="connsiteX12-679" fmla="*/ 2547655 w 2567281"/>
              <a:gd name="connsiteY12-680" fmla="*/ 1066337 h 2567281"/>
              <a:gd name="connsiteX13-681" fmla="*/ 2553379 w 2567281"/>
              <a:gd name="connsiteY13-682" fmla="*/ 1094904 h 2567281"/>
              <a:gd name="connsiteX14-683" fmla="*/ 2565794 w 2567281"/>
              <a:gd name="connsiteY14-684" fmla="*/ 1344373 h 2567281"/>
              <a:gd name="connsiteX15-685" fmla="*/ 2556882 w 2567281"/>
              <a:gd name="connsiteY15-686" fmla="*/ 1436427 h 2567281"/>
              <a:gd name="connsiteX16-687" fmla="*/ 2261606 w 2567281"/>
              <a:gd name="connsiteY16-688" fmla="*/ 1653711 h 2567281"/>
              <a:gd name="connsiteX17-689" fmla="*/ 2320371 w 2567281"/>
              <a:gd name="connsiteY17-690" fmla="*/ 2039924 h 2567281"/>
              <a:gd name="connsiteX18-691" fmla="*/ 2247295 w 2567281"/>
              <a:gd name="connsiteY18-692" fmla="*/ 2131698 h 2567281"/>
              <a:gd name="connsiteX19-693" fmla="*/ 2159843 w 2567281"/>
              <a:gd name="connsiteY19-694" fmla="*/ 2221792 h 2567281"/>
              <a:gd name="connsiteX20-695" fmla="*/ 2093129 w 2567281"/>
              <a:gd name="connsiteY20-696" fmla="*/ 2278108 h 2567281"/>
              <a:gd name="connsiteX21-697" fmla="*/ 1697419 w 2567281"/>
              <a:gd name="connsiteY21-698" fmla="*/ 2217898 h 2567281"/>
              <a:gd name="connsiteX22-699" fmla="*/ 1448837 w 2567281"/>
              <a:gd name="connsiteY22-700" fmla="*/ 2555706 h 2567281"/>
              <a:gd name="connsiteX23-701" fmla="*/ 1347429 w 2567281"/>
              <a:gd name="connsiteY23-702" fmla="*/ 2565733 h 2567281"/>
              <a:gd name="connsiteX24-703" fmla="*/ 1222908 w 2567281"/>
              <a:gd name="connsiteY24-704" fmla="*/ 2565794 h 2567281"/>
              <a:gd name="connsiteX25-705" fmla="*/ 1150390 w 2567281"/>
              <a:gd name="connsiteY25-706" fmla="*/ 2558774 h 2567281"/>
              <a:gd name="connsiteX26-707" fmla="*/ 899550 w 2567281"/>
              <a:gd name="connsiteY26-708" fmla="*/ 2217898 h 2567281"/>
              <a:gd name="connsiteX27-709" fmla="*/ 479023 w 2567281"/>
              <a:gd name="connsiteY27-710" fmla="*/ 2281883 h 2567281"/>
              <a:gd name="connsiteX28-711" fmla="*/ 435584 w 2567281"/>
              <a:gd name="connsiteY28-712" fmla="*/ 2247295 h 2567281"/>
              <a:gd name="connsiteX29-713" fmla="*/ 345490 w 2567281"/>
              <a:gd name="connsiteY29-714" fmla="*/ 2159843 h 2567281"/>
              <a:gd name="connsiteX30-715" fmla="*/ 271660 w 2567281"/>
              <a:gd name="connsiteY30-716" fmla="*/ 2072382 h 2567281"/>
              <a:gd name="connsiteX31-717" fmla="*/ 335363 w 2567281"/>
              <a:gd name="connsiteY31-718" fmla="*/ 1653711 h 2567281"/>
              <a:gd name="connsiteX32-719" fmla="*/ 8015 w 2567281"/>
              <a:gd name="connsiteY32-720" fmla="*/ 1412826 h 2567281"/>
              <a:gd name="connsiteX33-721" fmla="*/ 1549 w 2567281"/>
              <a:gd name="connsiteY33-722" fmla="*/ 1347429 h 2567281"/>
              <a:gd name="connsiteX34-723" fmla="*/ 13418 w 2567281"/>
              <a:gd name="connsiteY34-724" fmla="*/ 1099676 h 2567281"/>
              <a:gd name="connsiteX35-725" fmla="*/ 14995 w 2567281"/>
              <a:gd name="connsiteY35-726" fmla="*/ 1091591 h 2567281"/>
              <a:gd name="connsiteX36-727" fmla="*/ 397317 w 2567281"/>
              <a:gd name="connsiteY36-728" fmla="*/ 856724 h 2567281"/>
              <a:gd name="connsiteX37-729" fmla="*/ 279210 w 2567281"/>
              <a:gd name="connsiteY37-730" fmla="*/ 486794 h 2567281"/>
              <a:gd name="connsiteX38-731" fmla="*/ 319987 w 2567281"/>
              <a:gd name="connsiteY38-732" fmla="*/ 435584 h 2567281"/>
              <a:gd name="connsiteX39-733" fmla="*/ 504477 w 2567281"/>
              <a:gd name="connsiteY39-734" fmla="*/ 263576 h 2567281"/>
              <a:gd name="connsiteX40-735" fmla="*/ 542723 w 2567281"/>
              <a:gd name="connsiteY40-736" fmla="*/ 237362 h 2567281"/>
              <a:gd name="connsiteX0-737" fmla="*/ 542723 w 2567281"/>
              <a:gd name="connsiteY0-738" fmla="*/ 237362 h 2567281"/>
              <a:gd name="connsiteX1-739" fmla="*/ 899550 w 2567281"/>
              <a:gd name="connsiteY1-740" fmla="*/ 291655 h 2567281"/>
              <a:gd name="connsiteX2-741" fmla="*/ 1104648 w 2567281"/>
              <a:gd name="connsiteY2-742" fmla="*/ 12940 h 2567281"/>
              <a:gd name="connsiteX3-743" fmla="*/ 1219853 w 2567281"/>
              <a:gd name="connsiteY3-744" fmla="*/ 1549 h 2567281"/>
              <a:gd name="connsiteX4-745" fmla="*/ 1467606 w 2567281"/>
              <a:gd name="connsiteY4-746" fmla="*/ 13418 h 2567281"/>
              <a:gd name="connsiteX5-747" fmla="*/ 1496875 w 2567281"/>
              <a:gd name="connsiteY5-748" fmla="*/ 19128 h 2567281"/>
              <a:gd name="connsiteX6-749" fmla="*/ 1697419 w 2567281"/>
              <a:gd name="connsiteY6-750" fmla="*/ 291655 h 2567281"/>
              <a:gd name="connsiteX7-751" fmla="*/ 2031761 w 2567281"/>
              <a:gd name="connsiteY7-752" fmla="*/ 240783 h 2567281"/>
              <a:gd name="connsiteX8-753" fmla="*/ 2034286 w 2567281"/>
              <a:gd name="connsiteY8-754" fmla="*/ 242421 h 2567281"/>
              <a:gd name="connsiteX9-755" fmla="*/ 2303706 w 2567281"/>
              <a:gd name="connsiteY9-756" fmla="*/ 504477 h 2567281"/>
              <a:gd name="connsiteX10-757" fmla="*/ 2313004 w 2567281"/>
              <a:gd name="connsiteY10-758" fmla="*/ 518043 h 2567281"/>
              <a:gd name="connsiteX11-759" fmla="*/ 2261606 w 2567281"/>
              <a:gd name="connsiteY11-760" fmla="*/ 855842 h 2567281"/>
              <a:gd name="connsiteX12-761" fmla="*/ 2547655 w 2567281"/>
              <a:gd name="connsiteY12-762" fmla="*/ 1066337 h 2567281"/>
              <a:gd name="connsiteX13-763" fmla="*/ 2553379 w 2567281"/>
              <a:gd name="connsiteY13-764" fmla="*/ 1094904 h 2567281"/>
              <a:gd name="connsiteX14-765" fmla="*/ 2565794 w 2567281"/>
              <a:gd name="connsiteY14-766" fmla="*/ 1344373 h 2567281"/>
              <a:gd name="connsiteX15-767" fmla="*/ 2556882 w 2567281"/>
              <a:gd name="connsiteY15-768" fmla="*/ 1436427 h 2567281"/>
              <a:gd name="connsiteX16-769" fmla="*/ 2261606 w 2567281"/>
              <a:gd name="connsiteY16-770" fmla="*/ 1653711 h 2567281"/>
              <a:gd name="connsiteX17-771" fmla="*/ 2320371 w 2567281"/>
              <a:gd name="connsiteY17-772" fmla="*/ 2039924 h 2567281"/>
              <a:gd name="connsiteX18-773" fmla="*/ 2247295 w 2567281"/>
              <a:gd name="connsiteY18-774" fmla="*/ 2131698 h 2567281"/>
              <a:gd name="connsiteX19-775" fmla="*/ 2159843 w 2567281"/>
              <a:gd name="connsiteY19-776" fmla="*/ 2221792 h 2567281"/>
              <a:gd name="connsiteX20-777" fmla="*/ 2093129 w 2567281"/>
              <a:gd name="connsiteY20-778" fmla="*/ 2278108 h 2567281"/>
              <a:gd name="connsiteX21-779" fmla="*/ 1697419 w 2567281"/>
              <a:gd name="connsiteY21-780" fmla="*/ 2217898 h 2567281"/>
              <a:gd name="connsiteX22-781" fmla="*/ 1448837 w 2567281"/>
              <a:gd name="connsiteY22-782" fmla="*/ 2555706 h 2567281"/>
              <a:gd name="connsiteX23-783" fmla="*/ 1347429 w 2567281"/>
              <a:gd name="connsiteY23-784" fmla="*/ 2565733 h 2567281"/>
              <a:gd name="connsiteX24-785" fmla="*/ 1222908 w 2567281"/>
              <a:gd name="connsiteY24-786" fmla="*/ 2565794 h 2567281"/>
              <a:gd name="connsiteX25-787" fmla="*/ 1150390 w 2567281"/>
              <a:gd name="connsiteY25-788" fmla="*/ 2558774 h 2567281"/>
              <a:gd name="connsiteX26-789" fmla="*/ 899550 w 2567281"/>
              <a:gd name="connsiteY26-790" fmla="*/ 2217898 h 2567281"/>
              <a:gd name="connsiteX27-791" fmla="*/ 479023 w 2567281"/>
              <a:gd name="connsiteY27-792" fmla="*/ 2281883 h 2567281"/>
              <a:gd name="connsiteX28-793" fmla="*/ 435584 w 2567281"/>
              <a:gd name="connsiteY28-794" fmla="*/ 2247295 h 2567281"/>
              <a:gd name="connsiteX29-795" fmla="*/ 345490 w 2567281"/>
              <a:gd name="connsiteY29-796" fmla="*/ 2159843 h 2567281"/>
              <a:gd name="connsiteX30-797" fmla="*/ 271660 w 2567281"/>
              <a:gd name="connsiteY30-798" fmla="*/ 2072382 h 2567281"/>
              <a:gd name="connsiteX31-799" fmla="*/ 335363 w 2567281"/>
              <a:gd name="connsiteY31-800" fmla="*/ 1653711 h 2567281"/>
              <a:gd name="connsiteX32-801" fmla="*/ 8015 w 2567281"/>
              <a:gd name="connsiteY32-802" fmla="*/ 1412826 h 2567281"/>
              <a:gd name="connsiteX33-803" fmla="*/ 1549 w 2567281"/>
              <a:gd name="connsiteY33-804" fmla="*/ 1347429 h 2567281"/>
              <a:gd name="connsiteX34-805" fmla="*/ 13418 w 2567281"/>
              <a:gd name="connsiteY34-806" fmla="*/ 1099676 h 2567281"/>
              <a:gd name="connsiteX35-807" fmla="*/ 14995 w 2567281"/>
              <a:gd name="connsiteY35-808" fmla="*/ 1091591 h 2567281"/>
              <a:gd name="connsiteX36-809" fmla="*/ 397317 w 2567281"/>
              <a:gd name="connsiteY36-810" fmla="*/ 856724 h 2567281"/>
              <a:gd name="connsiteX37-811" fmla="*/ 279210 w 2567281"/>
              <a:gd name="connsiteY37-812" fmla="*/ 486794 h 2567281"/>
              <a:gd name="connsiteX38-813" fmla="*/ 319987 w 2567281"/>
              <a:gd name="connsiteY38-814" fmla="*/ 435584 h 2567281"/>
              <a:gd name="connsiteX39-815" fmla="*/ 504477 w 2567281"/>
              <a:gd name="connsiteY39-816" fmla="*/ 263576 h 2567281"/>
              <a:gd name="connsiteX40-817" fmla="*/ 542723 w 2567281"/>
              <a:gd name="connsiteY40-818" fmla="*/ 237362 h 2567281"/>
              <a:gd name="connsiteX0-819" fmla="*/ 542723 w 2567281"/>
              <a:gd name="connsiteY0-820" fmla="*/ 237362 h 2567281"/>
              <a:gd name="connsiteX1-821" fmla="*/ 899550 w 2567281"/>
              <a:gd name="connsiteY1-822" fmla="*/ 291655 h 2567281"/>
              <a:gd name="connsiteX2-823" fmla="*/ 1104648 w 2567281"/>
              <a:gd name="connsiteY2-824" fmla="*/ 12940 h 2567281"/>
              <a:gd name="connsiteX3-825" fmla="*/ 1219853 w 2567281"/>
              <a:gd name="connsiteY3-826" fmla="*/ 1549 h 2567281"/>
              <a:gd name="connsiteX4-827" fmla="*/ 1467606 w 2567281"/>
              <a:gd name="connsiteY4-828" fmla="*/ 13418 h 2567281"/>
              <a:gd name="connsiteX5-829" fmla="*/ 1496875 w 2567281"/>
              <a:gd name="connsiteY5-830" fmla="*/ 19128 h 2567281"/>
              <a:gd name="connsiteX6-831" fmla="*/ 1697419 w 2567281"/>
              <a:gd name="connsiteY6-832" fmla="*/ 291655 h 2567281"/>
              <a:gd name="connsiteX7-833" fmla="*/ 2031761 w 2567281"/>
              <a:gd name="connsiteY7-834" fmla="*/ 240783 h 2567281"/>
              <a:gd name="connsiteX8-835" fmla="*/ 2034286 w 2567281"/>
              <a:gd name="connsiteY8-836" fmla="*/ 242421 h 2567281"/>
              <a:gd name="connsiteX9-837" fmla="*/ 2303706 w 2567281"/>
              <a:gd name="connsiteY9-838" fmla="*/ 504477 h 2567281"/>
              <a:gd name="connsiteX10-839" fmla="*/ 2313004 w 2567281"/>
              <a:gd name="connsiteY10-840" fmla="*/ 518043 h 2567281"/>
              <a:gd name="connsiteX11-841" fmla="*/ 2261606 w 2567281"/>
              <a:gd name="connsiteY11-842" fmla="*/ 855842 h 2567281"/>
              <a:gd name="connsiteX12-843" fmla="*/ 2547655 w 2567281"/>
              <a:gd name="connsiteY12-844" fmla="*/ 1066337 h 2567281"/>
              <a:gd name="connsiteX13-845" fmla="*/ 2553379 w 2567281"/>
              <a:gd name="connsiteY13-846" fmla="*/ 1094904 h 2567281"/>
              <a:gd name="connsiteX14-847" fmla="*/ 2565794 w 2567281"/>
              <a:gd name="connsiteY14-848" fmla="*/ 1344373 h 2567281"/>
              <a:gd name="connsiteX15-849" fmla="*/ 2556882 w 2567281"/>
              <a:gd name="connsiteY15-850" fmla="*/ 1436427 h 2567281"/>
              <a:gd name="connsiteX16-851" fmla="*/ 2261606 w 2567281"/>
              <a:gd name="connsiteY16-852" fmla="*/ 1653711 h 2567281"/>
              <a:gd name="connsiteX17-853" fmla="*/ 2320371 w 2567281"/>
              <a:gd name="connsiteY17-854" fmla="*/ 2039924 h 2567281"/>
              <a:gd name="connsiteX18-855" fmla="*/ 2247295 w 2567281"/>
              <a:gd name="connsiteY18-856" fmla="*/ 2131698 h 2567281"/>
              <a:gd name="connsiteX19-857" fmla="*/ 2159843 w 2567281"/>
              <a:gd name="connsiteY19-858" fmla="*/ 2221792 h 2567281"/>
              <a:gd name="connsiteX20-859" fmla="*/ 2093129 w 2567281"/>
              <a:gd name="connsiteY20-860" fmla="*/ 2278108 h 2567281"/>
              <a:gd name="connsiteX21-861" fmla="*/ 1697419 w 2567281"/>
              <a:gd name="connsiteY21-862" fmla="*/ 2217898 h 2567281"/>
              <a:gd name="connsiteX22-863" fmla="*/ 1448837 w 2567281"/>
              <a:gd name="connsiteY22-864" fmla="*/ 2555706 h 2567281"/>
              <a:gd name="connsiteX23-865" fmla="*/ 1347429 w 2567281"/>
              <a:gd name="connsiteY23-866" fmla="*/ 2565733 h 2567281"/>
              <a:gd name="connsiteX24-867" fmla="*/ 1222908 w 2567281"/>
              <a:gd name="connsiteY24-868" fmla="*/ 2565794 h 2567281"/>
              <a:gd name="connsiteX25-869" fmla="*/ 1150390 w 2567281"/>
              <a:gd name="connsiteY25-870" fmla="*/ 2558774 h 2567281"/>
              <a:gd name="connsiteX26-871" fmla="*/ 899550 w 2567281"/>
              <a:gd name="connsiteY26-872" fmla="*/ 2217898 h 2567281"/>
              <a:gd name="connsiteX27-873" fmla="*/ 479023 w 2567281"/>
              <a:gd name="connsiteY27-874" fmla="*/ 2281883 h 2567281"/>
              <a:gd name="connsiteX28-875" fmla="*/ 435584 w 2567281"/>
              <a:gd name="connsiteY28-876" fmla="*/ 2247295 h 2567281"/>
              <a:gd name="connsiteX29-877" fmla="*/ 345490 w 2567281"/>
              <a:gd name="connsiteY29-878" fmla="*/ 2159843 h 2567281"/>
              <a:gd name="connsiteX30-879" fmla="*/ 271660 w 2567281"/>
              <a:gd name="connsiteY30-880" fmla="*/ 2072382 h 2567281"/>
              <a:gd name="connsiteX31-881" fmla="*/ 335363 w 2567281"/>
              <a:gd name="connsiteY31-882" fmla="*/ 1653711 h 2567281"/>
              <a:gd name="connsiteX32-883" fmla="*/ 8015 w 2567281"/>
              <a:gd name="connsiteY32-884" fmla="*/ 1412826 h 2567281"/>
              <a:gd name="connsiteX33-885" fmla="*/ 1549 w 2567281"/>
              <a:gd name="connsiteY33-886" fmla="*/ 1347429 h 2567281"/>
              <a:gd name="connsiteX34-887" fmla="*/ 13418 w 2567281"/>
              <a:gd name="connsiteY34-888" fmla="*/ 1099676 h 2567281"/>
              <a:gd name="connsiteX35-889" fmla="*/ 14995 w 2567281"/>
              <a:gd name="connsiteY35-890" fmla="*/ 1091591 h 2567281"/>
              <a:gd name="connsiteX36-891" fmla="*/ 397317 w 2567281"/>
              <a:gd name="connsiteY36-892" fmla="*/ 856724 h 2567281"/>
              <a:gd name="connsiteX37-893" fmla="*/ 279210 w 2567281"/>
              <a:gd name="connsiteY37-894" fmla="*/ 486794 h 2567281"/>
              <a:gd name="connsiteX38-895" fmla="*/ 319987 w 2567281"/>
              <a:gd name="connsiteY38-896" fmla="*/ 435584 h 2567281"/>
              <a:gd name="connsiteX39-897" fmla="*/ 504477 w 2567281"/>
              <a:gd name="connsiteY39-898" fmla="*/ 263576 h 2567281"/>
              <a:gd name="connsiteX40-899" fmla="*/ 542723 w 2567281"/>
              <a:gd name="connsiteY40-900" fmla="*/ 237362 h 2567281"/>
              <a:gd name="connsiteX0-901" fmla="*/ 542723 w 2567281"/>
              <a:gd name="connsiteY0-902" fmla="*/ 237362 h 2567281"/>
              <a:gd name="connsiteX1-903" fmla="*/ 899550 w 2567281"/>
              <a:gd name="connsiteY1-904" fmla="*/ 291655 h 2567281"/>
              <a:gd name="connsiteX2-905" fmla="*/ 1104648 w 2567281"/>
              <a:gd name="connsiteY2-906" fmla="*/ 12940 h 2567281"/>
              <a:gd name="connsiteX3-907" fmla="*/ 1219853 w 2567281"/>
              <a:gd name="connsiteY3-908" fmla="*/ 1549 h 2567281"/>
              <a:gd name="connsiteX4-909" fmla="*/ 1467606 w 2567281"/>
              <a:gd name="connsiteY4-910" fmla="*/ 13418 h 2567281"/>
              <a:gd name="connsiteX5-911" fmla="*/ 1496875 w 2567281"/>
              <a:gd name="connsiteY5-912" fmla="*/ 19128 h 2567281"/>
              <a:gd name="connsiteX6-913" fmla="*/ 1697419 w 2567281"/>
              <a:gd name="connsiteY6-914" fmla="*/ 291655 h 2567281"/>
              <a:gd name="connsiteX7-915" fmla="*/ 2031761 w 2567281"/>
              <a:gd name="connsiteY7-916" fmla="*/ 240783 h 2567281"/>
              <a:gd name="connsiteX8-917" fmla="*/ 2034286 w 2567281"/>
              <a:gd name="connsiteY8-918" fmla="*/ 242421 h 2567281"/>
              <a:gd name="connsiteX9-919" fmla="*/ 2303706 w 2567281"/>
              <a:gd name="connsiteY9-920" fmla="*/ 504477 h 2567281"/>
              <a:gd name="connsiteX10-921" fmla="*/ 2313004 w 2567281"/>
              <a:gd name="connsiteY10-922" fmla="*/ 518043 h 2567281"/>
              <a:gd name="connsiteX11-923" fmla="*/ 2261606 w 2567281"/>
              <a:gd name="connsiteY11-924" fmla="*/ 855842 h 2567281"/>
              <a:gd name="connsiteX12-925" fmla="*/ 2547655 w 2567281"/>
              <a:gd name="connsiteY12-926" fmla="*/ 1066337 h 2567281"/>
              <a:gd name="connsiteX13-927" fmla="*/ 2553379 w 2567281"/>
              <a:gd name="connsiteY13-928" fmla="*/ 1094904 h 2567281"/>
              <a:gd name="connsiteX14-929" fmla="*/ 2565794 w 2567281"/>
              <a:gd name="connsiteY14-930" fmla="*/ 1344373 h 2567281"/>
              <a:gd name="connsiteX15-931" fmla="*/ 2556882 w 2567281"/>
              <a:gd name="connsiteY15-932" fmla="*/ 1436427 h 2567281"/>
              <a:gd name="connsiteX16-933" fmla="*/ 2261606 w 2567281"/>
              <a:gd name="connsiteY16-934" fmla="*/ 1653711 h 2567281"/>
              <a:gd name="connsiteX17-935" fmla="*/ 2320371 w 2567281"/>
              <a:gd name="connsiteY17-936" fmla="*/ 2039924 h 2567281"/>
              <a:gd name="connsiteX18-937" fmla="*/ 2247295 w 2567281"/>
              <a:gd name="connsiteY18-938" fmla="*/ 2131698 h 2567281"/>
              <a:gd name="connsiteX19-939" fmla="*/ 2159843 w 2567281"/>
              <a:gd name="connsiteY19-940" fmla="*/ 2221792 h 2567281"/>
              <a:gd name="connsiteX20-941" fmla="*/ 2093129 w 2567281"/>
              <a:gd name="connsiteY20-942" fmla="*/ 2278108 h 2567281"/>
              <a:gd name="connsiteX21-943" fmla="*/ 1697419 w 2567281"/>
              <a:gd name="connsiteY21-944" fmla="*/ 2217898 h 2567281"/>
              <a:gd name="connsiteX22-945" fmla="*/ 1448837 w 2567281"/>
              <a:gd name="connsiteY22-946" fmla="*/ 2555706 h 2567281"/>
              <a:gd name="connsiteX23-947" fmla="*/ 1347429 w 2567281"/>
              <a:gd name="connsiteY23-948" fmla="*/ 2565733 h 2567281"/>
              <a:gd name="connsiteX24-949" fmla="*/ 1222908 w 2567281"/>
              <a:gd name="connsiteY24-950" fmla="*/ 2565794 h 2567281"/>
              <a:gd name="connsiteX25-951" fmla="*/ 1150390 w 2567281"/>
              <a:gd name="connsiteY25-952" fmla="*/ 2558774 h 2567281"/>
              <a:gd name="connsiteX26-953" fmla="*/ 899550 w 2567281"/>
              <a:gd name="connsiteY26-954" fmla="*/ 2217898 h 2567281"/>
              <a:gd name="connsiteX27-955" fmla="*/ 479023 w 2567281"/>
              <a:gd name="connsiteY27-956" fmla="*/ 2281883 h 2567281"/>
              <a:gd name="connsiteX28-957" fmla="*/ 435584 w 2567281"/>
              <a:gd name="connsiteY28-958" fmla="*/ 2247295 h 2567281"/>
              <a:gd name="connsiteX29-959" fmla="*/ 345490 w 2567281"/>
              <a:gd name="connsiteY29-960" fmla="*/ 2159843 h 2567281"/>
              <a:gd name="connsiteX30-961" fmla="*/ 271660 w 2567281"/>
              <a:gd name="connsiteY30-962" fmla="*/ 2072382 h 2567281"/>
              <a:gd name="connsiteX31-963" fmla="*/ 335363 w 2567281"/>
              <a:gd name="connsiteY31-964" fmla="*/ 1653711 h 2567281"/>
              <a:gd name="connsiteX32-965" fmla="*/ 8015 w 2567281"/>
              <a:gd name="connsiteY32-966" fmla="*/ 1412826 h 2567281"/>
              <a:gd name="connsiteX33-967" fmla="*/ 1549 w 2567281"/>
              <a:gd name="connsiteY33-968" fmla="*/ 1347429 h 2567281"/>
              <a:gd name="connsiteX34-969" fmla="*/ 13418 w 2567281"/>
              <a:gd name="connsiteY34-970" fmla="*/ 1099676 h 2567281"/>
              <a:gd name="connsiteX35-971" fmla="*/ 14995 w 2567281"/>
              <a:gd name="connsiteY35-972" fmla="*/ 1091591 h 2567281"/>
              <a:gd name="connsiteX36-973" fmla="*/ 397317 w 2567281"/>
              <a:gd name="connsiteY36-974" fmla="*/ 856724 h 2567281"/>
              <a:gd name="connsiteX37-975" fmla="*/ 279210 w 2567281"/>
              <a:gd name="connsiteY37-976" fmla="*/ 486794 h 2567281"/>
              <a:gd name="connsiteX38-977" fmla="*/ 319987 w 2567281"/>
              <a:gd name="connsiteY38-978" fmla="*/ 435584 h 2567281"/>
              <a:gd name="connsiteX39-979" fmla="*/ 504477 w 2567281"/>
              <a:gd name="connsiteY39-980" fmla="*/ 263576 h 2567281"/>
              <a:gd name="connsiteX40-981" fmla="*/ 542723 w 2567281"/>
              <a:gd name="connsiteY40-982" fmla="*/ 237362 h 2567281"/>
              <a:gd name="connsiteX0-983" fmla="*/ 542723 w 2567281"/>
              <a:gd name="connsiteY0-984" fmla="*/ 237362 h 2567281"/>
              <a:gd name="connsiteX1-985" fmla="*/ 923626 w 2567281"/>
              <a:gd name="connsiteY1-986" fmla="*/ 341570 h 2567281"/>
              <a:gd name="connsiteX2-987" fmla="*/ 1104648 w 2567281"/>
              <a:gd name="connsiteY2-988" fmla="*/ 12940 h 2567281"/>
              <a:gd name="connsiteX3-989" fmla="*/ 1219853 w 2567281"/>
              <a:gd name="connsiteY3-990" fmla="*/ 1549 h 2567281"/>
              <a:gd name="connsiteX4-991" fmla="*/ 1467606 w 2567281"/>
              <a:gd name="connsiteY4-992" fmla="*/ 13418 h 2567281"/>
              <a:gd name="connsiteX5-993" fmla="*/ 1496875 w 2567281"/>
              <a:gd name="connsiteY5-994" fmla="*/ 19128 h 2567281"/>
              <a:gd name="connsiteX6-995" fmla="*/ 1697419 w 2567281"/>
              <a:gd name="connsiteY6-996" fmla="*/ 291655 h 2567281"/>
              <a:gd name="connsiteX7-997" fmla="*/ 2031761 w 2567281"/>
              <a:gd name="connsiteY7-998" fmla="*/ 240783 h 2567281"/>
              <a:gd name="connsiteX8-999" fmla="*/ 2034286 w 2567281"/>
              <a:gd name="connsiteY8-1000" fmla="*/ 242421 h 2567281"/>
              <a:gd name="connsiteX9-1001" fmla="*/ 2303706 w 2567281"/>
              <a:gd name="connsiteY9-1002" fmla="*/ 504477 h 2567281"/>
              <a:gd name="connsiteX10-1003" fmla="*/ 2313004 w 2567281"/>
              <a:gd name="connsiteY10-1004" fmla="*/ 518043 h 2567281"/>
              <a:gd name="connsiteX11-1005" fmla="*/ 2261606 w 2567281"/>
              <a:gd name="connsiteY11-1006" fmla="*/ 855842 h 2567281"/>
              <a:gd name="connsiteX12-1007" fmla="*/ 2547655 w 2567281"/>
              <a:gd name="connsiteY12-1008" fmla="*/ 1066337 h 2567281"/>
              <a:gd name="connsiteX13-1009" fmla="*/ 2553379 w 2567281"/>
              <a:gd name="connsiteY13-1010" fmla="*/ 1094904 h 2567281"/>
              <a:gd name="connsiteX14-1011" fmla="*/ 2565794 w 2567281"/>
              <a:gd name="connsiteY14-1012" fmla="*/ 1344373 h 2567281"/>
              <a:gd name="connsiteX15-1013" fmla="*/ 2556882 w 2567281"/>
              <a:gd name="connsiteY15-1014" fmla="*/ 1436427 h 2567281"/>
              <a:gd name="connsiteX16-1015" fmla="*/ 2261606 w 2567281"/>
              <a:gd name="connsiteY16-1016" fmla="*/ 1653711 h 2567281"/>
              <a:gd name="connsiteX17-1017" fmla="*/ 2320371 w 2567281"/>
              <a:gd name="connsiteY17-1018" fmla="*/ 2039924 h 2567281"/>
              <a:gd name="connsiteX18-1019" fmla="*/ 2247295 w 2567281"/>
              <a:gd name="connsiteY18-1020" fmla="*/ 2131698 h 2567281"/>
              <a:gd name="connsiteX19-1021" fmla="*/ 2159843 w 2567281"/>
              <a:gd name="connsiteY19-1022" fmla="*/ 2221792 h 2567281"/>
              <a:gd name="connsiteX20-1023" fmla="*/ 2093129 w 2567281"/>
              <a:gd name="connsiteY20-1024" fmla="*/ 2278108 h 2567281"/>
              <a:gd name="connsiteX21-1025" fmla="*/ 1697419 w 2567281"/>
              <a:gd name="connsiteY21-1026" fmla="*/ 2217898 h 2567281"/>
              <a:gd name="connsiteX22-1027" fmla="*/ 1448837 w 2567281"/>
              <a:gd name="connsiteY22-1028" fmla="*/ 2555706 h 2567281"/>
              <a:gd name="connsiteX23-1029" fmla="*/ 1347429 w 2567281"/>
              <a:gd name="connsiteY23-1030" fmla="*/ 2565733 h 2567281"/>
              <a:gd name="connsiteX24-1031" fmla="*/ 1222908 w 2567281"/>
              <a:gd name="connsiteY24-1032" fmla="*/ 2565794 h 2567281"/>
              <a:gd name="connsiteX25-1033" fmla="*/ 1150390 w 2567281"/>
              <a:gd name="connsiteY25-1034" fmla="*/ 2558774 h 2567281"/>
              <a:gd name="connsiteX26-1035" fmla="*/ 899550 w 2567281"/>
              <a:gd name="connsiteY26-1036" fmla="*/ 2217898 h 2567281"/>
              <a:gd name="connsiteX27-1037" fmla="*/ 479023 w 2567281"/>
              <a:gd name="connsiteY27-1038" fmla="*/ 2281883 h 2567281"/>
              <a:gd name="connsiteX28-1039" fmla="*/ 435584 w 2567281"/>
              <a:gd name="connsiteY28-1040" fmla="*/ 2247295 h 2567281"/>
              <a:gd name="connsiteX29-1041" fmla="*/ 345490 w 2567281"/>
              <a:gd name="connsiteY29-1042" fmla="*/ 2159843 h 2567281"/>
              <a:gd name="connsiteX30-1043" fmla="*/ 271660 w 2567281"/>
              <a:gd name="connsiteY30-1044" fmla="*/ 2072382 h 2567281"/>
              <a:gd name="connsiteX31-1045" fmla="*/ 335363 w 2567281"/>
              <a:gd name="connsiteY31-1046" fmla="*/ 1653711 h 2567281"/>
              <a:gd name="connsiteX32-1047" fmla="*/ 8015 w 2567281"/>
              <a:gd name="connsiteY32-1048" fmla="*/ 1412826 h 2567281"/>
              <a:gd name="connsiteX33-1049" fmla="*/ 1549 w 2567281"/>
              <a:gd name="connsiteY33-1050" fmla="*/ 1347429 h 2567281"/>
              <a:gd name="connsiteX34-1051" fmla="*/ 13418 w 2567281"/>
              <a:gd name="connsiteY34-1052" fmla="*/ 1099676 h 2567281"/>
              <a:gd name="connsiteX35-1053" fmla="*/ 14995 w 2567281"/>
              <a:gd name="connsiteY35-1054" fmla="*/ 1091591 h 2567281"/>
              <a:gd name="connsiteX36-1055" fmla="*/ 397317 w 2567281"/>
              <a:gd name="connsiteY36-1056" fmla="*/ 856724 h 2567281"/>
              <a:gd name="connsiteX37-1057" fmla="*/ 279210 w 2567281"/>
              <a:gd name="connsiteY37-1058" fmla="*/ 486794 h 2567281"/>
              <a:gd name="connsiteX38-1059" fmla="*/ 319987 w 2567281"/>
              <a:gd name="connsiteY38-1060" fmla="*/ 435584 h 2567281"/>
              <a:gd name="connsiteX39-1061" fmla="*/ 504477 w 2567281"/>
              <a:gd name="connsiteY39-1062" fmla="*/ 263576 h 2567281"/>
              <a:gd name="connsiteX40-1063" fmla="*/ 542723 w 2567281"/>
              <a:gd name="connsiteY40-1064" fmla="*/ 237362 h 2567281"/>
              <a:gd name="connsiteX0-1065" fmla="*/ 542723 w 2567281"/>
              <a:gd name="connsiteY0-1066" fmla="*/ 237362 h 2567281"/>
              <a:gd name="connsiteX1-1067" fmla="*/ 923626 w 2567281"/>
              <a:gd name="connsiteY1-1068" fmla="*/ 341570 h 2567281"/>
              <a:gd name="connsiteX2-1069" fmla="*/ 1104648 w 2567281"/>
              <a:gd name="connsiteY2-1070" fmla="*/ 12940 h 2567281"/>
              <a:gd name="connsiteX3-1071" fmla="*/ 1219853 w 2567281"/>
              <a:gd name="connsiteY3-1072" fmla="*/ 1549 h 2567281"/>
              <a:gd name="connsiteX4-1073" fmla="*/ 1467606 w 2567281"/>
              <a:gd name="connsiteY4-1074" fmla="*/ 13418 h 2567281"/>
              <a:gd name="connsiteX5-1075" fmla="*/ 1496875 w 2567281"/>
              <a:gd name="connsiteY5-1076" fmla="*/ 19128 h 2567281"/>
              <a:gd name="connsiteX6-1077" fmla="*/ 1697419 w 2567281"/>
              <a:gd name="connsiteY6-1078" fmla="*/ 291655 h 2567281"/>
              <a:gd name="connsiteX7-1079" fmla="*/ 2031761 w 2567281"/>
              <a:gd name="connsiteY7-1080" fmla="*/ 240783 h 2567281"/>
              <a:gd name="connsiteX8-1081" fmla="*/ 2034286 w 2567281"/>
              <a:gd name="connsiteY8-1082" fmla="*/ 242421 h 2567281"/>
              <a:gd name="connsiteX9-1083" fmla="*/ 2303706 w 2567281"/>
              <a:gd name="connsiteY9-1084" fmla="*/ 504477 h 2567281"/>
              <a:gd name="connsiteX10-1085" fmla="*/ 2313004 w 2567281"/>
              <a:gd name="connsiteY10-1086" fmla="*/ 518043 h 2567281"/>
              <a:gd name="connsiteX11-1087" fmla="*/ 2261606 w 2567281"/>
              <a:gd name="connsiteY11-1088" fmla="*/ 855842 h 2567281"/>
              <a:gd name="connsiteX12-1089" fmla="*/ 2547655 w 2567281"/>
              <a:gd name="connsiteY12-1090" fmla="*/ 1066337 h 2567281"/>
              <a:gd name="connsiteX13-1091" fmla="*/ 2553379 w 2567281"/>
              <a:gd name="connsiteY13-1092" fmla="*/ 1094904 h 2567281"/>
              <a:gd name="connsiteX14-1093" fmla="*/ 2565794 w 2567281"/>
              <a:gd name="connsiteY14-1094" fmla="*/ 1344373 h 2567281"/>
              <a:gd name="connsiteX15-1095" fmla="*/ 2556882 w 2567281"/>
              <a:gd name="connsiteY15-1096" fmla="*/ 1436427 h 2567281"/>
              <a:gd name="connsiteX16-1097" fmla="*/ 2261606 w 2567281"/>
              <a:gd name="connsiteY16-1098" fmla="*/ 1653711 h 2567281"/>
              <a:gd name="connsiteX17-1099" fmla="*/ 2320371 w 2567281"/>
              <a:gd name="connsiteY17-1100" fmla="*/ 2039924 h 2567281"/>
              <a:gd name="connsiteX18-1101" fmla="*/ 2247295 w 2567281"/>
              <a:gd name="connsiteY18-1102" fmla="*/ 2131698 h 2567281"/>
              <a:gd name="connsiteX19-1103" fmla="*/ 2159843 w 2567281"/>
              <a:gd name="connsiteY19-1104" fmla="*/ 2221792 h 2567281"/>
              <a:gd name="connsiteX20-1105" fmla="*/ 2093129 w 2567281"/>
              <a:gd name="connsiteY20-1106" fmla="*/ 2278108 h 2567281"/>
              <a:gd name="connsiteX21-1107" fmla="*/ 1697419 w 2567281"/>
              <a:gd name="connsiteY21-1108" fmla="*/ 2217898 h 2567281"/>
              <a:gd name="connsiteX22-1109" fmla="*/ 1448837 w 2567281"/>
              <a:gd name="connsiteY22-1110" fmla="*/ 2555706 h 2567281"/>
              <a:gd name="connsiteX23-1111" fmla="*/ 1347429 w 2567281"/>
              <a:gd name="connsiteY23-1112" fmla="*/ 2565733 h 2567281"/>
              <a:gd name="connsiteX24-1113" fmla="*/ 1222908 w 2567281"/>
              <a:gd name="connsiteY24-1114" fmla="*/ 2565794 h 2567281"/>
              <a:gd name="connsiteX25-1115" fmla="*/ 1150390 w 2567281"/>
              <a:gd name="connsiteY25-1116" fmla="*/ 2558774 h 2567281"/>
              <a:gd name="connsiteX26-1117" fmla="*/ 899550 w 2567281"/>
              <a:gd name="connsiteY26-1118" fmla="*/ 2217898 h 2567281"/>
              <a:gd name="connsiteX27-1119" fmla="*/ 479023 w 2567281"/>
              <a:gd name="connsiteY27-1120" fmla="*/ 2281883 h 2567281"/>
              <a:gd name="connsiteX28-1121" fmla="*/ 435584 w 2567281"/>
              <a:gd name="connsiteY28-1122" fmla="*/ 2247295 h 2567281"/>
              <a:gd name="connsiteX29-1123" fmla="*/ 345490 w 2567281"/>
              <a:gd name="connsiteY29-1124" fmla="*/ 2159843 h 2567281"/>
              <a:gd name="connsiteX30-1125" fmla="*/ 271660 w 2567281"/>
              <a:gd name="connsiteY30-1126" fmla="*/ 2072382 h 2567281"/>
              <a:gd name="connsiteX31-1127" fmla="*/ 335363 w 2567281"/>
              <a:gd name="connsiteY31-1128" fmla="*/ 1653711 h 2567281"/>
              <a:gd name="connsiteX32-1129" fmla="*/ 8015 w 2567281"/>
              <a:gd name="connsiteY32-1130" fmla="*/ 1412826 h 2567281"/>
              <a:gd name="connsiteX33-1131" fmla="*/ 1549 w 2567281"/>
              <a:gd name="connsiteY33-1132" fmla="*/ 1347429 h 2567281"/>
              <a:gd name="connsiteX34-1133" fmla="*/ 13418 w 2567281"/>
              <a:gd name="connsiteY34-1134" fmla="*/ 1099676 h 2567281"/>
              <a:gd name="connsiteX35-1135" fmla="*/ 14995 w 2567281"/>
              <a:gd name="connsiteY35-1136" fmla="*/ 1091591 h 2567281"/>
              <a:gd name="connsiteX36-1137" fmla="*/ 397317 w 2567281"/>
              <a:gd name="connsiteY36-1138" fmla="*/ 856724 h 2567281"/>
              <a:gd name="connsiteX37-1139" fmla="*/ 279210 w 2567281"/>
              <a:gd name="connsiteY37-1140" fmla="*/ 486794 h 2567281"/>
              <a:gd name="connsiteX38-1141" fmla="*/ 319987 w 2567281"/>
              <a:gd name="connsiteY38-1142" fmla="*/ 435584 h 2567281"/>
              <a:gd name="connsiteX39-1143" fmla="*/ 504477 w 2567281"/>
              <a:gd name="connsiteY39-1144" fmla="*/ 263576 h 2567281"/>
              <a:gd name="connsiteX40-1145" fmla="*/ 542723 w 2567281"/>
              <a:gd name="connsiteY40-1146" fmla="*/ 237362 h 2567281"/>
              <a:gd name="connsiteX0-1147" fmla="*/ 542723 w 2567281"/>
              <a:gd name="connsiteY0-1148" fmla="*/ 237362 h 2567281"/>
              <a:gd name="connsiteX1-1149" fmla="*/ 923626 w 2567281"/>
              <a:gd name="connsiteY1-1150" fmla="*/ 341570 h 2567281"/>
              <a:gd name="connsiteX2-1151" fmla="*/ 1104648 w 2567281"/>
              <a:gd name="connsiteY2-1152" fmla="*/ 12940 h 2567281"/>
              <a:gd name="connsiteX3-1153" fmla="*/ 1219853 w 2567281"/>
              <a:gd name="connsiteY3-1154" fmla="*/ 1549 h 2567281"/>
              <a:gd name="connsiteX4-1155" fmla="*/ 1467606 w 2567281"/>
              <a:gd name="connsiteY4-1156" fmla="*/ 13418 h 2567281"/>
              <a:gd name="connsiteX5-1157" fmla="*/ 1496875 w 2567281"/>
              <a:gd name="connsiteY5-1158" fmla="*/ 19128 h 2567281"/>
              <a:gd name="connsiteX6-1159" fmla="*/ 1697419 w 2567281"/>
              <a:gd name="connsiteY6-1160" fmla="*/ 291655 h 2567281"/>
              <a:gd name="connsiteX7-1161" fmla="*/ 2031761 w 2567281"/>
              <a:gd name="connsiteY7-1162" fmla="*/ 240783 h 2567281"/>
              <a:gd name="connsiteX8-1163" fmla="*/ 2034286 w 2567281"/>
              <a:gd name="connsiteY8-1164" fmla="*/ 242421 h 2567281"/>
              <a:gd name="connsiteX9-1165" fmla="*/ 2303706 w 2567281"/>
              <a:gd name="connsiteY9-1166" fmla="*/ 504477 h 2567281"/>
              <a:gd name="connsiteX10-1167" fmla="*/ 2313004 w 2567281"/>
              <a:gd name="connsiteY10-1168" fmla="*/ 518043 h 2567281"/>
              <a:gd name="connsiteX11-1169" fmla="*/ 2261606 w 2567281"/>
              <a:gd name="connsiteY11-1170" fmla="*/ 855842 h 2567281"/>
              <a:gd name="connsiteX12-1171" fmla="*/ 2547655 w 2567281"/>
              <a:gd name="connsiteY12-1172" fmla="*/ 1066337 h 2567281"/>
              <a:gd name="connsiteX13-1173" fmla="*/ 2553379 w 2567281"/>
              <a:gd name="connsiteY13-1174" fmla="*/ 1094904 h 2567281"/>
              <a:gd name="connsiteX14-1175" fmla="*/ 2565794 w 2567281"/>
              <a:gd name="connsiteY14-1176" fmla="*/ 1344373 h 2567281"/>
              <a:gd name="connsiteX15-1177" fmla="*/ 2556882 w 2567281"/>
              <a:gd name="connsiteY15-1178" fmla="*/ 1436427 h 2567281"/>
              <a:gd name="connsiteX16-1179" fmla="*/ 2261606 w 2567281"/>
              <a:gd name="connsiteY16-1180" fmla="*/ 1653711 h 2567281"/>
              <a:gd name="connsiteX17-1181" fmla="*/ 2320371 w 2567281"/>
              <a:gd name="connsiteY17-1182" fmla="*/ 2039924 h 2567281"/>
              <a:gd name="connsiteX18-1183" fmla="*/ 2247295 w 2567281"/>
              <a:gd name="connsiteY18-1184" fmla="*/ 2131698 h 2567281"/>
              <a:gd name="connsiteX19-1185" fmla="*/ 2159843 w 2567281"/>
              <a:gd name="connsiteY19-1186" fmla="*/ 2221792 h 2567281"/>
              <a:gd name="connsiteX20-1187" fmla="*/ 2093129 w 2567281"/>
              <a:gd name="connsiteY20-1188" fmla="*/ 2278108 h 2567281"/>
              <a:gd name="connsiteX21-1189" fmla="*/ 1697419 w 2567281"/>
              <a:gd name="connsiteY21-1190" fmla="*/ 2217898 h 2567281"/>
              <a:gd name="connsiteX22-1191" fmla="*/ 1448837 w 2567281"/>
              <a:gd name="connsiteY22-1192" fmla="*/ 2555706 h 2567281"/>
              <a:gd name="connsiteX23-1193" fmla="*/ 1347429 w 2567281"/>
              <a:gd name="connsiteY23-1194" fmla="*/ 2565733 h 2567281"/>
              <a:gd name="connsiteX24-1195" fmla="*/ 1222908 w 2567281"/>
              <a:gd name="connsiteY24-1196" fmla="*/ 2565794 h 2567281"/>
              <a:gd name="connsiteX25-1197" fmla="*/ 1150390 w 2567281"/>
              <a:gd name="connsiteY25-1198" fmla="*/ 2558774 h 2567281"/>
              <a:gd name="connsiteX26-1199" fmla="*/ 899550 w 2567281"/>
              <a:gd name="connsiteY26-1200" fmla="*/ 2217898 h 2567281"/>
              <a:gd name="connsiteX27-1201" fmla="*/ 479023 w 2567281"/>
              <a:gd name="connsiteY27-1202" fmla="*/ 2281883 h 2567281"/>
              <a:gd name="connsiteX28-1203" fmla="*/ 435584 w 2567281"/>
              <a:gd name="connsiteY28-1204" fmla="*/ 2247295 h 2567281"/>
              <a:gd name="connsiteX29-1205" fmla="*/ 345490 w 2567281"/>
              <a:gd name="connsiteY29-1206" fmla="*/ 2159843 h 2567281"/>
              <a:gd name="connsiteX30-1207" fmla="*/ 271660 w 2567281"/>
              <a:gd name="connsiteY30-1208" fmla="*/ 2072382 h 2567281"/>
              <a:gd name="connsiteX31-1209" fmla="*/ 335363 w 2567281"/>
              <a:gd name="connsiteY31-1210" fmla="*/ 1653711 h 2567281"/>
              <a:gd name="connsiteX32-1211" fmla="*/ 8015 w 2567281"/>
              <a:gd name="connsiteY32-1212" fmla="*/ 1412826 h 2567281"/>
              <a:gd name="connsiteX33-1213" fmla="*/ 1549 w 2567281"/>
              <a:gd name="connsiteY33-1214" fmla="*/ 1347429 h 2567281"/>
              <a:gd name="connsiteX34-1215" fmla="*/ 13418 w 2567281"/>
              <a:gd name="connsiteY34-1216" fmla="*/ 1099676 h 2567281"/>
              <a:gd name="connsiteX35-1217" fmla="*/ 14995 w 2567281"/>
              <a:gd name="connsiteY35-1218" fmla="*/ 1091591 h 2567281"/>
              <a:gd name="connsiteX36-1219" fmla="*/ 397317 w 2567281"/>
              <a:gd name="connsiteY36-1220" fmla="*/ 856724 h 2567281"/>
              <a:gd name="connsiteX37-1221" fmla="*/ 279210 w 2567281"/>
              <a:gd name="connsiteY37-1222" fmla="*/ 486794 h 2567281"/>
              <a:gd name="connsiteX38-1223" fmla="*/ 319987 w 2567281"/>
              <a:gd name="connsiteY38-1224" fmla="*/ 435584 h 2567281"/>
              <a:gd name="connsiteX39-1225" fmla="*/ 504477 w 2567281"/>
              <a:gd name="connsiteY39-1226" fmla="*/ 263576 h 2567281"/>
              <a:gd name="connsiteX40-1227" fmla="*/ 542723 w 2567281"/>
              <a:gd name="connsiteY40-1228" fmla="*/ 237362 h 2567281"/>
              <a:gd name="connsiteX0-1229" fmla="*/ 542723 w 2567281"/>
              <a:gd name="connsiteY0-1230" fmla="*/ 237362 h 2567281"/>
              <a:gd name="connsiteX1-1231" fmla="*/ 923626 w 2567281"/>
              <a:gd name="connsiteY1-1232" fmla="*/ 341570 h 2567281"/>
              <a:gd name="connsiteX2-1233" fmla="*/ 1104648 w 2567281"/>
              <a:gd name="connsiteY2-1234" fmla="*/ 12940 h 2567281"/>
              <a:gd name="connsiteX3-1235" fmla="*/ 1219853 w 2567281"/>
              <a:gd name="connsiteY3-1236" fmla="*/ 1549 h 2567281"/>
              <a:gd name="connsiteX4-1237" fmla="*/ 1467606 w 2567281"/>
              <a:gd name="connsiteY4-1238" fmla="*/ 13418 h 2567281"/>
              <a:gd name="connsiteX5-1239" fmla="*/ 1496875 w 2567281"/>
              <a:gd name="connsiteY5-1240" fmla="*/ 19128 h 2567281"/>
              <a:gd name="connsiteX6-1241" fmla="*/ 1703438 w 2567281"/>
              <a:gd name="connsiteY6-1242" fmla="*/ 304134 h 2567281"/>
              <a:gd name="connsiteX7-1243" fmla="*/ 2031761 w 2567281"/>
              <a:gd name="connsiteY7-1244" fmla="*/ 240783 h 2567281"/>
              <a:gd name="connsiteX8-1245" fmla="*/ 2034286 w 2567281"/>
              <a:gd name="connsiteY8-1246" fmla="*/ 242421 h 2567281"/>
              <a:gd name="connsiteX9-1247" fmla="*/ 2303706 w 2567281"/>
              <a:gd name="connsiteY9-1248" fmla="*/ 504477 h 2567281"/>
              <a:gd name="connsiteX10-1249" fmla="*/ 2313004 w 2567281"/>
              <a:gd name="connsiteY10-1250" fmla="*/ 518043 h 2567281"/>
              <a:gd name="connsiteX11-1251" fmla="*/ 2261606 w 2567281"/>
              <a:gd name="connsiteY11-1252" fmla="*/ 855842 h 2567281"/>
              <a:gd name="connsiteX12-1253" fmla="*/ 2547655 w 2567281"/>
              <a:gd name="connsiteY12-1254" fmla="*/ 1066337 h 2567281"/>
              <a:gd name="connsiteX13-1255" fmla="*/ 2553379 w 2567281"/>
              <a:gd name="connsiteY13-1256" fmla="*/ 1094904 h 2567281"/>
              <a:gd name="connsiteX14-1257" fmla="*/ 2565794 w 2567281"/>
              <a:gd name="connsiteY14-1258" fmla="*/ 1344373 h 2567281"/>
              <a:gd name="connsiteX15-1259" fmla="*/ 2556882 w 2567281"/>
              <a:gd name="connsiteY15-1260" fmla="*/ 1436427 h 2567281"/>
              <a:gd name="connsiteX16-1261" fmla="*/ 2261606 w 2567281"/>
              <a:gd name="connsiteY16-1262" fmla="*/ 1653711 h 2567281"/>
              <a:gd name="connsiteX17-1263" fmla="*/ 2320371 w 2567281"/>
              <a:gd name="connsiteY17-1264" fmla="*/ 2039924 h 2567281"/>
              <a:gd name="connsiteX18-1265" fmla="*/ 2247295 w 2567281"/>
              <a:gd name="connsiteY18-1266" fmla="*/ 2131698 h 2567281"/>
              <a:gd name="connsiteX19-1267" fmla="*/ 2159843 w 2567281"/>
              <a:gd name="connsiteY19-1268" fmla="*/ 2221792 h 2567281"/>
              <a:gd name="connsiteX20-1269" fmla="*/ 2093129 w 2567281"/>
              <a:gd name="connsiteY20-1270" fmla="*/ 2278108 h 2567281"/>
              <a:gd name="connsiteX21-1271" fmla="*/ 1697419 w 2567281"/>
              <a:gd name="connsiteY21-1272" fmla="*/ 2217898 h 2567281"/>
              <a:gd name="connsiteX22-1273" fmla="*/ 1448837 w 2567281"/>
              <a:gd name="connsiteY22-1274" fmla="*/ 2555706 h 2567281"/>
              <a:gd name="connsiteX23-1275" fmla="*/ 1347429 w 2567281"/>
              <a:gd name="connsiteY23-1276" fmla="*/ 2565733 h 2567281"/>
              <a:gd name="connsiteX24-1277" fmla="*/ 1222908 w 2567281"/>
              <a:gd name="connsiteY24-1278" fmla="*/ 2565794 h 2567281"/>
              <a:gd name="connsiteX25-1279" fmla="*/ 1150390 w 2567281"/>
              <a:gd name="connsiteY25-1280" fmla="*/ 2558774 h 2567281"/>
              <a:gd name="connsiteX26-1281" fmla="*/ 899550 w 2567281"/>
              <a:gd name="connsiteY26-1282" fmla="*/ 2217898 h 2567281"/>
              <a:gd name="connsiteX27-1283" fmla="*/ 479023 w 2567281"/>
              <a:gd name="connsiteY27-1284" fmla="*/ 2281883 h 2567281"/>
              <a:gd name="connsiteX28-1285" fmla="*/ 435584 w 2567281"/>
              <a:gd name="connsiteY28-1286" fmla="*/ 2247295 h 2567281"/>
              <a:gd name="connsiteX29-1287" fmla="*/ 345490 w 2567281"/>
              <a:gd name="connsiteY29-1288" fmla="*/ 2159843 h 2567281"/>
              <a:gd name="connsiteX30-1289" fmla="*/ 271660 w 2567281"/>
              <a:gd name="connsiteY30-1290" fmla="*/ 2072382 h 2567281"/>
              <a:gd name="connsiteX31-1291" fmla="*/ 335363 w 2567281"/>
              <a:gd name="connsiteY31-1292" fmla="*/ 1653711 h 2567281"/>
              <a:gd name="connsiteX32-1293" fmla="*/ 8015 w 2567281"/>
              <a:gd name="connsiteY32-1294" fmla="*/ 1412826 h 2567281"/>
              <a:gd name="connsiteX33-1295" fmla="*/ 1549 w 2567281"/>
              <a:gd name="connsiteY33-1296" fmla="*/ 1347429 h 2567281"/>
              <a:gd name="connsiteX34-1297" fmla="*/ 13418 w 2567281"/>
              <a:gd name="connsiteY34-1298" fmla="*/ 1099676 h 2567281"/>
              <a:gd name="connsiteX35-1299" fmla="*/ 14995 w 2567281"/>
              <a:gd name="connsiteY35-1300" fmla="*/ 1091591 h 2567281"/>
              <a:gd name="connsiteX36-1301" fmla="*/ 397317 w 2567281"/>
              <a:gd name="connsiteY36-1302" fmla="*/ 856724 h 2567281"/>
              <a:gd name="connsiteX37-1303" fmla="*/ 279210 w 2567281"/>
              <a:gd name="connsiteY37-1304" fmla="*/ 486794 h 2567281"/>
              <a:gd name="connsiteX38-1305" fmla="*/ 319987 w 2567281"/>
              <a:gd name="connsiteY38-1306" fmla="*/ 435584 h 2567281"/>
              <a:gd name="connsiteX39-1307" fmla="*/ 504477 w 2567281"/>
              <a:gd name="connsiteY39-1308" fmla="*/ 263576 h 2567281"/>
              <a:gd name="connsiteX40-1309" fmla="*/ 542723 w 2567281"/>
              <a:gd name="connsiteY40-1310" fmla="*/ 237362 h 2567281"/>
              <a:gd name="connsiteX0-1311" fmla="*/ 542723 w 2567281"/>
              <a:gd name="connsiteY0-1312" fmla="*/ 237362 h 2567281"/>
              <a:gd name="connsiteX1-1313" fmla="*/ 923626 w 2567281"/>
              <a:gd name="connsiteY1-1314" fmla="*/ 341570 h 2567281"/>
              <a:gd name="connsiteX2-1315" fmla="*/ 1104648 w 2567281"/>
              <a:gd name="connsiteY2-1316" fmla="*/ 12940 h 2567281"/>
              <a:gd name="connsiteX3-1317" fmla="*/ 1219853 w 2567281"/>
              <a:gd name="connsiteY3-1318" fmla="*/ 1549 h 2567281"/>
              <a:gd name="connsiteX4-1319" fmla="*/ 1467606 w 2567281"/>
              <a:gd name="connsiteY4-1320" fmla="*/ 13418 h 2567281"/>
              <a:gd name="connsiteX5-1321" fmla="*/ 1496875 w 2567281"/>
              <a:gd name="connsiteY5-1322" fmla="*/ 19128 h 2567281"/>
              <a:gd name="connsiteX6-1323" fmla="*/ 1628565 w 2567281"/>
              <a:gd name="connsiteY6-1324" fmla="*/ 340248 h 2567281"/>
              <a:gd name="connsiteX7-1325" fmla="*/ 2031761 w 2567281"/>
              <a:gd name="connsiteY7-1326" fmla="*/ 240783 h 2567281"/>
              <a:gd name="connsiteX8-1327" fmla="*/ 2034286 w 2567281"/>
              <a:gd name="connsiteY8-1328" fmla="*/ 242421 h 2567281"/>
              <a:gd name="connsiteX9-1329" fmla="*/ 2303706 w 2567281"/>
              <a:gd name="connsiteY9-1330" fmla="*/ 504477 h 2567281"/>
              <a:gd name="connsiteX10-1331" fmla="*/ 2313004 w 2567281"/>
              <a:gd name="connsiteY10-1332" fmla="*/ 518043 h 2567281"/>
              <a:gd name="connsiteX11-1333" fmla="*/ 2261606 w 2567281"/>
              <a:gd name="connsiteY11-1334" fmla="*/ 855842 h 2567281"/>
              <a:gd name="connsiteX12-1335" fmla="*/ 2547655 w 2567281"/>
              <a:gd name="connsiteY12-1336" fmla="*/ 1066337 h 2567281"/>
              <a:gd name="connsiteX13-1337" fmla="*/ 2553379 w 2567281"/>
              <a:gd name="connsiteY13-1338" fmla="*/ 1094904 h 2567281"/>
              <a:gd name="connsiteX14-1339" fmla="*/ 2565794 w 2567281"/>
              <a:gd name="connsiteY14-1340" fmla="*/ 1344373 h 2567281"/>
              <a:gd name="connsiteX15-1341" fmla="*/ 2556882 w 2567281"/>
              <a:gd name="connsiteY15-1342" fmla="*/ 1436427 h 2567281"/>
              <a:gd name="connsiteX16-1343" fmla="*/ 2261606 w 2567281"/>
              <a:gd name="connsiteY16-1344" fmla="*/ 1653711 h 2567281"/>
              <a:gd name="connsiteX17-1345" fmla="*/ 2320371 w 2567281"/>
              <a:gd name="connsiteY17-1346" fmla="*/ 2039924 h 2567281"/>
              <a:gd name="connsiteX18-1347" fmla="*/ 2247295 w 2567281"/>
              <a:gd name="connsiteY18-1348" fmla="*/ 2131698 h 2567281"/>
              <a:gd name="connsiteX19-1349" fmla="*/ 2159843 w 2567281"/>
              <a:gd name="connsiteY19-1350" fmla="*/ 2221792 h 2567281"/>
              <a:gd name="connsiteX20-1351" fmla="*/ 2093129 w 2567281"/>
              <a:gd name="connsiteY20-1352" fmla="*/ 2278108 h 2567281"/>
              <a:gd name="connsiteX21-1353" fmla="*/ 1697419 w 2567281"/>
              <a:gd name="connsiteY21-1354" fmla="*/ 2217898 h 2567281"/>
              <a:gd name="connsiteX22-1355" fmla="*/ 1448837 w 2567281"/>
              <a:gd name="connsiteY22-1356" fmla="*/ 2555706 h 2567281"/>
              <a:gd name="connsiteX23-1357" fmla="*/ 1347429 w 2567281"/>
              <a:gd name="connsiteY23-1358" fmla="*/ 2565733 h 2567281"/>
              <a:gd name="connsiteX24-1359" fmla="*/ 1222908 w 2567281"/>
              <a:gd name="connsiteY24-1360" fmla="*/ 2565794 h 2567281"/>
              <a:gd name="connsiteX25-1361" fmla="*/ 1150390 w 2567281"/>
              <a:gd name="connsiteY25-1362" fmla="*/ 2558774 h 2567281"/>
              <a:gd name="connsiteX26-1363" fmla="*/ 899550 w 2567281"/>
              <a:gd name="connsiteY26-1364" fmla="*/ 2217898 h 2567281"/>
              <a:gd name="connsiteX27-1365" fmla="*/ 479023 w 2567281"/>
              <a:gd name="connsiteY27-1366" fmla="*/ 2281883 h 2567281"/>
              <a:gd name="connsiteX28-1367" fmla="*/ 435584 w 2567281"/>
              <a:gd name="connsiteY28-1368" fmla="*/ 2247295 h 2567281"/>
              <a:gd name="connsiteX29-1369" fmla="*/ 345490 w 2567281"/>
              <a:gd name="connsiteY29-1370" fmla="*/ 2159843 h 2567281"/>
              <a:gd name="connsiteX30-1371" fmla="*/ 271660 w 2567281"/>
              <a:gd name="connsiteY30-1372" fmla="*/ 2072382 h 2567281"/>
              <a:gd name="connsiteX31-1373" fmla="*/ 335363 w 2567281"/>
              <a:gd name="connsiteY31-1374" fmla="*/ 1653711 h 2567281"/>
              <a:gd name="connsiteX32-1375" fmla="*/ 8015 w 2567281"/>
              <a:gd name="connsiteY32-1376" fmla="*/ 1412826 h 2567281"/>
              <a:gd name="connsiteX33-1377" fmla="*/ 1549 w 2567281"/>
              <a:gd name="connsiteY33-1378" fmla="*/ 1347429 h 2567281"/>
              <a:gd name="connsiteX34-1379" fmla="*/ 13418 w 2567281"/>
              <a:gd name="connsiteY34-1380" fmla="*/ 1099676 h 2567281"/>
              <a:gd name="connsiteX35-1381" fmla="*/ 14995 w 2567281"/>
              <a:gd name="connsiteY35-1382" fmla="*/ 1091591 h 2567281"/>
              <a:gd name="connsiteX36-1383" fmla="*/ 397317 w 2567281"/>
              <a:gd name="connsiteY36-1384" fmla="*/ 856724 h 2567281"/>
              <a:gd name="connsiteX37-1385" fmla="*/ 279210 w 2567281"/>
              <a:gd name="connsiteY37-1386" fmla="*/ 486794 h 2567281"/>
              <a:gd name="connsiteX38-1387" fmla="*/ 319987 w 2567281"/>
              <a:gd name="connsiteY38-1388" fmla="*/ 435584 h 2567281"/>
              <a:gd name="connsiteX39-1389" fmla="*/ 504477 w 2567281"/>
              <a:gd name="connsiteY39-1390" fmla="*/ 263576 h 2567281"/>
              <a:gd name="connsiteX40-1391" fmla="*/ 542723 w 2567281"/>
              <a:gd name="connsiteY40-1392" fmla="*/ 237362 h 2567281"/>
              <a:gd name="connsiteX0-1393" fmla="*/ 542723 w 2567281"/>
              <a:gd name="connsiteY0-1394" fmla="*/ 237362 h 2567281"/>
              <a:gd name="connsiteX1-1395" fmla="*/ 923626 w 2567281"/>
              <a:gd name="connsiteY1-1396" fmla="*/ 341570 h 2567281"/>
              <a:gd name="connsiteX2-1397" fmla="*/ 1104648 w 2567281"/>
              <a:gd name="connsiteY2-1398" fmla="*/ 12940 h 2567281"/>
              <a:gd name="connsiteX3-1399" fmla="*/ 1219853 w 2567281"/>
              <a:gd name="connsiteY3-1400" fmla="*/ 1549 h 2567281"/>
              <a:gd name="connsiteX4-1401" fmla="*/ 1467606 w 2567281"/>
              <a:gd name="connsiteY4-1402" fmla="*/ 13418 h 2567281"/>
              <a:gd name="connsiteX5-1403" fmla="*/ 1496875 w 2567281"/>
              <a:gd name="connsiteY5-1404" fmla="*/ 19128 h 2567281"/>
              <a:gd name="connsiteX6-1405" fmla="*/ 1628565 w 2567281"/>
              <a:gd name="connsiteY6-1406" fmla="*/ 340248 h 2567281"/>
              <a:gd name="connsiteX7-1407" fmla="*/ 2031761 w 2567281"/>
              <a:gd name="connsiteY7-1408" fmla="*/ 240783 h 2567281"/>
              <a:gd name="connsiteX8-1409" fmla="*/ 2034286 w 2567281"/>
              <a:gd name="connsiteY8-1410" fmla="*/ 242421 h 2567281"/>
              <a:gd name="connsiteX9-1411" fmla="*/ 2303706 w 2567281"/>
              <a:gd name="connsiteY9-1412" fmla="*/ 504477 h 2567281"/>
              <a:gd name="connsiteX10-1413" fmla="*/ 2313004 w 2567281"/>
              <a:gd name="connsiteY10-1414" fmla="*/ 518043 h 2567281"/>
              <a:gd name="connsiteX11-1415" fmla="*/ 2261606 w 2567281"/>
              <a:gd name="connsiteY11-1416" fmla="*/ 855842 h 2567281"/>
              <a:gd name="connsiteX12-1417" fmla="*/ 2547655 w 2567281"/>
              <a:gd name="connsiteY12-1418" fmla="*/ 1066337 h 2567281"/>
              <a:gd name="connsiteX13-1419" fmla="*/ 2553379 w 2567281"/>
              <a:gd name="connsiteY13-1420" fmla="*/ 1094904 h 2567281"/>
              <a:gd name="connsiteX14-1421" fmla="*/ 2565794 w 2567281"/>
              <a:gd name="connsiteY14-1422" fmla="*/ 1344373 h 2567281"/>
              <a:gd name="connsiteX15-1423" fmla="*/ 2556882 w 2567281"/>
              <a:gd name="connsiteY15-1424" fmla="*/ 1436427 h 2567281"/>
              <a:gd name="connsiteX16-1425" fmla="*/ 2261606 w 2567281"/>
              <a:gd name="connsiteY16-1426" fmla="*/ 1653711 h 2567281"/>
              <a:gd name="connsiteX17-1427" fmla="*/ 2320371 w 2567281"/>
              <a:gd name="connsiteY17-1428" fmla="*/ 2039924 h 2567281"/>
              <a:gd name="connsiteX18-1429" fmla="*/ 2247295 w 2567281"/>
              <a:gd name="connsiteY18-1430" fmla="*/ 2131698 h 2567281"/>
              <a:gd name="connsiteX19-1431" fmla="*/ 2159843 w 2567281"/>
              <a:gd name="connsiteY19-1432" fmla="*/ 2221792 h 2567281"/>
              <a:gd name="connsiteX20-1433" fmla="*/ 2093129 w 2567281"/>
              <a:gd name="connsiteY20-1434" fmla="*/ 2278108 h 2567281"/>
              <a:gd name="connsiteX21-1435" fmla="*/ 1697419 w 2567281"/>
              <a:gd name="connsiteY21-1436" fmla="*/ 2217898 h 2567281"/>
              <a:gd name="connsiteX22-1437" fmla="*/ 1448837 w 2567281"/>
              <a:gd name="connsiteY22-1438" fmla="*/ 2555706 h 2567281"/>
              <a:gd name="connsiteX23-1439" fmla="*/ 1347429 w 2567281"/>
              <a:gd name="connsiteY23-1440" fmla="*/ 2565733 h 2567281"/>
              <a:gd name="connsiteX24-1441" fmla="*/ 1222908 w 2567281"/>
              <a:gd name="connsiteY24-1442" fmla="*/ 2565794 h 2567281"/>
              <a:gd name="connsiteX25-1443" fmla="*/ 1150390 w 2567281"/>
              <a:gd name="connsiteY25-1444" fmla="*/ 2558774 h 2567281"/>
              <a:gd name="connsiteX26-1445" fmla="*/ 899550 w 2567281"/>
              <a:gd name="connsiteY26-1446" fmla="*/ 2217898 h 2567281"/>
              <a:gd name="connsiteX27-1447" fmla="*/ 479023 w 2567281"/>
              <a:gd name="connsiteY27-1448" fmla="*/ 2281883 h 2567281"/>
              <a:gd name="connsiteX28-1449" fmla="*/ 435584 w 2567281"/>
              <a:gd name="connsiteY28-1450" fmla="*/ 2247295 h 2567281"/>
              <a:gd name="connsiteX29-1451" fmla="*/ 345490 w 2567281"/>
              <a:gd name="connsiteY29-1452" fmla="*/ 2159843 h 2567281"/>
              <a:gd name="connsiteX30-1453" fmla="*/ 271660 w 2567281"/>
              <a:gd name="connsiteY30-1454" fmla="*/ 2072382 h 2567281"/>
              <a:gd name="connsiteX31-1455" fmla="*/ 335363 w 2567281"/>
              <a:gd name="connsiteY31-1456" fmla="*/ 1653711 h 2567281"/>
              <a:gd name="connsiteX32-1457" fmla="*/ 8015 w 2567281"/>
              <a:gd name="connsiteY32-1458" fmla="*/ 1412826 h 2567281"/>
              <a:gd name="connsiteX33-1459" fmla="*/ 1549 w 2567281"/>
              <a:gd name="connsiteY33-1460" fmla="*/ 1347429 h 2567281"/>
              <a:gd name="connsiteX34-1461" fmla="*/ 13418 w 2567281"/>
              <a:gd name="connsiteY34-1462" fmla="*/ 1099676 h 2567281"/>
              <a:gd name="connsiteX35-1463" fmla="*/ 14995 w 2567281"/>
              <a:gd name="connsiteY35-1464" fmla="*/ 1091591 h 2567281"/>
              <a:gd name="connsiteX36-1465" fmla="*/ 397317 w 2567281"/>
              <a:gd name="connsiteY36-1466" fmla="*/ 856724 h 2567281"/>
              <a:gd name="connsiteX37-1467" fmla="*/ 279210 w 2567281"/>
              <a:gd name="connsiteY37-1468" fmla="*/ 486794 h 2567281"/>
              <a:gd name="connsiteX38-1469" fmla="*/ 319987 w 2567281"/>
              <a:gd name="connsiteY38-1470" fmla="*/ 435584 h 2567281"/>
              <a:gd name="connsiteX39-1471" fmla="*/ 504477 w 2567281"/>
              <a:gd name="connsiteY39-1472" fmla="*/ 263576 h 2567281"/>
              <a:gd name="connsiteX40-1473" fmla="*/ 542723 w 2567281"/>
              <a:gd name="connsiteY40-1474" fmla="*/ 237362 h 2567281"/>
              <a:gd name="connsiteX0-1475" fmla="*/ 542723 w 2567281"/>
              <a:gd name="connsiteY0-1476" fmla="*/ 237362 h 2567281"/>
              <a:gd name="connsiteX1-1477" fmla="*/ 923626 w 2567281"/>
              <a:gd name="connsiteY1-1478" fmla="*/ 341570 h 2567281"/>
              <a:gd name="connsiteX2-1479" fmla="*/ 1104648 w 2567281"/>
              <a:gd name="connsiteY2-1480" fmla="*/ 12940 h 2567281"/>
              <a:gd name="connsiteX3-1481" fmla="*/ 1219853 w 2567281"/>
              <a:gd name="connsiteY3-1482" fmla="*/ 1549 h 2567281"/>
              <a:gd name="connsiteX4-1483" fmla="*/ 1467606 w 2567281"/>
              <a:gd name="connsiteY4-1484" fmla="*/ 13418 h 2567281"/>
              <a:gd name="connsiteX5-1485" fmla="*/ 1496875 w 2567281"/>
              <a:gd name="connsiteY5-1486" fmla="*/ 19128 h 2567281"/>
              <a:gd name="connsiteX6-1487" fmla="*/ 1628565 w 2567281"/>
              <a:gd name="connsiteY6-1488" fmla="*/ 340248 h 2567281"/>
              <a:gd name="connsiteX7-1489" fmla="*/ 2031761 w 2567281"/>
              <a:gd name="connsiteY7-1490" fmla="*/ 240783 h 2567281"/>
              <a:gd name="connsiteX8-1491" fmla="*/ 2034286 w 2567281"/>
              <a:gd name="connsiteY8-1492" fmla="*/ 242421 h 2567281"/>
              <a:gd name="connsiteX9-1493" fmla="*/ 2303706 w 2567281"/>
              <a:gd name="connsiteY9-1494" fmla="*/ 504477 h 2567281"/>
              <a:gd name="connsiteX10-1495" fmla="*/ 2313004 w 2567281"/>
              <a:gd name="connsiteY10-1496" fmla="*/ 518043 h 2567281"/>
              <a:gd name="connsiteX11-1497" fmla="*/ 2261606 w 2567281"/>
              <a:gd name="connsiteY11-1498" fmla="*/ 855842 h 2567281"/>
              <a:gd name="connsiteX12-1499" fmla="*/ 2547655 w 2567281"/>
              <a:gd name="connsiteY12-1500" fmla="*/ 1066337 h 2567281"/>
              <a:gd name="connsiteX13-1501" fmla="*/ 2553379 w 2567281"/>
              <a:gd name="connsiteY13-1502" fmla="*/ 1094904 h 2567281"/>
              <a:gd name="connsiteX14-1503" fmla="*/ 2565794 w 2567281"/>
              <a:gd name="connsiteY14-1504" fmla="*/ 1344373 h 2567281"/>
              <a:gd name="connsiteX15-1505" fmla="*/ 2556882 w 2567281"/>
              <a:gd name="connsiteY15-1506" fmla="*/ 1436427 h 2567281"/>
              <a:gd name="connsiteX16-1507" fmla="*/ 2261606 w 2567281"/>
              <a:gd name="connsiteY16-1508" fmla="*/ 1653711 h 2567281"/>
              <a:gd name="connsiteX17-1509" fmla="*/ 2320371 w 2567281"/>
              <a:gd name="connsiteY17-1510" fmla="*/ 2039924 h 2567281"/>
              <a:gd name="connsiteX18-1511" fmla="*/ 2247295 w 2567281"/>
              <a:gd name="connsiteY18-1512" fmla="*/ 2131698 h 2567281"/>
              <a:gd name="connsiteX19-1513" fmla="*/ 2159843 w 2567281"/>
              <a:gd name="connsiteY19-1514" fmla="*/ 2221792 h 2567281"/>
              <a:gd name="connsiteX20-1515" fmla="*/ 2093129 w 2567281"/>
              <a:gd name="connsiteY20-1516" fmla="*/ 2278108 h 2567281"/>
              <a:gd name="connsiteX21-1517" fmla="*/ 1697419 w 2567281"/>
              <a:gd name="connsiteY21-1518" fmla="*/ 2217898 h 2567281"/>
              <a:gd name="connsiteX22-1519" fmla="*/ 1448837 w 2567281"/>
              <a:gd name="connsiteY22-1520" fmla="*/ 2555706 h 2567281"/>
              <a:gd name="connsiteX23-1521" fmla="*/ 1347429 w 2567281"/>
              <a:gd name="connsiteY23-1522" fmla="*/ 2565733 h 2567281"/>
              <a:gd name="connsiteX24-1523" fmla="*/ 1222908 w 2567281"/>
              <a:gd name="connsiteY24-1524" fmla="*/ 2565794 h 2567281"/>
              <a:gd name="connsiteX25-1525" fmla="*/ 1150390 w 2567281"/>
              <a:gd name="connsiteY25-1526" fmla="*/ 2558774 h 2567281"/>
              <a:gd name="connsiteX26-1527" fmla="*/ 899550 w 2567281"/>
              <a:gd name="connsiteY26-1528" fmla="*/ 2217898 h 2567281"/>
              <a:gd name="connsiteX27-1529" fmla="*/ 479023 w 2567281"/>
              <a:gd name="connsiteY27-1530" fmla="*/ 2281883 h 2567281"/>
              <a:gd name="connsiteX28-1531" fmla="*/ 435584 w 2567281"/>
              <a:gd name="connsiteY28-1532" fmla="*/ 2247295 h 2567281"/>
              <a:gd name="connsiteX29-1533" fmla="*/ 345490 w 2567281"/>
              <a:gd name="connsiteY29-1534" fmla="*/ 2159843 h 2567281"/>
              <a:gd name="connsiteX30-1535" fmla="*/ 271660 w 2567281"/>
              <a:gd name="connsiteY30-1536" fmla="*/ 2072382 h 2567281"/>
              <a:gd name="connsiteX31-1537" fmla="*/ 335363 w 2567281"/>
              <a:gd name="connsiteY31-1538" fmla="*/ 1653711 h 2567281"/>
              <a:gd name="connsiteX32-1539" fmla="*/ 8015 w 2567281"/>
              <a:gd name="connsiteY32-1540" fmla="*/ 1412826 h 2567281"/>
              <a:gd name="connsiteX33-1541" fmla="*/ 1549 w 2567281"/>
              <a:gd name="connsiteY33-1542" fmla="*/ 1347429 h 2567281"/>
              <a:gd name="connsiteX34-1543" fmla="*/ 13418 w 2567281"/>
              <a:gd name="connsiteY34-1544" fmla="*/ 1099676 h 2567281"/>
              <a:gd name="connsiteX35-1545" fmla="*/ 14995 w 2567281"/>
              <a:gd name="connsiteY35-1546" fmla="*/ 1091591 h 2567281"/>
              <a:gd name="connsiteX36-1547" fmla="*/ 397317 w 2567281"/>
              <a:gd name="connsiteY36-1548" fmla="*/ 856724 h 2567281"/>
              <a:gd name="connsiteX37-1549" fmla="*/ 279210 w 2567281"/>
              <a:gd name="connsiteY37-1550" fmla="*/ 486794 h 2567281"/>
              <a:gd name="connsiteX38-1551" fmla="*/ 319987 w 2567281"/>
              <a:gd name="connsiteY38-1552" fmla="*/ 435584 h 2567281"/>
              <a:gd name="connsiteX39-1553" fmla="*/ 504477 w 2567281"/>
              <a:gd name="connsiteY39-1554" fmla="*/ 263576 h 2567281"/>
              <a:gd name="connsiteX40-1555" fmla="*/ 542723 w 2567281"/>
              <a:gd name="connsiteY40-1556" fmla="*/ 237362 h 2567281"/>
              <a:gd name="connsiteX0-1557" fmla="*/ 542723 w 2567281"/>
              <a:gd name="connsiteY0-1558" fmla="*/ 237362 h 2567281"/>
              <a:gd name="connsiteX1-1559" fmla="*/ 923626 w 2567281"/>
              <a:gd name="connsiteY1-1560" fmla="*/ 341570 h 2567281"/>
              <a:gd name="connsiteX2-1561" fmla="*/ 1104648 w 2567281"/>
              <a:gd name="connsiteY2-1562" fmla="*/ 12940 h 2567281"/>
              <a:gd name="connsiteX3-1563" fmla="*/ 1219853 w 2567281"/>
              <a:gd name="connsiteY3-1564" fmla="*/ 1549 h 2567281"/>
              <a:gd name="connsiteX4-1565" fmla="*/ 1467606 w 2567281"/>
              <a:gd name="connsiteY4-1566" fmla="*/ 13418 h 2567281"/>
              <a:gd name="connsiteX5-1567" fmla="*/ 1496875 w 2567281"/>
              <a:gd name="connsiteY5-1568" fmla="*/ 19128 h 2567281"/>
              <a:gd name="connsiteX6-1569" fmla="*/ 1628565 w 2567281"/>
              <a:gd name="connsiteY6-1570" fmla="*/ 340248 h 2567281"/>
              <a:gd name="connsiteX7-1571" fmla="*/ 2031761 w 2567281"/>
              <a:gd name="connsiteY7-1572" fmla="*/ 240783 h 2567281"/>
              <a:gd name="connsiteX8-1573" fmla="*/ 2034286 w 2567281"/>
              <a:gd name="connsiteY8-1574" fmla="*/ 242421 h 2567281"/>
              <a:gd name="connsiteX9-1575" fmla="*/ 2303706 w 2567281"/>
              <a:gd name="connsiteY9-1576" fmla="*/ 504477 h 2567281"/>
              <a:gd name="connsiteX10-1577" fmla="*/ 2313004 w 2567281"/>
              <a:gd name="connsiteY10-1578" fmla="*/ 518043 h 2567281"/>
              <a:gd name="connsiteX11-1579" fmla="*/ 2218151 w 2567281"/>
              <a:gd name="connsiteY11-1580" fmla="*/ 861420 h 2567281"/>
              <a:gd name="connsiteX12-1581" fmla="*/ 2547655 w 2567281"/>
              <a:gd name="connsiteY12-1582" fmla="*/ 1066337 h 2567281"/>
              <a:gd name="connsiteX13-1583" fmla="*/ 2553379 w 2567281"/>
              <a:gd name="connsiteY13-1584" fmla="*/ 1094904 h 2567281"/>
              <a:gd name="connsiteX14-1585" fmla="*/ 2565794 w 2567281"/>
              <a:gd name="connsiteY14-1586" fmla="*/ 1344373 h 2567281"/>
              <a:gd name="connsiteX15-1587" fmla="*/ 2556882 w 2567281"/>
              <a:gd name="connsiteY15-1588" fmla="*/ 1436427 h 2567281"/>
              <a:gd name="connsiteX16-1589" fmla="*/ 2261606 w 2567281"/>
              <a:gd name="connsiteY16-1590" fmla="*/ 1653711 h 2567281"/>
              <a:gd name="connsiteX17-1591" fmla="*/ 2320371 w 2567281"/>
              <a:gd name="connsiteY17-1592" fmla="*/ 2039924 h 2567281"/>
              <a:gd name="connsiteX18-1593" fmla="*/ 2247295 w 2567281"/>
              <a:gd name="connsiteY18-1594" fmla="*/ 2131698 h 2567281"/>
              <a:gd name="connsiteX19-1595" fmla="*/ 2159843 w 2567281"/>
              <a:gd name="connsiteY19-1596" fmla="*/ 2221792 h 2567281"/>
              <a:gd name="connsiteX20-1597" fmla="*/ 2093129 w 2567281"/>
              <a:gd name="connsiteY20-1598" fmla="*/ 2278108 h 2567281"/>
              <a:gd name="connsiteX21-1599" fmla="*/ 1697419 w 2567281"/>
              <a:gd name="connsiteY21-1600" fmla="*/ 2217898 h 2567281"/>
              <a:gd name="connsiteX22-1601" fmla="*/ 1448837 w 2567281"/>
              <a:gd name="connsiteY22-1602" fmla="*/ 2555706 h 2567281"/>
              <a:gd name="connsiteX23-1603" fmla="*/ 1347429 w 2567281"/>
              <a:gd name="connsiteY23-1604" fmla="*/ 2565733 h 2567281"/>
              <a:gd name="connsiteX24-1605" fmla="*/ 1222908 w 2567281"/>
              <a:gd name="connsiteY24-1606" fmla="*/ 2565794 h 2567281"/>
              <a:gd name="connsiteX25-1607" fmla="*/ 1150390 w 2567281"/>
              <a:gd name="connsiteY25-1608" fmla="*/ 2558774 h 2567281"/>
              <a:gd name="connsiteX26-1609" fmla="*/ 899550 w 2567281"/>
              <a:gd name="connsiteY26-1610" fmla="*/ 2217898 h 2567281"/>
              <a:gd name="connsiteX27-1611" fmla="*/ 479023 w 2567281"/>
              <a:gd name="connsiteY27-1612" fmla="*/ 2281883 h 2567281"/>
              <a:gd name="connsiteX28-1613" fmla="*/ 435584 w 2567281"/>
              <a:gd name="connsiteY28-1614" fmla="*/ 2247295 h 2567281"/>
              <a:gd name="connsiteX29-1615" fmla="*/ 345490 w 2567281"/>
              <a:gd name="connsiteY29-1616" fmla="*/ 2159843 h 2567281"/>
              <a:gd name="connsiteX30-1617" fmla="*/ 271660 w 2567281"/>
              <a:gd name="connsiteY30-1618" fmla="*/ 2072382 h 2567281"/>
              <a:gd name="connsiteX31-1619" fmla="*/ 335363 w 2567281"/>
              <a:gd name="connsiteY31-1620" fmla="*/ 1653711 h 2567281"/>
              <a:gd name="connsiteX32-1621" fmla="*/ 8015 w 2567281"/>
              <a:gd name="connsiteY32-1622" fmla="*/ 1412826 h 2567281"/>
              <a:gd name="connsiteX33-1623" fmla="*/ 1549 w 2567281"/>
              <a:gd name="connsiteY33-1624" fmla="*/ 1347429 h 2567281"/>
              <a:gd name="connsiteX34-1625" fmla="*/ 13418 w 2567281"/>
              <a:gd name="connsiteY34-1626" fmla="*/ 1099676 h 2567281"/>
              <a:gd name="connsiteX35-1627" fmla="*/ 14995 w 2567281"/>
              <a:gd name="connsiteY35-1628" fmla="*/ 1091591 h 2567281"/>
              <a:gd name="connsiteX36-1629" fmla="*/ 397317 w 2567281"/>
              <a:gd name="connsiteY36-1630" fmla="*/ 856724 h 2567281"/>
              <a:gd name="connsiteX37-1631" fmla="*/ 279210 w 2567281"/>
              <a:gd name="connsiteY37-1632" fmla="*/ 486794 h 2567281"/>
              <a:gd name="connsiteX38-1633" fmla="*/ 319987 w 2567281"/>
              <a:gd name="connsiteY38-1634" fmla="*/ 435584 h 2567281"/>
              <a:gd name="connsiteX39-1635" fmla="*/ 504477 w 2567281"/>
              <a:gd name="connsiteY39-1636" fmla="*/ 263576 h 2567281"/>
              <a:gd name="connsiteX40-1637" fmla="*/ 542723 w 2567281"/>
              <a:gd name="connsiteY40-1638" fmla="*/ 237362 h 2567281"/>
              <a:gd name="connsiteX0-1639" fmla="*/ 542723 w 2567281"/>
              <a:gd name="connsiteY0-1640" fmla="*/ 237362 h 2567281"/>
              <a:gd name="connsiteX1-1641" fmla="*/ 923626 w 2567281"/>
              <a:gd name="connsiteY1-1642" fmla="*/ 341570 h 2567281"/>
              <a:gd name="connsiteX2-1643" fmla="*/ 1104648 w 2567281"/>
              <a:gd name="connsiteY2-1644" fmla="*/ 12940 h 2567281"/>
              <a:gd name="connsiteX3-1645" fmla="*/ 1219853 w 2567281"/>
              <a:gd name="connsiteY3-1646" fmla="*/ 1549 h 2567281"/>
              <a:gd name="connsiteX4-1647" fmla="*/ 1467606 w 2567281"/>
              <a:gd name="connsiteY4-1648" fmla="*/ 13418 h 2567281"/>
              <a:gd name="connsiteX5-1649" fmla="*/ 1496875 w 2567281"/>
              <a:gd name="connsiteY5-1650" fmla="*/ 19128 h 2567281"/>
              <a:gd name="connsiteX6-1651" fmla="*/ 1628565 w 2567281"/>
              <a:gd name="connsiteY6-1652" fmla="*/ 340248 h 2567281"/>
              <a:gd name="connsiteX7-1653" fmla="*/ 2031761 w 2567281"/>
              <a:gd name="connsiteY7-1654" fmla="*/ 240783 h 2567281"/>
              <a:gd name="connsiteX8-1655" fmla="*/ 2034286 w 2567281"/>
              <a:gd name="connsiteY8-1656" fmla="*/ 242421 h 2567281"/>
              <a:gd name="connsiteX9-1657" fmla="*/ 2303706 w 2567281"/>
              <a:gd name="connsiteY9-1658" fmla="*/ 504477 h 2567281"/>
              <a:gd name="connsiteX10-1659" fmla="*/ 2313004 w 2567281"/>
              <a:gd name="connsiteY10-1660" fmla="*/ 518043 h 2567281"/>
              <a:gd name="connsiteX11-1661" fmla="*/ 2218151 w 2567281"/>
              <a:gd name="connsiteY11-1662" fmla="*/ 861420 h 2567281"/>
              <a:gd name="connsiteX12-1663" fmla="*/ 2547655 w 2567281"/>
              <a:gd name="connsiteY12-1664" fmla="*/ 1066337 h 2567281"/>
              <a:gd name="connsiteX13-1665" fmla="*/ 2553379 w 2567281"/>
              <a:gd name="connsiteY13-1666" fmla="*/ 1094904 h 2567281"/>
              <a:gd name="connsiteX14-1667" fmla="*/ 2565794 w 2567281"/>
              <a:gd name="connsiteY14-1668" fmla="*/ 1344373 h 2567281"/>
              <a:gd name="connsiteX15-1669" fmla="*/ 2556882 w 2567281"/>
              <a:gd name="connsiteY15-1670" fmla="*/ 1436427 h 2567281"/>
              <a:gd name="connsiteX16-1671" fmla="*/ 2261606 w 2567281"/>
              <a:gd name="connsiteY16-1672" fmla="*/ 1653711 h 2567281"/>
              <a:gd name="connsiteX17-1673" fmla="*/ 2320371 w 2567281"/>
              <a:gd name="connsiteY17-1674" fmla="*/ 2039924 h 2567281"/>
              <a:gd name="connsiteX18-1675" fmla="*/ 2247295 w 2567281"/>
              <a:gd name="connsiteY18-1676" fmla="*/ 2131698 h 2567281"/>
              <a:gd name="connsiteX19-1677" fmla="*/ 2159843 w 2567281"/>
              <a:gd name="connsiteY19-1678" fmla="*/ 2221792 h 2567281"/>
              <a:gd name="connsiteX20-1679" fmla="*/ 2093129 w 2567281"/>
              <a:gd name="connsiteY20-1680" fmla="*/ 2278108 h 2567281"/>
              <a:gd name="connsiteX21-1681" fmla="*/ 1697419 w 2567281"/>
              <a:gd name="connsiteY21-1682" fmla="*/ 2217898 h 2567281"/>
              <a:gd name="connsiteX22-1683" fmla="*/ 1448837 w 2567281"/>
              <a:gd name="connsiteY22-1684" fmla="*/ 2555706 h 2567281"/>
              <a:gd name="connsiteX23-1685" fmla="*/ 1347429 w 2567281"/>
              <a:gd name="connsiteY23-1686" fmla="*/ 2565733 h 2567281"/>
              <a:gd name="connsiteX24-1687" fmla="*/ 1222908 w 2567281"/>
              <a:gd name="connsiteY24-1688" fmla="*/ 2565794 h 2567281"/>
              <a:gd name="connsiteX25-1689" fmla="*/ 1150390 w 2567281"/>
              <a:gd name="connsiteY25-1690" fmla="*/ 2558774 h 2567281"/>
              <a:gd name="connsiteX26-1691" fmla="*/ 899550 w 2567281"/>
              <a:gd name="connsiteY26-1692" fmla="*/ 2217898 h 2567281"/>
              <a:gd name="connsiteX27-1693" fmla="*/ 479023 w 2567281"/>
              <a:gd name="connsiteY27-1694" fmla="*/ 2281883 h 2567281"/>
              <a:gd name="connsiteX28-1695" fmla="*/ 435584 w 2567281"/>
              <a:gd name="connsiteY28-1696" fmla="*/ 2247295 h 2567281"/>
              <a:gd name="connsiteX29-1697" fmla="*/ 345490 w 2567281"/>
              <a:gd name="connsiteY29-1698" fmla="*/ 2159843 h 2567281"/>
              <a:gd name="connsiteX30-1699" fmla="*/ 271660 w 2567281"/>
              <a:gd name="connsiteY30-1700" fmla="*/ 2072382 h 2567281"/>
              <a:gd name="connsiteX31-1701" fmla="*/ 335363 w 2567281"/>
              <a:gd name="connsiteY31-1702" fmla="*/ 1653711 h 2567281"/>
              <a:gd name="connsiteX32-1703" fmla="*/ 8015 w 2567281"/>
              <a:gd name="connsiteY32-1704" fmla="*/ 1412826 h 2567281"/>
              <a:gd name="connsiteX33-1705" fmla="*/ 1549 w 2567281"/>
              <a:gd name="connsiteY33-1706" fmla="*/ 1347429 h 2567281"/>
              <a:gd name="connsiteX34-1707" fmla="*/ 13418 w 2567281"/>
              <a:gd name="connsiteY34-1708" fmla="*/ 1099676 h 2567281"/>
              <a:gd name="connsiteX35-1709" fmla="*/ 14995 w 2567281"/>
              <a:gd name="connsiteY35-1710" fmla="*/ 1091591 h 2567281"/>
              <a:gd name="connsiteX36-1711" fmla="*/ 397317 w 2567281"/>
              <a:gd name="connsiteY36-1712" fmla="*/ 856724 h 2567281"/>
              <a:gd name="connsiteX37-1713" fmla="*/ 279210 w 2567281"/>
              <a:gd name="connsiteY37-1714" fmla="*/ 486794 h 2567281"/>
              <a:gd name="connsiteX38-1715" fmla="*/ 319987 w 2567281"/>
              <a:gd name="connsiteY38-1716" fmla="*/ 435584 h 2567281"/>
              <a:gd name="connsiteX39-1717" fmla="*/ 504477 w 2567281"/>
              <a:gd name="connsiteY39-1718" fmla="*/ 263576 h 2567281"/>
              <a:gd name="connsiteX40-1719" fmla="*/ 542723 w 2567281"/>
              <a:gd name="connsiteY40-1720" fmla="*/ 237362 h 2567281"/>
              <a:gd name="connsiteX0-1721" fmla="*/ 542723 w 2567281"/>
              <a:gd name="connsiteY0-1722" fmla="*/ 237362 h 2567281"/>
              <a:gd name="connsiteX1-1723" fmla="*/ 923626 w 2567281"/>
              <a:gd name="connsiteY1-1724" fmla="*/ 341570 h 2567281"/>
              <a:gd name="connsiteX2-1725" fmla="*/ 1104648 w 2567281"/>
              <a:gd name="connsiteY2-1726" fmla="*/ 12940 h 2567281"/>
              <a:gd name="connsiteX3-1727" fmla="*/ 1219853 w 2567281"/>
              <a:gd name="connsiteY3-1728" fmla="*/ 1549 h 2567281"/>
              <a:gd name="connsiteX4-1729" fmla="*/ 1467606 w 2567281"/>
              <a:gd name="connsiteY4-1730" fmla="*/ 13418 h 2567281"/>
              <a:gd name="connsiteX5-1731" fmla="*/ 1496875 w 2567281"/>
              <a:gd name="connsiteY5-1732" fmla="*/ 19128 h 2567281"/>
              <a:gd name="connsiteX6-1733" fmla="*/ 1628565 w 2567281"/>
              <a:gd name="connsiteY6-1734" fmla="*/ 340248 h 2567281"/>
              <a:gd name="connsiteX7-1735" fmla="*/ 2031761 w 2567281"/>
              <a:gd name="connsiteY7-1736" fmla="*/ 240783 h 2567281"/>
              <a:gd name="connsiteX8-1737" fmla="*/ 2034286 w 2567281"/>
              <a:gd name="connsiteY8-1738" fmla="*/ 242421 h 2567281"/>
              <a:gd name="connsiteX9-1739" fmla="*/ 2303706 w 2567281"/>
              <a:gd name="connsiteY9-1740" fmla="*/ 504477 h 2567281"/>
              <a:gd name="connsiteX10-1741" fmla="*/ 2313004 w 2567281"/>
              <a:gd name="connsiteY10-1742" fmla="*/ 518043 h 2567281"/>
              <a:gd name="connsiteX11-1743" fmla="*/ 2218151 w 2567281"/>
              <a:gd name="connsiteY11-1744" fmla="*/ 861420 h 2567281"/>
              <a:gd name="connsiteX12-1745" fmla="*/ 2547655 w 2567281"/>
              <a:gd name="connsiteY12-1746" fmla="*/ 1066337 h 2567281"/>
              <a:gd name="connsiteX13-1747" fmla="*/ 2553379 w 2567281"/>
              <a:gd name="connsiteY13-1748" fmla="*/ 1094904 h 2567281"/>
              <a:gd name="connsiteX14-1749" fmla="*/ 2565794 w 2567281"/>
              <a:gd name="connsiteY14-1750" fmla="*/ 1344373 h 2567281"/>
              <a:gd name="connsiteX15-1751" fmla="*/ 2556882 w 2567281"/>
              <a:gd name="connsiteY15-1752" fmla="*/ 1436427 h 2567281"/>
              <a:gd name="connsiteX16-1753" fmla="*/ 2261606 w 2567281"/>
              <a:gd name="connsiteY16-1754" fmla="*/ 1653711 h 2567281"/>
              <a:gd name="connsiteX17-1755" fmla="*/ 2320371 w 2567281"/>
              <a:gd name="connsiteY17-1756" fmla="*/ 2039924 h 2567281"/>
              <a:gd name="connsiteX18-1757" fmla="*/ 2247295 w 2567281"/>
              <a:gd name="connsiteY18-1758" fmla="*/ 2131698 h 2567281"/>
              <a:gd name="connsiteX19-1759" fmla="*/ 2159843 w 2567281"/>
              <a:gd name="connsiteY19-1760" fmla="*/ 2221792 h 2567281"/>
              <a:gd name="connsiteX20-1761" fmla="*/ 2093129 w 2567281"/>
              <a:gd name="connsiteY20-1762" fmla="*/ 2278108 h 2567281"/>
              <a:gd name="connsiteX21-1763" fmla="*/ 1697419 w 2567281"/>
              <a:gd name="connsiteY21-1764" fmla="*/ 2217898 h 2567281"/>
              <a:gd name="connsiteX22-1765" fmla="*/ 1448837 w 2567281"/>
              <a:gd name="connsiteY22-1766" fmla="*/ 2555706 h 2567281"/>
              <a:gd name="connsiteX23-1767" fmla="*/ 1347429 w 2567281"/>
              <a:gd name="connsiteY23-1768" fmla="*/ 2565733 h 2567281"/>
              <a:gd name="connsiteX24-1769" fmla="*/ 1222908 w 2567281"/>
              <a:gd name="connsiteY24-1770" fmla="*/ 2565794 h 2567281"/>
              <a:gd name="connsiteX25-1771" fmla="*/ 1150390 w 2567281"/>
              <a:gd name="connsiteY25-1772" fmla="*/ 2558774 h 2567281"/>
              <a:gd name="connsiteX26-1773" fmla="*/ 899550 w 2567281"/>
              <a:gd name="connsiteY26-1774" fmla="*/ 2217898 h 2567281"/>
              <a:gd name="connsiteX27-1775" fmla="*/ 479023 w 2567281"/>
              <a:gd name="connsiteY27-1776" fmla="*/ 2281883 h 2567281"/>
              <a:gd name="connsiteX28-1777" fmla="*/ 435584 w 2567281"/>
              <a:gd name="connsiteY28-1778" fmla="*/ 2247295 h 2567281"/>
              <a:gd name="connsiteX29-1779" fmla="*/ 345490 w 2567281"/>
              <a:gd name="connsiteY29-1780" fmla="*/ 2159843 h 2567281"/>
              <a:gd name="connsiteX30-1781" fmla="*/ 271660 w 2567281"/>
              <a:gd name="connsiteY30-1782" fmla="*/ 2072382 h 2567281"/>
              <a:gd name="connsiteX31-1783" fmla="*/ 335363 w 2567281"/>
              <a:gd name="connsiteY31-1784" fmla="*/ 1653711 h 2567281"/>
              <a:gd name="connsiteX32-1785" fmla="*/ 8015 w 2567281"/>
              <a:gd name="connsiteY32-1786" fmla="*/ 1412826 h 2567281"/>
              <a:gd name="connsiteX33-1787" fmla="*/ 1549 w 2567281"/>
              <a:gd name="connsiteY33-1788" fmla="*/ 1347429 h 2567281"/>
              <a:gd name="connsiteX34-1789" fmla="*/ 13418 w 2567281"/>
              <a:gd name="connsiteY34-1790" fmla="*/ 1099676 h 2567281"/>
              <a:gd name="connsiteX35-1791" fmla="*/ 14995 w 2567281"/>
              <a:gd name="connsiteY35-1792" fmla="*/ 1091591 h 2567281"/>
              <a:gd name="connsiteX36-1793" fmla="*/ 397317 w 2567281"/>
              <a:gd name="connsiteY36-1794" fmla="*/ 856724 h 2567281"/>
              <a:gd name="connsiteX37-1795" fmla="*/ 279210 w 2567281"/>
              <a:gd name="connsiteY37-1796" fmla="*/ 486794 h 2567281"/>
              <a:gd name="connsiteX38-1797" fmla="*/ 319987 w 2567281"/>
              <a:gd name="connsiteY38-1798" fmla="*/ 435584 h 2567281"/>
              <a:gd name="connsiteX39-1799" fmla="*/ 504477 w 2567281"/>
              <a:gd name="connsiteY39-1800" fmla="*/ 263576 h 2567281"/>
              <a:gd name="connsiteX40-1801" fmla="*/ 542723 w 2567281"/>
              <a:gd name="connsiteY40-1802" fmla="*/ 237362 h 2567281"/>
              <a:gd name="connsiteX0-1803" fmla="*/ 542723 w 2567281"/>
              <a:gd name="connsiteY0-1804" fmla="*/ 237362 h 2567281"/>
              <a:gd name="connsiteX1-1805" fmla="*/ 923626 w 2567281"/>
              <a:gd name="connsiteY1-1806" fmla="*/ 341570 h 2567281"/>
              <a:gd name="connsiteX2-1807" fmla="*/ 1104648 w 2567281"/>
              <a:gd name="connsiteY2-1808" fmla="*/ 12940 h 2567281"/>
              <a:gd name="connsiteX3-1809" fmla="*/ 1219853 w 2567281"/>
              <a:gd name="connsiteY3-1810" fmla="*/ 1549 h 2567281"/>
              <a:gd name="connsiteX4-1811" fmla="*/ 1467606 w 2567281"/>
              <a:gd name="connsiteY4-1812" fmla="*/ 13418 h 2567281"/>
              <a:gd name="connsiteX5-1813" fmla="*/ 1496875 w 2567281"/>
              <a:gd name="connsiteY5-1814" fmla="*/ 19128 h 2567281"/>
              <a:gd name="connsiteX6-1815" fmla="*/ 1628565 w 2567281"/>
              <a:gd name="connsiteY6-1816" fmla="*/ 340248 h 2567281"/>
              <a:gd name="connsiteX7-1817" fmla="*/ 2031761 w 2567281"/>
              <a:gd name="connsiteY7-1818" fmla="*/ 240783 h 2567281"/>
              <a:gd name="connsiteX8-1819" fmla="*/ 2034286 w 2567281"/>
              <a:gd name="connsiteY8-1820" fmla="*/ 242421 h 2567281"/>
              <a:gd name="connsiteX9-1821" fmla="*/ 2303706 w 2567281"/>
              <a:gd name="connsiteY9-1822" fmla="*/ 504477 h 2567281"/>
              <a:gd name="connsiteX10-1823" fmla="*/ 2313004 w 2567281"/>
              <a:gd name="connsiteY10-1824" fmla="*/ 518043 h 2567281"/>
              <a:gd name="connsiteX11-1825" fmla="*/ 2218151 w 2567281"/>
              <a:gd name="connsiteY11-1826" fmla="*/ 861420 h 2567281"/>
              <a:gd name="connsiteX12-1827" fmla="*/ 2547655 w 2567281"/>
              <a:gd name="connsiteY12-1828" fmla="*/ 1066337 h 2567281"/>
              <a:gd name="connsiteX13-1829" fmla="*/ 2553379 w 2567281"/>
              <a:gd name="connsiteY13-1830" fmla="*/ 1094904 h 2567281"/>
              <a:gd name="connsiteX14-1831" fmla="*/ 2565794 w 2567281"/>
              <a:gd name="connsiteY14-1832" fmla="*/ 1344373 h 2567281"/>
              <a:gd name="connsiteX15-1833" fmla="*/ 2556882 w 2567281"/>
              <a:gd name="connsiteY15-1834" fmla="*/ 1436427 h 2567281"/>
              <a:gd name="connsiteX16-1835" fmla="*/ 2175577 w 2567281"/>
              <a:gd name="connsiteY16-1836" fmla="*/ 1602914 h 2567281"/>
              <a:gd name="connsiteX17-1837" fmla="*/ 2320371 w 2567281"/>
              <a:gd name="connsiteY17-1838" fmla="*/ 2039924 h 2567281"/>
              <a:gd name="connsiteX18-1839" fmla="*/ 2247295 w 2567281"/>
              <a:gd name="connsiteY18-1840" fmla="*/ 2131698 h 2567281"/>
              <a:gd name="connsiteX19-1841" fmla="*/ 2159843 w 2567281"/>
              <a:gd name="connsiteY19-1842" fmla="*/ 2221792 h 2567281"/>
              <a:gd name="connsiteX20-1843" fmla="*/ 2093129 w 2567281"/>
              <a:gd name="connsiteY20-1844" fmla="*/ 2278108 h 2567281"/>
              <a:gd name="connsiteX21-1845" fmla="*/ 1697419 w 2567281"/>
              <a:gd name="connsiteY21-1846" fmla="*/ 2217898 h 2567281"/>
              <a:gd name="connsiteX22-1847" fmla="*/ 1448837 w 2567281"/>
              <a:gd name="connsiteY22-1848" fmla="*/ 2555706 h 2567281"/>
              <a:gd name="connsiteX23-1849" fmla="*/ 1347429 w 2567281"/>
              <a:gd name="connsiteY23-1850" fmla="*/ 2565733 h 2567281"/>
              <a:gd name="connsiteX24-1851" fmla="*/ 1222908 w 2567281"/>
              <a:gd name="connsiteY24-1852" fmla="*/ 2565794 h 2567281"/>
              <a:gd name="connsiteX25-1853" fmla="*/ 1150390 w 2567281"/>
              <a:gd name="connsiteY25-1854" fmla="*/ 2558774 h 2567281"/>
              <a:gd name="connsiteX26-1855" fmla="*/ 899550 w 2567281"/>
              <a:gd name="connsiteY26-1856" fmla="*/ 2217898 h 2567281"/>
              <a:gd name="connsiteX27-1857" fmla="*/ 479023 w 2567281"/>
              <a:gd name="connsiteY27-1858" fmla="*/ 2281883 h 2567281"/>
              <a:gd name="connsiteX28-1859" fmla="*/ 435584 w 2567281"/>
              <a:gd name="connsiteY28-1860" fmla="*/ 2247295 h 2567281"/>
              <a:gd name="connsiteX29-1861" fmla="*/ 345490 w 2567281"/>
              <a:gd name="connsiteY29-1862" fmla="*/ 2159843 h 2567281"/>
              <a:gd name="connsiteX30-1863" fmla="*/ 271660 w 2567281"/>
              <a:gd name="connsiteY30-1864" fmla="*/ 2072382 h 2567281"/>
              <a:gd name="connsiteX31-1865" fmla="*/ 335363 w 2567281"/>
              <a:gd name="connsiteY31-1866" fmla="*/ 1653711 h 2567281"/>
              <a:gd name="connsiteX32-1867" fmla="*/ 8015 w 2567281"/>
              <a:gd name="connsiteY32-1868" fmla="*/ 1412826 h 2567281"/>
              <a:gd name="connsiteX33-1869" fmla="*/ 1549 w 2567281"/>
              <a:gd name="connsiteY33-1870" fmla="*/ 1347429 h 2567281"/>
              <a:gd name="connsiteX34-1871" fmla="*/ 13418 w 2567281"/>
              <a:gd name="connsiteY34-1872" fmla="*/ 1099676 h 2567281"/>
              <a:gd name="connsiteX35-1873" fmla="*/ 14995 w 2567281"/>
              <a:gd name="connsiteY35-1874" fmla="*/ 1091591 h 2567281"/>
              <a:gd name="connsiteX36-1875" fmla="*/ 397317 w 2567281"/>
              <a:gd name="connsiteY36-1876" fmla="*/ 856724 h 2567281"/>
              <a:gd name="connsiteX37-1877" fmla="*/ 279210 w 2567281"/>
              <a:gd name="connsiteY37-1878" fmla="*/ 486794 h 2567281"/>
              <a:gd name="connsiteX38-1879" fmla="*/ 319987 w 2567281"/>
              <a:gd name="connsiteY38-1880" fmla="*/ 435584 h 2567281"/>
              <a:gd name="connsiteX39-1881" fmla="*/ 504477 w 2567281"/>
              <a:gd name="connsiteY39-1882" fmla="*/ 263576 h 2567281"/>
              <a:gd name="connsiteX40-1883" fmla="*/ 542723 w 2567281"/>
              <a:gd name="connsiteY40-1884" fmla="*/ 237362 h 2567281"/>
              <a:gd name="connsiteX0-1885" fmla="*/ 542723 w 2567281"/>
              <a:gd name="connsiteY0-1886" fmla="*/ 237362 h 2567281"/>
              <a:gd name="connsiteX1-1887" fmla="*/ 923626 w 2567281"/>
              <a:gd name="connsiteY1-1888" fmla="*/ 341570 h 2567281"/>
              <a:gd name="connsiteX2-1889" fmla="*/ 1104648 w 2567281"/>
              <a:gd name="connsiteY2-1890" fmla="*/ 12940 h 2567281"/>
              <a:gd name="connsiteX3-1891" fmla="*/ 1219853 w 2567281"/>
              <a:gd name="connsiteY3-1892" fmla="*/ 1549 h 2567281"/>
              <a:gd name="connsiteX4-1893" fmla="*/ 1467606 w 2567281"/>
              <a:gd name="connsiteY4-1894" fmla="*/ 13418 h 2567281"/>
              <a:gd name="connsiteX5-1895" fmla="*/ 1496875 w 2567281"/>
              <a:gd name="connsiteY5-1896" fmla="*/ 19128 h 2567281"/>
              <a:gd name="connsiteX6-1897" fmla="*/ 1628565 w 2567281"/>
              <a:gd name="connsiteY6-1898" fmla="*/ 340248 h 2567281"/>
              <a:gd name="connsiteX7-1899" fmla="*/ 2031761 w 2567281"/>
              <a:gd name="connsiteY7-1900" fmla="*/ 240783 h 2567281"/>
              <a:gd name="connsiteX8-1901" fmla="*/ 2034286 w 2567281"/>
              <a:gd name="connsiteY8-1902" fmla="*/ 242421 h 2567281"/>
              <a:gd name="connsiteX9-1903" fmla="*/ 2303706 w 2567281"/>
              <a:gd name="connsiteY9-1904" fmla="*/ 504477 h 2567281"/>
              <a:gd name="connsiteX10-1905" fmla="*/ 2313004 w 2567281"/>
              <a:gd name="connsiteY10-1906" fmla="*/ 518043 h 2567281"/>
              <a:gd name="connsiteX11-1907" fmla="*/ 2218151 w 2567281"/>
              <a:gd name="connsiteY11-1908" fmla="*/ 861420 h 2567281"/>
              <a:gd name="connsiteX12-1909" fmla="*/ 2547655 w 2567281"/>
              <a:gd name="connsiteY12-1910" fmla="*/ 1066337 h 2567281"/>
              <a:gd name="connsiteX13-1911" fmla="*/ 2553379 w 2567281"/>
              <a:gd name="connsiteY13-1912" fmla="*/ 1094904 h 2567281"/>
              <a:gd name="connsiteX14-1913" fmla="*/ 2565794 w 2567281"/>
              <a:gd name="connsiteY14-1914" fmla="*/ 1344373 h 2567281"/>
              <a:gd name="connsiteX15-1915" fmla="*/ 2556882 w 2567281"/>
              <a:gd name="connsiteY15-1916" fmla="*/ 1436427 h 2567281"/>
              <a:gd name="connsiteX16-1917" fmla="*/ 2175577 w 2567281"/>
              <a:gd name="connsiteY16-1918" fmla="*/ 1602914 h 2567281"/>
              <a:gd name="connsiteX17-1919" fmla="*/ 2320371 w 2567281"/>
              <a:gd name="connsiteY17-1920" fmla="*/ 2039924 h 2567281"/>
              <a:gd name="connsiteX18-1921" fmla="*/ 2247295 w 2567281"/>
              <a:gd name="connsiteY18-1922" fmla="*/ 2131698 h 2567281"/>
              <a:gd name="connsiteX19-1923" fmla="*/ 2159843 w 2567281"/>
              <a:gd name="connsiteY19-1924" fmla="*/ 2221792 h 2567281"/>
              <a:gd name="connsiteX20-1925" fmla="*/ 2093129 w 2567281"/>
              <a:gd name="connsiteY20-1926" fmla="*/ 2278108 h 2567281"/>
              <a:gd name="connsiteX21-1927" fmla="*/ 1697419 w 2567281"/>
              <a:gd name="connsiteY21-1928" fmla="*/ 2217898 h 2567281"/>
              <a:gd name="connsiteX22-1929" fmla="*/ 1448837 w 2567281"/>
              <a:gd name="connsiteY22-1930" fmla="*/ 2555706 h 2567281"/>
              <a:gd name="connsiteX23-1931" fmla="*/ 1347429 w 2567281"/>
              <a:gd name="connsiteY23-1932" fmla="*/ 2565733 h 2567281"/>
              <a:gd name="connsiteX24-1933" fmla="*/ 1222908 w 2567281"/>
              <a:gd name="connsiteY24-1934" fmla="*/ 2565794 h 2567281"/>
              <a:gd name="connsiteX25-1935" fmla="*/ 1150390 w 2567281"/>
              <a:gd name="connsiteY25-1936" fmla="*/ 2558774 h 2567281"/>
              <a:gd name="connsiteX26-1937" fmla="*/ 899550 w 2567281"/>
              <a:gd name="connsiteY26-1938" fmla="*/ 2217898 h 2567281"/>
              <a:gd name="connsiteX27-1939" fmla="*/ 479023 w 2567281"/>
              <a:gd name="connsiteY27-1940" fmla="*/ 2281883 h 2567281"/>
              <a:gd name="connsiteX28-1941" fmla="*/ 435584 w 2567281"/>
              <a:gd name="connsiteY28-1942" fmla="*/ 2247295 h 2567281"/>
              <a:gd name="connsiteX29-1943" fmla="*/ 345490 w 2567281"/>
              <a:gd name="connsiteY29-1944" fmla="*/ 2159843 h 2567281"/>
              <a:gd name="connsiteX30-1945" fmla="*/ 271660 w 2567281"/>
              <a:gd name="connsiteY30-1946" fmla="*/ 2072382 h 2567281"/>
              <a:gd name="connsiteX31-1947" fmla="*/ 335363 w 2567281"/>
              <a:gd name="connsiteY31-1948" fmla="*/ 1653711 h 2567281"/>
              <a:gd name="connsiteX32-1949" fmla="*/ 8015 w 2567281"/>
              <a:gd name="connsiteY32-1950" fmla="*/ 1412826 h 2567281"/>
              <a:gd name="connsiteX33-1951" fmla="*/ 1549 w 2567281"/>
              <a:gd name="connsiteY33-1952" fmla="*/ 1347429 h 2567281"/>
              <a:gd name="connsiteX34-1953" fmla="*/ 13418 w 2567281"/>
              <a:gd name="connsiteY34-1954" fmla="*/ 1099676 h 2567281"/>
              <a:gd name="connsiteX35-1955" fmla="*/ 14995 w 2567281"/>
              <a:gd name="connsiteY35-1956" fmla="*/ 1091591 h 2567281"/>
              <a:gd name="connsiteX36-1957" fmla="*/ 397317 w 2567281"/>
              <a:gd name="connsiteY36-1958" fmla="*/ 856724 h 2567281"/>
              <a:gd name="connsiteX37-1959" fmla="*/ 279210 w 2567281"/>
              <a:gd name="connsiteY37-1960" fmla="*/ 486794 h 2567281"/>
              <a:gd name="connsiteX38-1961" fmla="*/ 319987 w 2567281"/>
              <a:gd name="connsiteY38-1962" fmla="*/ 435584 h 2567281"/>
              <a:gd name="connsiteX39-1963" fmla="*/ 504477 w 2567281"/>
              <a:gd name="connsiteY39-1964" fmla="*/ 263576 h 2567281"/>
              <a:gd name="connsiteX40-1965" fmla="*/ 542723 w 2567281"/>
              <a:gd name="connsiteY40-1966" fmla="*/ 237362 h 2567281"/>
              <a:gd name="connsiteX0-1967" fmla="*/ 542723 w 2567281"/>
              <a:gd name="connsiteY0-1968" fmla="*/ 237362 h 2567281"/>
              <a:gd name="connsiteX1-1969" fmla="*/ 923626 w 2567281"/>
              <a:gd name="connsiteY1-1970" fmla="*/ 341570 h 2567281"/>
              <a:gd name="connsiteX2-1971" fmla="*/ 1104648 w 2567281"/>
              <a:gd name="connsiteY2-1972" fmla="*/ 12940 h 2567281"/>
              <a:gd name="connsiteX3-1973" fmla="*/ 1219853 w 2567281"/>
              <a:gd name="connsiteY3-1974" fmla="*/ 1549 h 2567281"/>
              <a:gd name="connsiteX4-1975" fmla="*/ 1467606 w 2567281"/>
              <a:gd name="connsiteY4-1976" fmla="*/ 13418 h 2567281"/>
              <a:gd name="connsiteX5-1977" fmla="*/ 1496875 w 2567281"/>
              <a:gd name="connsiteY5-1978" fmla="*/ 19128 h 2567281"/>
              <a:gd name="connsiteX6-1979" fmla="*/ 1628565 w 2567281"/>
              <a:gd name="connsiteY6-1980" fmla="*/ 340248 h 2567281"/>
              <a:gd name="connsiteX7-1981" fmla="*/ 2031761 w 2567281"/>
              <a:gd name="connsiteY7-1982" fmla="*/ 240783 h 2567281"/>
              <a:gd name="connsiteX8-1983" fmla="*/ 2034286 w 2567281"/>
              <a:gd name="connsiteY8-1984" fmla="*/ 242421 h 2567281"/>
              <a:gd name="connsiteX9-1985" fmla="*/ 2303706 w 2567281"/>
              <a:gd name="connsiteY9-1986" fmla="*/ 504477 h 2567281"/>
              <a:gd name="connsiteX10-1987" fmla="*/ 2313004 w 2567281"/>
              <a:gd name="connsiteY10-1988" fmla="*/ 518043 h 2567281"/>
              <a:gd name="connsiteX11-1989" fmla="*/ 2218151 w 2567281"/>
              <a:gd name="connsiteY11-1990" fmla="*/ 861420 h 2567281"/>
              <a:gd name="connsiteX12-1991" fmla="*/ 2547655 w 2567281"/>
              <a:gd name="connsiteY12-1992" fmla="*/ 1066337 h 2567281"/>
              <a:gd name="connsiteX13-1993" fmla="*/ 2553379 w 2567281"/>
              <a:gd name="connsiteY13-1994" fmla="*/ 1094904 h 2567281"/>
              <a:gd name="connsiteX14-1995" fmla="*/ 2565794 w 2567281"/>
              <a:gd name="connsiteY14-1996" fmla="*/ 1344373 h 2567281"/>
              <a:gd name="connsiteX15-1997" fmla="*/ 2556882 w 2567281"/>
              <a:gd name="connsiteY15-1998" fmla="*/ 1436427 h 2567281"/>
              <a:gd name="connsiteX16-1999" fmla="*/ 2175577 w 2567281"/>
              <a:gd name="connsiteY16-2000" fmla="*/ 1602914 h 2567281"/>
              <a:gd name="connsiteX17-2001" fmla="*/ 2320371 w 2567281"/>
              <a:gd name="connsiteY17-2002" fmla="*/ 2039924 h 2567281"/>
              <a:gd name="connsiteX18-2003" fmla="*/ 2247295 w 2567281"/>
              <a:gd name="connsiteY18-2004" fmla="*/ 2131698 h 2567281"/>
              <a:gd name="connsiteX19-2005" fmla="*/ 2159843 w 2567281"/>
              <a:gd name="connsiteY19-2006" fmla="*/ 2221792 h 2567281"/>
              <a:gd name="connsiteX20-2007" fmla="*/ 2093129 w 2567281"/>
              <a:gd name="connsiteY20-2008" fmla="*/ 2278108 h 2567281"/>
              <a:gd name="connsiteX21-2009" fmla="*/ 1697419 w 2567281"/>
              <a:gd name="connsiteY21-2010" fmla="*/ 2217898 h 2567281"/>
              <a:gd name="connsiteX22-2011" fmla="*/ 1448837 w 2567281"/>
              <a:gd name="connsiteY22-2012" fmla="*/ 2555706 h 2567281"/>
              <a:gd name="connsiteX23-2013" fmla="*/ 1347429 w 2567281"/>
              <a:gd name="connsiteY23-2014" fmla="*/ 2565733 h 2567281"/>
              <a:gd name="connsiteX24-2015" fmla="*/ 1222908 w 2567281"/>
              <a:gd name="connsiteY24-2016" fmla="*/ 2565794 h 2567281"/>
              <a:gd name="connsiteX25-2017" fmla="*/ 1150390 w 2567281"/>
              <a:gd name="connsiteY25-2018" fmla="*/ 2558774 h 2567281"/>
              <a:gd name="connsiteX26-2019" fmla="*/ 899550 w 2567281"/>
              <a:gd name="connsiteY26-2020" fmla="*/ 2217898 h 2567281"/>
              <a:gd name="connsiteX27-2021" fmla="*/ 479023 w 2567281"/>
              <a:gd name="connsiteY27-2022" fmla="*/ 2281883 h 2567281"/>
              <a:gd name="connsiteX28-2023" fmla="*/ 435584 w 2567281"/>
              <a:gd name="connsiteY28-2024" fmla="*/ 2247295 h 2567281"/>
              <a:gd name="connsiteX29-2025" fmla="*/ 345490 w 2567281"/>
              <a:gd name="connsiteY29-2026" fmla="*/ 2159843 h 2567281"/>
              <a:gd name="connsiteX30-2027" fmla="*/ 271660 w 2567281"/>
              <a:gd name="connsiteY30-2028" fmla="*/ 2072382 h 2567281"/>
              <a:gd name="connsiteX31-2029" fmla="*/ 335363 w 2567281"/>
              <a:gd name="connsiteY31-2030" fmla="*/ 1653711 h 2567281"/>
              <a:gd name="connsiteX32-2031" fmla="*/ 8015 w 2567281"/>
              <a:gd name="connsiteY32-2032" fmla="*/ 1412826 h 2567281"/>
              <a:gd name="connsiteX33-2033" fmla="*/ 1549 w 2567281"/>
              <a:gd name="connsiteY33-2034" fmla="*/ 1347429 h 2567281"/>
              <a:gd name="connsiteX34-2035" fmla="*/ 13418 w 2567281"/>
              <a:gd name="connsiteY34-2036" fmla="*/ 1099676 h 2567281"/>
              <a:gd name="connsiteX35-2037" fmla="*/ 14995 w 2567281"/>
              <a:gd name="connsiteY35-2038" fmla="*/ 1091591 h 2567281"/>
              <a:gd name="connsiteX36-2039" fmla="*/ 397317 w 2567281"/>
              <a:gd name="connsiteY36-2040" fmla="*/ 856724 h 2567281"/>
              <a:gd name="connsiteX37-2041" fmla="*/ 279210 w 2567281"/>
              <a:gd name="connsiteY37-2042" fmla="*/ 486794 h 2567281"/>
              <a:gd name="connsiteX38-2043" fmla="*/ 319987 w 2567281"/>
              <a:gd name="connsiteY38-2044" fmla="*/ 435584 h 2567281"/>
              <a:gd name="connsiteX39-2045" fmla="*/ 504477 w 2567281"/>
              <a:gd name="connsiteY39-2046" fmla="*/ 263576 h 2567281"/>
              <a:gd name="connsiteX40-2047" fmla="*/ 542723 w 2567281"/>
              <a:gd name="connsiteY40-2048" fmla="*/ 237362 h 2567281"/>
              <a:gd name="connsiteX0-2049" fmla="*/ 542723 w 2567281"/>
              <a:gd name="connsiteY0-2050" fmla="*/ 237362 h 2567281"/>
              <a:gd name="connsiteX1-2051" fmla="*/ 923626 w 2567281"/>
              <a:gd name="connsiteY1-2052" fmla="*/ 341570 h 2567281"/>
              <a:gd name="connsiteX2-2053" fmla="*/ 1104648 w 2567281"/>
              <a:gd name="connsiteY2-2054" fmla="*/ 12940 h 2567281"/>
              <a:gd name="connsiteX3-2055" fmla="*/ 1219853 w 2567281"/>
              <a:gd name="connsiteY3-2056" fmla="*/ 1549 h 2567281"/>
              <a:gd name="connsiteX4-2057" fmla="*/ 1467606 w 2567281"/>
              <a:gd name="connsiteY4-2058" fmla="*/ 13418 h 2567281"/>
              <a:gd name="connsiteX5-2059" fmla="*/ 1496875 w 2567281"/>
              <a:gd name="connsiteY5-2060" fmla="*/ 19128 h 2567281"/>
              <a:gd name="connsiteX6-2061" fmla="*/ 1628565 w 2567281"/>
              <a:gd name="connsiteY6-2062" fmla="*/ 340248 h 2567281"/>
              <a:gd name="connsiteX7-2063" fmla="*/ 2031761 w 2567281"/>
              <a:gd name="connsiteY7-2064" fmla="*/ 240783 h 2567281"/>
              <a:gd name="connsiteX8-2065" fmla="*/ 2034286 w 2567281"/>
              <a:gd name="connsiteY8-2066" fmla="*/ 242421 h 2567281"/>
              <a:gd name="connsiteX9-2067" fmla="*/ 2303706 w 2567281"/>
              <a:gd name="connsiteY9-2068" fmla="*/ 504477 h 2567281"/>
              <a:gd name="connsiteX10-2069" fmla="*/ 2313004 w 2567281"/>
              <a:gd name="connsiteY10-2070" fmla="*/ 518043 h 2567281"/>
              <a:gd name="connsiteX11-2071" fmla="*/ 2218151 w 2567281"/>
              <a:gd name="connsiteY11-2072" fmla="*/ 861420 h 2567281"/>
              <a:gd name="connsiteX12-2073" fmla="*/ 2547655 w 2567281"/>
              <a:gd name="connsiteY12-2074" fmla="*/ 1066337 h 2567281"/>
              <a:gd name="connsiteX13-2075" fmla="*/ 2553379 w 2567281"/>
              <a:gd name="connsiteY13-2076" fmla="*/ 1094904 h 2567281"/>
              <a:gd name="connsiteX14-2077" fmla="*/ 2565794 w 2567281"/>
              <a:gd name="connsiteY14-2078" fmla="*/ 1344373 h 2567281"/>
              <a:gd name="connsiteX15-2079" fmla="*/ 2556882 w 2567281"/>
              <a:gd name="connsiteY15-2080" fmla="*/ 1436427 h 2567281"/>
              <a:gd name="connsiteX16-2081" fmla="*/ 2175577 w 2567281"/>
              <a:gd name="connsiteY16-2082" fmla="*/ 1602914 h 2567281"/>
              <a:gd name="connsiteX17-2083" fmla="*/ 2320371 w 2567281"/>
              <a:gd name="connsiteY17-2084" fmla="*/ 2039924 h 2567281"/>
              <a:gd name="connsiteX18-2085" fmla="*/ 2247295 w 2567281"/>
              <a:gd name="connsiteY18-2086" fmla="*/ 2131698 h 2567281"/>
              <a:gd name="connsiteX19-2087" fmla="*/ 2159843 w 2567281"/>
              <a:gd name="connsiteY19-2088" fmla="*/ 2221792 h 2567281"/>
              <a:gd name="connsiteX20-2089" fmla="*/ 2093129 w 2567281"/>
              <a:gd name="connsiteY20-2090" fmla="*/ 2278108 h 2567281"/>
              <a:gd name="connsiteX21-2091" fmla="*/ 1655286 w 2567281"/>
              <a:gd name="connsiteY21-2092" fmla="*/ 2130546 h 2567281"/>
              <a:gd name="connsiteX22-2093" fmla="*/ 1448837 w 2567281"/>
              <a:gd name="connsiteY22-2094" fmla="*/ 2555706 h 2567281"/>
              <a:gd name="connsiteX23-2095" fmla="*/ 1347429 w 2567281"/>
              <a:gd name="connsiteY23-2096" fmla="*/ 2565733 h 2567281"/>
              <a:gd name="connsiteX24-2097" fmla="*/ 1222908 w 2567281"/>
              <a:gd name="connsiteY24-2098" fmla="*/ 2565794 h 2567281"/>
              <a:gd name="connsiteX25-2099" fmla="*/ 1150390 w 2567281"/>
              <a:gd name="connsiteY25-2100" fmla="*/ 2558774 h 2567281"/>
              <a:gd name="connsiteX26-2101" fmla="*/ 899550 w 2567281"/>
              <a:gd name="connsiteY26-2102" fmla="*/ 2217898 h 2567281"/>
              <a:gd name="connsiteX27-2103" fmla="*/ 479023 w 2567281"/>
              <a:gd name="connsiteY27-2104" fmla="*/ 2281883 h 2567281"/>
              <a:gd name="connsiteX28-2105" fmla="*/ 435584 w 2567281"/>
              <a:gd name="connsiteY28-2106" fmla="*/ 2247295 h 2567281"/>
              <a:gd name="connsiteX29-2107" fmla="*/ 345490 w 2567281"/>
              <a:gd name="connsiteY29-2108" fmla="*/ 2159843 h 2567281"/>
              <a:gd name="connsiteX30-2109" fmla="*/ 271660 w 2567281"/>
              <a:gd name="connsiteY30-2110" fmla="*/ 2072382 h 2567281"/>
              <a:gd name="connsiteX31-2111" fmla="*/ 335363 w 2567281"/>
              <a:gd name="connsiteY31-2112" fmla="*/ 1653711 h 2567281"/>
              <a:gd name="connsiteX32-2113" fmla="*/ 8015 w 2567281"/>
              <a:gd name="connsiteY32-2114" fmla="*/ 1412826 h 2567281"/>
              <a:gd name="connsiteX33-2115" fmla="*/ 1549 w 2567281"/>
              <a:gd name="connsiteY33-2116" fmla="*/ 1347429 h 2567281"/>
              <a:gd name="connsiteX34-2117" fmla="*/ 13418 w 2567281"/>
              <a:gd name="connsiteY34-2118" fmla="*/ 1099676 h 2567281"/>
              <a:gd name="connsiteX35-2119" fmla="*/ 14995 w 2567281"/>
              <a:gd name="connsiteY35-2120" fmla="*/ 1091591 h 2567281"/>
              <a:gd name="connsiteX36-2121" fmla="*/ 397317 w 2567281"/>
              <a:gd name="connsiteY36-2122" fmla="*/ 856724 h 2567281"/>
              <a:gd name="connsiteX37-2123" fmla="*/ 279210 w 2567281"/>
              <a:gd name="connsiteY37-2124" fmla="*/ 486794 h 2567281"/>
              <a:gd name="connsiteX38-2125" fmla="*/ 319987 w 2567281"/>
              <a:gd name="connsiteY38-2126" fmla="*/ 435584 h 2567281"/>
              <a:gd name="connsiteX39-2127" fmla="*/ 504477 w 2567281"/>
              <a:gd name="connsiteY39-2128" fmla="*/ 263576 h 2567281"/>
              <a:gd name="connsiteX40-2129" fmla="*/ 542723 w 2567281"/>
              <a:gd name="connsiteY40-2130" fmla="*/ 237362 h 2567281"/>
              <a:gd name="connsiteX0-2131" fmla="*/ 542723 w 2567281"/>
              <a:gd name="connsiteY0-2132" fmla="*/ 237362 h 2567281"/>
              <a:gd name="connsiteX1-2133" fmla="*/ 923626 w 2567281"/>
              <a:gd name="connsiteY1-2134" fmla="*/ 341570 h 2567281"/>
              <a:gd name="connsiteX2-2135" fmla="*/ 1104648 w 2567281"/>
              <a:gd name="connsiteY2-2136" fmla="*/ 12940 h 2567281"/>
              <a:gd name="connsiteX3-2137" fmla="*/ 1219853 w 2567281"/>
              <a:gd name="connsiteY3-2138" fmla="*/ 1549 h 2567281"/>
              <a:gd name="connsiteX4-2139" fmla="*/ 1467606 w 2567281"/>
              <a:gd name="connsiteY4-2140" fmla="*/ 13418 h 2567281"/>
              <a:gd name="connsiteX5-2141" fmla="*/ 1496875 w 2567281"/>
              <a:gd name="connsiteY5-2142" fmla="*/ 19128 h 2567281"/>
              <a:gd name="connsiteX6-2143" fmla="*/ 1628565 w 2567281"/>
              <a:gd name="connsiteY6-2144" fmla="*/ 340248 h 2567281"/>
              <a:gd name="connsiteX7-2145" fmla="*/ 2031761 w 2567281"/>
              <a:gd name="connsiteY7-2146" fmla="*/ 240783 h 2567281"/>
              <a:gd name="connsiteX8-2147" fmla="*/ 2034286 w 2567281"/>
              <a:gd name="connsiteY8-2148" fmla="*/ 242421 h 2567281"/>
              <a:gd name="connsiteX9-2149" fmla="*/ 2303706 w 2567281"/>
              <a:gd name="connsiteY9-2150" fmla="*/ 504477 h 2567281"/>
              <a:gd name="connsiteX10-2151" fmla="*/ 2313004 w 2567281"/>
              <a:gd name="connsiteY10-2152" fmla="*/ 518043 h 2567281"/>
              <a:gd name="connsiteX11-2153" fmla="*/ 2218151 w 2567281"/>
              <a:gd name="connsiteY11-2154" fmla="*/ 861420 h 2567281"/>
              <a:gd name="connsiteX12-2155" fmla="*/ 2547655 w 2567281"/>
              <a:gd name="connsiteY12-2156" fmla="*/ 1066337 h 2567281"/>
              <a:gd name="connsiteX13-2157" fmla="*/ 2553379 w 2567281"/>
              <a:gd name="connsiteY13-2158" fmla="*/ 1094904 h 2567281"/>
              <a:gd name="connsiteX14-2159" fmla="*/ 2565794 w 2567281"/>
              <a:gd name="connsiteY14-2160" fmla="*/ 1344373 h 2567281"/>
              <a:gd name="connsiteX15-2161" fmla="*/ 2556882 w 2567281"/>
              <a:gd name="connsiteY15-2162" fmla="*/ 1436427 h 2567281"/>
              <a:gd name="connsiteX16-2163" fmla="*/ 2175577 w 2567281"/>
              <a:gd name="connsiteY16-2164" fmla="*/ 1602914 h 2567281"/>
              <a:gd name="connsiteX17-2165" fmla="*/ 2320371 w 2567281"/>
              <a:gd name="connsiteY17-2166" fmla="*/ 2039924 h 2567281"/>
              <a:gd name="connsiteX18-2167" fmla="*/ 2247295 w 2567281"/>
              <a:gd name="connsiteY18-2168" fmla="*/ 2131698 h 2567281"/>
              <a:gd name="connsiteX19-2169" fmla="*/ 2159843 w 2567281"/>
              <a:gd name="connsiteY19-2170" fmla="*/ 2221792 h 2567281"/>
              <a:gd name="connsiteX20-2171" fmla="*/ 2093129 w 2567281"/>
              <a:gd name="connsiteY20-2172" fmla="*/ 2278108 h 2567281"/>
              <a:gd name="connsiteX21-2173" fmla="*/ 1655286 w 2567281"/>
              <a:gd name="connsiteY21-2174" fmla="*/ 2130546 h 2567281"/>
              <a:gd name="connsiteX22-2175" fmla="*/ 1448837 w 2567281"/>
              <a:gd name="connsiteY22-2176" fmla="*/ 2555706 h 2567281"/>
              <a:gd name="connsiteX23-2177" fmla="*/ 1347429 w 2567281"/>
              <a:gd name="connsiteY23-2178" fmla="*/ 2565733 h 2567281"/>
              <a:gd name="connsiteX24-2179" fmla="*/ 1222908 w 2567281"/>
              <a:gd name="connsiteY24-2180" fmla="*/ 2565794 h 2567281"/>
              <a:gd name="connsiteX25-2181" fmla="*/ 1150390 w 2567281"/>
              <a:gd name="connsiteY25-2182" fmla="*/ 2558774 h 2567281"/>
              <a:gd name="connsiteX26-2183" fmla="*/ 899550 w 2567281"/>
              <a:gd name="connsiteY26-2184" fmla="*/ 2217898 h 2567281"/>
              <a:gd name="connsiteX27-2185" fmla="*/ 479023 w 2567281"/>
              <a:gd name="connsiteY27-2186" fmla="*/ 2281883 h 2567281"/>
              <a:gd name="connsiteX28-2187" fmla="*/ 435584 w 2567281"/>
              <a:gd name="connsiteY28-2188" fmla="*/ 2247295 h 2567281"/>
              <a:gd name="connsiteX29-2189" fmla="*/ 345490 w 2567281"/>
              <a:gd name="connsiteY29-2190" fmla="*/ 2159843 h 2567281"/>
              <a:gd name="connsiteX30-2191" fmla="*/ 271660 w 2567281"/>
              <a:gd name="connsiteY30-2192" fmla="*/ 2072382 h 2567281"/>
              <a:gd name="connsiteX31-2193" fmla="*/ 335363 w 2567281"/>
              <a:gd name="connsiteY31-2194" fmla="*/ 1653711 h 2567281"/>
              <a:gd name="connsiteX32-2195" fmla="*/ 8015 w 2567281"/>
              <a:gd name="connsiteY32-2196" fmla="*/ 1412826 h 2567281"/>
              <a:gd name="connsiteX33-2197" fmla="*/ 1549 w 2567281"/>
              <a:gd name="connsiteY33-2198" fmla="*/ 1347429 h 2567281"/>
              <a:gd name="connsiteX34-2199" fmla="*/ 13418 w 2567281"/>
              <a:gd name="connsiteY34-2200" fmla="*/ 1099676 h 2567281"/>
              <a:gd name="connsiteX35-2201" fmla="*/ 14995 w 2567281"/>
              <a:gd name="connsiteY35-2202" fmla="*/ 1091591 h 2567281"/>
              <a:gd name="connsiteX36-2203" fmla="*/ 397317 w 2567281"/>
              <a:gd name="connsiteY36-2204" fmla="*/ 856724 h 2567281"/>
              <a:gd name="connsiteX37-2205" fmla="*/ 279210 w 2567281"/>
              <a:gd name="connsiteY37-2206" fmla="*/ 486794 h 2567281"/>
              <a:gd name="connsiteX38-2207" fmla="*/ 319987 w 2567281"/>
              <a:gd name="connsiteY38-2208" fmla="*/ 435584 h 2567281"/>
              <a:gd name="connsiteX39-2209" fmla="*/ 504477 w 2567281"/>
              <a:gd name="connsiteY39-2210" fmla="*/ 263576 h 2567281"/>
              <a:gd name="connsiteX40-2211" fmla="*/ 542723 w 2567281"/>
              <a:gd name="connsiteY40-2212" fmla="*/ 237362 h 2567281"/>
              <a:gd name="connsiteX0-2213" fmla="*/ 542723 w 2567281"/>
              <a:gd name="connsiteY0-2214" fmla="*/ 237362 h 2567281"/>
              <a:gd name="connsiteX1-2215" fmla="*/ 923626 w 2567281"/>
              <a:gd name="connsiteY1-2216" fmla="*/ 341570 h 2567281"/>
              <a:gd name="connsiteX2-2217" fmla="*/ 1104648 w 2567281"/>
              <a:gd name="connsiteY2-2218" fmla="*/ 12940 h 2567281"/>
              <a:gd name="connsiteX3-2219" fmla="*/ 1219853 w 2567281"/>
              <a:gd name="connsiteY3-2220" fmla="*/ 1549 h 2567281"/>
              <a:gd name="connsiteX4-2221" fmla="*/ 1467606 w 2567281"/>
              <a:gd name="connsiteY4-2222" fmla="*/ 13418 h 2567281"/>
              <a:gd name="connsiteX5-2223" fmla="*/ 1496875 w 2567281"/>
              <a:gd name="connsiteY5-2224" fmla="*/ 19128 h 2567281"/>
              <a:gd name="connsiteX6-2225" fmla="*/ 1628565 w 2567281"/>
              <a:gd name="connsiteY6-2226" fmla="*/ 340248 h 2567281"/>
              <a:gd name="connsiteX7-2227" fmla="*/ 2031761 w 2567281"/>
              <a:gd name="connsiteY7-2228" fmla="*/ 240783 h 2567281"/>
              <a:gd name="connsiteX8-2229" fmla="*/ 2034286 w 2567281"/>
              <a:gd name="connsiteY8-2230" fmla="*/ 242421 h 2567281"/>
              <a:gd name="connsiteX9-2231" fmla="*/ 2303706 w 2567281"/>
              <a:gd name="connsiteY9-2232" fmla="*/ 504477 h 2567281"/>
              <a:gd name="connsiteX10-2233" fmla="*/ 2313004 w 2567281"/>
              <a:gd name="connsiteY10-2234" fmla="*/ 518043 h 2567281"/>
              <a:gd name="connsiteX11-2235" fmla="*/ 2218151 w 2567281"/>
              <a:gd name="connsiteY11-2236" fmla="*/ 861420 h 2567281"/>
              <a:gd name="connsiteX12-2237" fmla="*/ 2547655 w 2567281"/>
              <a:gd name="connsiteY12-2238" fmla="*/ 1066337 h 2567281"/>
              <a:gd name="connsiteX13-2239" fmla="*/ 2553379 w 2567281"/>
              <a:gd name="connsiteY13-2240" fmla="*/ 1094904 h 2567281"/>
              <a:gd name="connsiteX14-2241" fmla="*/ 2565794 w 2567281"/>
              <a:gd name="connsiteY14-2242" fmla="*/ 1344373 h 2567281"/>
              <a:gd name="connsiteX15-2243" fmla="*/ 2556882 w 2567281"/>
              <a:gd name="connsiteY15-2244" fmla="*/ 1436427 h 2567281"/>
              <a:gd name="connsiteX16-2245" fmla="*/ 2175577 w 2567281"/>
              <a:gd name="connsiteY16-2246" fmla="*/ 1602914 h 2567281"/>
              <a:gd name="connsiteX17-2247" fmla="*/ 2320371 w 2567281"/>
              <a:gd name="connsiteY17-2248" fmla="*/ 2039924 h 2567281"/>
              <a:gd name="connsiteX18-2249" fmla="*/ 2247295 w 2567281"/>
              <a:gd name="connsiteY18-2250" fmla="*/ 2131698 h 2567281"/>
              <a:gd name="connsiteX19-2251" fmla="*/ 2159843 w 2567281"/>
              <a:gd name="connsiteY19-2252" fmla="*/ 2221792 h 2567281"/>
              <a:gd name="connsiteX20-2253" fmla="*/ 2093129 w 2567281"/>
              <a:gd name="connsiteY20-2254" fmla="*/ 2278108 h 2567281"/>
              <a:gd name="connsiteX21-2255" fmla="*/ 1655286 w 2567281"/>
              <a:gd name="connsiteY21-2256" fmla="*/ 2130546 h 2567281"/>
              <a:gd name="connsiteX22-2257" fmla="*/ 1448837 w 2567281"/>
              <a:gd name="connsiteY22-2258" fmla="*/ 2555706 h 2567281"/>
              <a:gd name="connsiteX23-2259" fmla="*/ 1347429 w 2567281"/>
              <a:gd name="connsiteY23-2260" fmla="*/ 2565733 h 2567281"/>
              <a:gd name="connsiteX24-2261" fmla="*/ 1222908 w 2567281"/>
              <a:gd name="connsiteY24-2262" fmla="*/ 2565794 h 2567281"/>
              <a:gd name="connsiteX25-2263" fmla="*/ 1150390 w 2567281"/>
              <a:gd name="connsiteY25-2264" fmla="*/ 2558774 h 2567281"/>
              <a:gd name="connsiteX26-2265" fmla="*/ 899550 w 2567281"/>
              <a:gd name="connsiteY26-2266" fmla="*/ 2217898 h 2567281"/>
              <a:gd name="connsiteX27-2267" fmla="*/ 479023 w 2567281"/>
              <a:gd name="connsiteY27-2268" fmla="*/ 2281883 h 2567281"/>
              <a:gd name="connsiteX28-2269" fmla="*/ 435584 w 2567281"/>
              <a:gd name="connsiteY28-2270" fmla="*/ 2247295 h 2567281"/>
              <a:gd name="connsiteX29-2271" fmla="*/ 345490 w 2567281"/>
              <a:gd name="connsiteY29-2272" fmla="*/ 2159843 h 2567281"/>
              <a:gd name="connsiteX30-2273" fmla="*/ 271660 w 2567281"/>
              <a:gd name="connsiteY30-2274" fmla="*/ 2072382 h 2567281"/>
              <a:gd name="connsiteX31-2275" fmla="*/ 335363 w 2567281"/>
              <a:gd name="connsiteY31-2276" fmla="*/ 1653711 h 2567281"/>
              <a:gd name="connsiteX32-2277" fmla="*/ 8015 w 2567281"/>
              <a:gd name="connsiteY32-2278" fmla="*/ 1412826 h 2567281"/>
              <a:gd name="connsiteX33-2279" fmla="*/ 1549 w 2567281"/>
              <a:gd name="connsiteY33-2280" fmla="*/ 1347429 h 2567281"/>
              <a:gd name="connsiteX34-2281" fmla="*/ 13418 w 2567281"/>
              <a:gd name="connsiteY34-2282" fmla="*/ 1099676 h 2567281"/>
              <a:gd name="connsiteX35-2283" fmla="*/ 14995 w 2567281"/>
              <a:gd name="connsiteY35-2284" fmla="*/ 1091591 h 2567281"/>
              <a:gd name="connsiteX36-2285" fmla="*/ 397317 w 2567281"/>
              <a:gd name="connsiteY36-2286" fmla="*/ 856724 h 2567281"/>
              <a:gd name="connsiteX37-2287" fmla="*/ 279210 w 2567281"/>
              <a:gd name="connsiteY37-2288" fmla="*/ 486794 h 2567281"/>
              <a:gd name="connsiteX38-2289" fmla="*/ 319987 w 2567281"/>
              <a:gd name="connsiteY38-2290" fmla="*/ 435584 h 2567281"/>
              <a:gd name="connsiteX39-2291" fmla="*/ 504477 w 2567281"/>
              <a:gd name="connsiteY39-2292" fmla="*/ 263576 h 2567281"/>
              <a:gd name="connsiteX40-2293" fmla="*/ 542723 w 2567281"/>
              <a:gd name="connsiteY40-2294" fmla="*/ 237362 h 2567281"/>
              <a:gd name="connsiteX0-2295" fmla="*/ 542723 w 2567281"/>
              <a:gd name="connsiteY0-2296" fmla="*/ 237362 h 2567281"/>
              <a:gd name="connsiteX1-2297" fmla="*/ 923626 w 2567281"/>
              <a:gd name="connsiteY1-2298" fmla="*/ 341570 h 2567281"/>
              <a:gd name="connsiteX2-2299" fmla="*/ 1104648 w 2567281"/>
              <a:gd name="connsiteY2-2300" fmla="*/ 12940 h 2567281"/>
              <a:gd name="connsiteX3-2301" fmla="*/ 1219853 w 2567281"/>
              <a:gd name="connsiteY3-2302" fmla="*/ 1549 h 2567281"/>
              <a:gd name="connsiteX4-2303" fmla="*/ 1467606 w 2567281"/>
              <a:gd name="connsiteY4-2304" fmla="*/ 13418 h 2567281"/>
              <a:gd name="connsiteX5-2305" fmla="*/ 1496875 w 2567281"/>
              <a:gd name="connsiteY5-2306" fmla="*/ 19128 h 2567281"/>
              <a:gd name="connsiteX6-2307" fmla="*/ 1628565 w 2567281"/>
              <a:gd name="connsiteY6-2308" fmla="*/ 340248 h 2567281"/>
              <a:gd name="connsiteX7-2309" fmla="*/ 2031761 w 2567281"/>
              <a:gd name="connsiteY7-2310" fmla="*/ 240783 h 2567281"/>
              <a:gd name="connsiteX8-2311" fmla="*/ 2034286 w 2567281"/>
              <a:gd name="connsiteY8-2312" fmla="*/ 242421 h 2567281"/>
              <a:gd name="connsiteX9-2313" fmla="*/ 2303706 w 2567281"/>
              <a:gd name="connsiteY9-2314" fmla="*/ 504477 h 2567281"/>
              <a:gd name="connsiteX10-2315" fmla="*/ 2313004 w 2567281"/>
              <a:gd name="connsiteY10-2316" fmla="*/ 518043 h 2567281"/>
              <a:gd name="connsiteX11-2317" fmla="*/ 2218151 w 2567281"/>
              <a:gd name="connsiteY11-2318" fmla="*/ 861420 h 2567281"/>
              <a:gd name="connsiteX12-2319" fmla="*/ 2547655 w 2567281"/>
              <a:gd name="connsiteY12-2320" fmla="*/ 1066337 h 2567281"/>
              <a:gd name="connsiteX13-2321" fmla="*/ 2553379 w 2567281"/>
              <a:gd name="connsiteY13-2322" fmla="*/ 1094904 h 2567281"/>
              <a:gd name="connsiteX14-2323" fmla="*/ 2565794 w 2567281"/>
              <a:gd name="connsiteY14-2324" fmla="*/ 1344373 h 2567281"/>
              <a:gd name="connsiteX15-2325" fmla="*/ 2556882 w 2567281"/>
              <a:gd name="connsiteY15-2326" fmla="*/ 1436427 h 2567281"/>
              <a:gd name="connsiteX16-2327" fmla="*/ 2175577 w 2567281"/>
              <a:gd name="connsiteY16-2328" fmla="*/ 1602914 h 2567281"/>
              <a:gd name="connsiteX17-2329" fmla="*/ 2320371 w 2567281"/>
              <a:gd name="connsiteY17-2330" fmla="*/ 2039924 h 2567281"/>
              <a:gd name="connsiteX18-2331" fmla="*/ 2247295 w 2567281"/>
              <a:gd name="connsiteY18-2332" fmla="*/ 2131698 h 2567281"/>
              <a:gd name="connsiteX19-2333" fmla="*/ 2159843 w 2567281"/>
              <a:gd name="connsiteY19-2334" fmla="*/ 2221792 h 2567281"/>
              <a:gd name="connsiteX20-2335" fmla="*/ 2093129 w 2567281"/>
              <a:gd name="connsiteY20-2336" fmla="*/ 2278108 h 2567281"/>
              <a:gd name="connsiteX21-2337" fmla="*/ 1655286 w 2567281"/>
              <a:gd name="connsiteY21-2338" fmla="*/ 2130546 h 2567281"/>
              <a:gd name="connsiteX22-2339" fmla="*/ 1448837 w 2567281"/>
              <a:gd name="connsiteY22-2340" fmla="*/ 2555706 h 2567281"/>
              <a:gd name="connsiteX23-2341" fmla="*/ 1347429 w 2567281"/>
              <a:gd name="connsiteY23-2342" fmla="*/ 2565733 h 2567281"/>
              <a:gd name="connsiteX24-2343" fmla="*/ 1222908 w 2567281"/>
              <a:gd name="connsiteY24-2344" fmla="*/ 2565794 h 2567281"/>
              <a:gd name="connsiteX25-2345" fmla="*/ 1150390 w 2567281"/>
              <a:gd name="connsiteY25-2346" fmla="*/ 2558774 h 2567281"/>
              <a:gd name="connsiteX26-2347" fmla="*/ 899550 w 2567281"/>
              <a:gd name="connsiteY26-2348" fmla="*/ 2217898 h 2567281"/>
              <a:gd name="connsiteX27-2349" fmla="*/ 479023 w 2567281"/>
              <a:gd name="connsiteY27-2350" fmla="*/ 2281883 h 2567281"/>
              <a:gd name="connsiteX28-2351" fmla="*/ 435584 w 2567281"/>
              <a:gd name="connsiteY28-2352" fmla="*/ 2247295 h 2567281"/>
              <a:gd name="connsiteX29-2353" fmla="*/ 345490 w 2567281"/>
              <a:gd name="connsiteY29-2354" fmla="*/ 2159843 h 2567281"/>
              <a:gd name="connsiteX30-2355" fmla="*/ 271660 w 2567281"/>
              <a:gd name="connsiteY30-2356" fmla="*/ 2072382 h 2567281"/>
              <a:gd name="connsiteX31-2357" fmla="*/ 335363 w 2567281"/>
              <a:gd name="connsiteY31-2358" fmla="*/ 1653711 h 2567281"/>
              <a:gd name="connsiteX32-2359" fmla="*/ 8015 w 2567281"/>
              <a:gd name="connsiteY32-2360" fmla="*/ 1412826 h 2567281"/>
              <a:gd name="connsiteX33-2361" fmla="*/ 1549 w 2567281"/>
              <a:gd name="connsiteY33-2362" fmla="*/ 1347429 h 2567281"/>
              <a:gd name="connsiteX34-2363" fmla="*/ 13418 w 2567281"/>
              <a:gd name="connsiteY34-2364" fmla="*/ 1099676 h 2567281"/>
              <a:gd name="connsiteX35-2365" fmla="*/ 14995 w 2567281"/>
              <a:gd name="connsiteY35-2366" fmla="*/ 1091591 h 2567281"/>
              <a:gd name="connsiteX36-2367" fmla="*/ 397317 w 2567281"/>
              <a:gd name="connsiteY36-2368" fmla="*/ 856724 h 2567281"/>
              <a:gd name="connsiteX37-2369" fmla="*/ 279210 w 2567281"/>
              <a:gd name="connsiteY37-2370" fmla="*/ 486794 h 2567281"/>
              <a:gd name="connsiteX38-2371" fmla="*/ 319987 w 2567281"/>
              <a:gd name="connsiteY38-2372" fmla="*/ 435584 h 2567281"/>
              <a:gd name="connsiteX39-2373" fmla="*/ 504477 w 2567281"/>
              <a:gd name="connsiteY39-2374" fmla="*/ 263576 h 2567281"/>
              <a:gd name="connsiteX40-2375" fmla="*/ 542723 w 2567281"/>
              <a:gd name="connsiteY40-2376" fmla="*/ 237362 h 2567281"/>
              <a:gd name="connsiteX0-2377" fmla="*/ 542723 w 2567281"/>
              <a:gd name="connsiteY0-2378" fmla="*/ 237362 h 2567281"/>
              <a:gd name="connsiteX1-2379" fmla="*/ 923626 w 2567281"/>
              <a:gd name="connsiteY1-2380" fmla="*/ 341570 h 2567281"/>
              <a:gd name="connsiteX2-2381" fmla="*/ 1104648 w 2567281"/>
              <a:gd name="connsiteY2-2382" fmla="*/ 12940 h 2567281"/>
              <a:gd name="connsiteX3-2383" fmla="*/ 1219853 w 2567281"/>
              <a:gd name="connsiteY3-2384" fmla="*/ 1549 h 2567281"/>
              <a:gd name="connsiteX4-2385" fmla="*/ 1467606 w 2567281"/>
              <a:gd name="connsiteY4-2386" fmla="*/ 13418 h 2567281"/>
              <a:gd name="connsiteX5-2387" fmla="*/ 1496875 w 2567281"/>
              <a:gd name="connsiteY5-2388" fmla="*/ 19128 h 2567281"/>
              <a:gd name="connsiteX6-2389" fmla="*/ 1628565 w 2567281"/>
              <a:gd name="connsiteY6-2390" fmla="*/ 340248 h 2567281"/>
              <a:gd name="connsiteX7-2391" fmla="*/ 2031761 w 2567281"/>
              <a:gd name="connsiteY7-2392" fmla="*/ 240783 h 2567281"/>
              <a:gd name="connsiteX8-2393" fmla="*/ 2034286 w 2567281"/>
              <a:gd name="connsiteY8-2394" fmla="*/ 242421 h 2567281"/>
              <a:gd name="connsiteX9-2395" fmla="*/ 2303706 w 2567281"/>
              <a:gd name="connsiteY9-2396" fmla="*/ 504477 h 2567281"/>
              <a:gd name="connsiteX10-2397" fmla="*/ 2313004 w 2567281"/>
              <a:gd name="connsiteY10-2398" fmla="*/ 518043 h 2567281"/>
              <a:gd name="connsiteX11-2399" fmla="*/ 2218151 w 2567281"/>
              <a:gd name="connsiteY11-2400" fmla="*/ 861420 h 2567281"/>
              <a:gd name="connsiteX12-2401" fmla="*/ 2547655 w 2567281"/>
              <a:gd name="connsiteY12-2402" fmla="*/ 1066337 h 2567281"/>
              <a:gd name="connsiteX13-2403" fmla="*/ 2553379 w 2567281"/>
              <a:gd name="connsiteY13-2404" fmla="*/ 1094904 h 2567281"/>
              <a:gd name="connsiteX14-2405" fmla="*/ 2565794 w 2567281"/>
              <a:gd name="connsiteY14-2406" fmla="*/ 1344373 h 2567281"/>
              <a:gd name="connsiteX15-2407" fmla="*/ 2556882 w 2567281"/>
              <a:gd name="connsiteY15-2408" fmla="*/ 1436427 h 2567281"/>
              <a:gd name="connsiteX16-2409" fmla="*/ 2175577 w 2567281"/>
              <a:gd name="connsiteY16-2410" fmla="*/ 1602914 h 2567281"/>
              <a:gd name="connsiteX17-2411" fmla="*/ 2320371 w 2567281"/>
              <a:gd name="connsiteY17-2412" fmla="*/ 2039924 h 2567281"/>
              <a:gd name="connsiteX18-2413" fmla="*/ 2247295 w 2567281"/>
              <a:gd name="connsiteY18-2414" fmla="*/ 2131698 h 2567281"/>
              <a:gd name="connsiteX19-2415" fmla="*/ 2159843 w 2567281"/>
              <a:gd name="connsiteY19-2416" fmla="*/ 2221792 h 2567281"/>
              <a:gd name="connsiteX20-2417" fmla="*/ 2093129 w 2567281"/>
              <a:gd name="connsiteY20-2418" fmla="*/ 2278108 h 2567281"/>
              <a:gd name="connsiteX21-2419" fmla="*/ 1655286 w 2567281"/>
              <a:gd name="connsiteY21-2420" fmla="*/ 2130546 h 2567281"/>
              <a:gd name="connsiteX22-2421" fmla="*/ 1448837 w 2567281"/>
              <a:gd name="connsiteY22-2422" fmla="*/ 2555706 h 2567281"/>
              <a:gd name="connsiteX23-2423" fmla="*/ 1347429 w 2567281"/>
              <a:gd name="connsiteY23-2424" fmla="*/ 2565733 h 2567281"/>
              <a:gd name="connsiteX24-2425" fmla="*/ 1222908 w 2567281"/>
              <a:gd name="connsiteY24-2426" fmla="*/ 2565794 h 2567281"/>
              <a:gd name="connsiteX25-2427" fmla="*/ 1150390 w 2567281"/>
              <a:gd name="connsiteY25-2428" fmla="*/ 2558774 h 2567281"/>
              <a:gd name="connsiteX26-2429" fmla="*/ 956807 w 2567281"/>
              <a:gd name="connsiteY26-2430" fmla="*/ 2113371 h 2567281"/>
              <a:gd name="connsiteX27-2431" fmla="*/ 479023 w 2567281"/>
              <a:gd name="connsiteY27-2432" fmla="*/ 2281883 h 2567281"/>
              <a:gd name="connsiteX28-2433" fmla="*/ 435584 w 2567281"/>
              <a:gd name="connsiteY28-2434" fmla="*/ 2247295 h 2567281"/>
              <a:gd name="connsiteX29-2435" fmla="*/ 345490 w 2567281"/>
              <a:gd name="connsiteY29-2436" fmla="*/ 2159843 h 2567281"/>
              <a:gd name="connsiteX30-2437" fmla="*/ 271660 w 2567281"/>
              <a:gd name="connsiteY30-2438" fmla="*/ 2072382 h 2567281"/>
              <a:gd name="connsiteX31-2439" fmla="*/ 335363 w 2567281"/>
              <a:gd name="connsiteY31-2440" fmla="*/ 1653711 h 2567281"/>
              <a:gd name="connsiteX32-2441" fmla="*/ 8015 w 2567281"/>
              <a:gd name="connsiteY32-2442" fmla="*/ 1412826 h 2567281"/>
              <a:gd name="connsiteX33-2443" fmla="*/ 1549 w 2567281"/>
              <a:gd name="connsiteY33-2444" fmla="*/ 1347429 h 2567281"/>
              <a:gd name="connsiteX34-2445" fmla="*/ 13418 w 2567281"/>
              <a:gd name="connsiteY34-2446" fmla="*/ 1099676 h 2567281"/>
              <a:gd name="connsiteX35-2447" fmla="*/ 14995 w 2567281"/>
              <a:gd name="connsiteY35-2448" fmla="*/ 1091591 h 2567281"/>
              <a:gd name="connsiteX36-2449" fmla="*/ 397317 w 2567281"/>
              <a:gd name="connsiteY36-2450" fmla="*/ 856724 h 2567281"/>
              <a:gd name="connsiteX37-2451" fmla="*/ 279210 w 2567281"/>
              <a:gd name="connsiteY37-2452" fmla="*/ 486794 h 2567281"/>
              <a:gd name="connsiteX38-2453" fmla="*/ 319987 w 2567281"/>
              <a:gd name="connsiteY38-2454" fmla="*/ 435584 h 2567281"/>
              <a:gd name="connsiteX39-2455" fmla="*/ 504477 w 2567281"/>
              <a:gd name="connsiteY39-2456" fmla="*/ 263576 h 2567281"/>
              <a:gd name="connsiteX40-2457" fmla="*/ 542723 w 2567281"/>
              <a:gd name="connsiteY40-2458" fmla="*/ 237362 h 2567281"/>
              <a:gd name="connsiteX0-2459" fmla="*/ 542723 w 2567281"/>
              <a:gd name="connsiteY0-2460" fmla="*/ 237362 h 2567281"/>
              <a:gd name="connsiteX1-2461" fmla="*/ 923626 w 2567281"/>
              <a:gd name="connsiteY1-2462" fmla="*/ 341570 h 2567281"/>
              <a:gd name="connsiteX2-2463" fmla="*/ 1104648 w 2567281"/>
              <a:gd name="connsiteY2-2464" fmla="*/ 12940 h 2567281"/>
              <a:gd name="connsiteX3-2465" fmla="*/ 1219853 w 2567281"/>
              <a:gd name="connsiteY3-2466" fmla="*/ 1549 h 2567281"/>
              <a:gd name="connsiteX4-2467" fmla="*/ 1467606 w 2567281"/>
              <a:gd name="connsiteY4-2468" fmla="*/ 13418 h 2567281"/>
              <a:gd name="connsiteX5-2469" fmla="*/ 1496875 w 2567281"/>
              <a:gd name="connsiteY5-2470" fmla="*/ 19128 h 2567281"/>
              <a:gd name="connsiteX6-2471" fmla="*/ 1628565 w 2567281"/>
              <a:gd name="connsiteY6-2472" fmla="*/ 340248 h 2567281"/>
              <a:gd name="connsiteX7-2473" fmla="*/ 2031761 w 2567281"/>
              <a:gd name="connsiteY7-2474" fmla="*/ 240783 h 2567281"/>
              <a:gd name="connsiteX8-2475" fmla="*/ 2034286 w 2567281"/>
              <a:gd name="connsiteY8-2476" fmla="*/ 242421 h 2567281"/>
              <a:gd name="connsiteX9-2477" fmla="*/ 2303706 w 2567281"/>
              <a:gd name="connsiteY9-2478" fmla="*/ 504477 h 2567281"/>
              <a:gd name="connsiteX10-2479" fmla="*/ 2313004 w 2567281"/>
              <a:gd name="connsiteY10-2480" fmla="*/ 518043 h 2567281"/>
              <a:gd name="connsiteX11-2481" fmla="*/ 2218151 w 2567281"/>
              <a:gd name="connsiteY11-2482" fmla="*/ 861420 h 2567281"/>
              <a:gd name="connsiteX12-2483" fmla="*/ 2547655 w 2567281"/>
              <a:gd name="connsiteY12-2484" fmla="*/ 1066337 h 2567281"/>
              <a:gd name="connsiteX13-2485" fmla="*/ 2553379 w 2567281"/>
              <a:gd name="connsiteY13-2486" fmla="*/ 1094904 h 2567281"/>
              <a:gd name="connsiteX14-2487" fmla="*/ 2565794 w 2567281"/>
              <a:gd name="connsiteY14-2488" fmla="*/ 1344373 h 2567281"/>
              <a:gd name="connsiteX15-2489" fmla="*/ 2556882 w 2567281"/>
              <a:gd name="connsiteY15-2490" fmla="*/ 1436427 h 2567281"/>
              <a:gd name="connsiteX16-2491" fmla="*/ 2175577 w 2567281"/>
              <a:gd name="connsiteY16-2492" fmla="*/ 1602914 h 2567281"/>
              <a:gd name="connsiteX17-2493" fmla="*/ 2320371 w 2567281"/>
              <a:gd name="connsiteY17-2494" fmla="*/ 2039924 h 2567281"/>
              <a:gd name="connsiteX18-2495" fmla="*/ 2247295 w 2567281"/>
              <a:gd name="connsiteY18-2496" fmla="*/ 2131698 h 2567281"/>
              <a:gd name="connsiteX19-2497" fmla="*/ 2159843 w 2567281"/>
              <a:gd name="connsiteY19-2498" fmla="*/ 2221792 h 2567281"/>
              <a:gd name="connsiteX20-2499" fmla="*/ 2093129 w 2567281"/>
              <a:gd name="connsiteY20-2500" fmla="*/ 2278108 h 2567281"/>
              <a:gd name="connsiteX21-2501" fmla="*/ 1655286 w 2567281"/>
              <a:gd name="connsiteY21-2502" fmla="*/ 2130546 h 2567281"/>
              <a:gd name="connsiteX22-2503" fmla="*/ 1448837 w 2567281"/>
              <a:gd name="connsiteY22-2504" fmla="*/ 2555706 h 2567281"/>
              <a:gd name="connsiteX23-2505" fmla="*/ 1347429 w 2567281"/>
              <a:gd name="connsiteY23-2506" fmla="*/ 2565733 h 2567281"/>
              <a:gd name="connsiteX24-2507" fmla="*/ 1222908 w 2567281"/>
              <a:gd name="connsiteY24-2508" fmla="*/ 2565794 h 2567281"/>
              <a:gd name="connsiteX25-2509" fmla="*/ 1150390 w 2567281"/>
              <a:gd name="connsiteY25-2510" fmla="*/ 2558774 h 2567281"/>
              <a:gd name="connsiteX26-2511" fmla="*/ 956807 w 2567281"/>
              <a:gd name="connsiteY26-2512" fmla="*/ 2113371 h 2567281"/>
              <a:gd name="connsiteX27-2513" fmla="*/ 479023 w 2567281"/>
              <a:gd name="connsiteY27-2514" fmla="*/ 2281883 h 2567281"/>
              <a:gd name="connsiteX28-2515" fmla="*/ 435584 w 2567281"/>
              <a:gd name="connsiteY28-2516" fmla="*/ 2247295 h 2567281"/>
              <a:gd name="connsiteX29-2517" fmla="*/ 345490 w 2567281"/>
              <a:gd name="connsiteY29-2518" fmla="*/ 2159843 h 2567281"/>
              <a:gd name="connsiteX30-2519" fmla="*/ 271660 w 2567281"/>
              <a:gd name="connsiteY30-2520" fmla="*/ 2072382 h 2567281"/>
              <a:gd name="connsiteX31-2521" fmla="*/ 335363 w 2567281"/>
              <a:gd name="connsiteY31-2522" fmla="*/ 1653711 h 2567281"/>
              <a:gd name="connsiteX32-2523" fmla="*/ 8015 w 2567281"/>
              <a:gd name="connsiteY32-2524" fmla="*/ 1412826 h 2567281"/>
              <a:gd name="connsiteX33-2525" fmla="*/ 1549 w 2567281"/>
              <a:gd name="connsiteY33-2526" fmla="*/ 1347429 h 2567281"/>
              <a:gd name="connsiteX34-2527" fmla="*/ 13418 w 2567281"/>
              <a:gd name="connsiteY34-2528" fmla="*/ 1099676 h 2567281"/>
              <a:gd name="connsiteX35-2529" fmla="*/ 14995 w 2567281"/>
              <a:gd name="connsiteY35-2530" fmla="*/ 1091591 h 2567281"/>
              <a:gd name="connsiteX36-2531" fmla="*/ 397317 w 2567281"/>
              <a:gd name="connsiteY36-2532" fmla="*/ 856724 h 2567281"/>
              <a:gd name="connsiteX37-2533" fmla="*/ 279210 w 2567281"/>
              <a:gd name="connsiteY37-2534" fmla="*/ 486794 h 2567281"/>
              <a:gd name="connsiteX38-2535" fmla="*/ 319987 w 2567281"/>
              <a:gd name="connsiteY38-2536" fmla="*/ 435584 h 2567281"/>
              <a:gd name="connsiteX39-2537" fmla="*/ 504477 w 2567281"/>
              <a:gd name="connsiteY39-2538" fmla="*/ 263576 h 2567281"/>
              <a:gd name="connsiteX40-2539" fmla="*/ 542723 w 2567281"/>
              <a:gd name="connsiteY40-2540" fmla="*/ 237362 h 2567281"/>
              <a:gd name="connsiteX0-2541" fmla="*/ 542723 w 2567281"/>
              <a:gd name="connsiteY0-2542" fmla="*/ 237362 h 2567281"/>
              <a:gd name="connsiteX1-2543" fmla="*/ 923626 w 2567281"/>
              <a:gd name="connsiteY1-2544" fmla="*/ 341570 h 2567281"/>
              <a:gd name="connsiteX2-2545" fmla="*/ 1104648 w 2567281"/>
              <a:gd name="connsiteY2-2546" fmla="*/ 12940 h 2567281"/>
              <a:gd name="connsiteX3-2547" fmla="*/ 1219853 w 2567281"/>
              <a:gd name="connsiteY3-2548" fmla="*/ 1549 h 2567281"/>
              <a:gd name="connsiteX4-2549" fmla="*/ 1467606 w 2567281"/>
              <a:gd name="connsiteY4-2550" fmla="*/ 13418 h 2567281"/>
              <a:gd name="connsiteX5-2551" fmla="*/ 1496875 w 2567281"/>
              <a:gd name="connsiteY5-2552" fmla="*/ 19128 h 2567281"/>
              <a:gd name="connsiteX6-2553" fmla="*/ 1628565 w 2567281"/>
              <a:gd name="connsiteY6-2554" fmla="*/ 340248 h 2567281"/>
              <a:gd name="connsiteX7-2555" fmla="*/ 2031761 w 2567281"/>
              <a:gd name="connsiteY7-2556" fmla="*/ 240783 h 2567281"/>
              <a:gd name="connsiteX8-2557" fmla="*/ 2034286 w 2567281"/>
              <a:gd name="connsiteY8-2558" fmla="*/ 242421 h 2567281"/>
              <a:gd name="connsiteX9-2559" fmla="*/ 2303706 w 2567281"/>
              <a:gd name="connsiteY9-2560" fmla="*/ 504477 h 2567281"/>
              <a:gd name="connsiteX10-2561" fmla="*/ 2313004 w 2567281"/>
              <a:gd name="connsiteY10-2562" fmla="*/ 518043 h 2567281"/>
              <a:gd name="connsiteX11-2563" fmla="*/ 2218151 w 2567281"/>
              <a:gd name="connsiteY11-2564" fmla="*/ 861420 h 2567281"/>
              <a:gd name="connsiteX12-2565" fmla="*/ 2547655 w 2567281"/>
              <a:gd name="connsiteY12-2566" fmla="*/ 1066337 h 2567281"/>
              <a:gd name="connsiteX13-2567" fmla="*/ 2553379 w 2567281"/>
              <a:gd name="connsiteY13-2568" fmla="*/ 1094904 h 2567281"/>
              <a:gd name="connsiteX14-2569" fmla="*/ 2565794 w 2567281"/>
              <a:gd name="connsiteY14-2570" fmla="*/ 1344373 h 2567281"/>
              <a:gd name="connsiteX15-2571" fmla="*/ 2556882 w 2567281"/>
              <a:gd name="connsiteY15-2572" fmla="*/ 1436427 h 2567281"/>
              <a:gd name="connsiteX16-2573" fmla="*/ 2175577 w 2567281"/>
              <a:gd name="connsiteY16-2574" fmla="*/ 1602914 h 2567281"/>
              <a:gd name="connsiteX17-2575" fmla="*/ 2320371 w 2567281"/>
              <a:gd name="connsiteY17-2576" fmla="*/ 2039924 h 2567281"/>
              <a:gd name="connsiteX18-2577" fmla="*/ 2247295 w 2567281"/>
              <a:gd name="connsiteY18-2578" fmla="*/ 2131698 h 2567281"/>
              <a:gd name="connsiteX19-2579" fmla="*/ 2159843 w 2567281"/>
              <a:gd name="connsiteY19-2580" fmla="*/ 2221792 h 2567281"/>
              <a:gd name="connsiteX20-2581" fmla="*/ 2093129 w 2567281"/>
              <a:gd name="connsiteY20-2582" fmla="*/ 2278108 h 2567281"/>
              <a:gd name="connsiteX21-2583" fmla="*/ 1655286 w 2567281"/>
              <a:gd name="connsiteY21-2584" fmla="*/ 2130546 h 2567281"/>
              <a:gd name="connsiteX22-2585" fmla="*/ 1448837 w 2567281"/>
              <a:gd name="connsiteY22-2586" fmla="*/ 2555706 h 2567281"/>
              <a:gd name="connsiteX23-2587" fmla="*/ 1347429 w 2567281"/>
              <a:gd name="connsiteY23-2588" fmla="*/ 2565733 h 2567281"/>
              <a:gd name="connsiteX24-2589" fmla="*/ 1222908 w 2567281"/>
              <a:gd name="connsiteY24-2590" fmla="*/ 2565794 h 2567281"/>
              <a:gd name="connsiteX25-2591" fmla="*/ 1150390 w 2567281"/>
              <a:gd name="connsiteY25-2592" fmla="*/ 2558774 h 2567281"/>
              <a:gd name="connsiteX26-2593" fmla="*/ 956807 w 2567281"/>
              <a:gd name="connsiteY26-2594" fmla="*/ 2113371 h 2567281"/>
              <a:gd name="connsiteX27-2595" fmla="*/ 479023 w 2567281"/>
              <a:gd name="connsiteY27-2596" fmla="*/ 2281883 h 2567281"/>
              <a:gd name="connsiteX28-2597" fmla="*/ 435584 w 2567281"/>
              <a:gd name="connsiteY28-2598" fmla="*/ 2247295 h 2567281"/>
              <a:gd name="connsiteX29-2599" fmla="*/ 345490 w 2567281"/>
              <a:gd name="connsiteY29-2600" fmla="*/ 2159843 h 2567281"/>
              <a:gd name="connsiteX30-2601" fmla="*/ 271660 w 2567281"/>
              <a:gd name="connsiteY30-2602" fmla="*/ 2072382 h 2567281"/>
              <a:gd name="connsiteX31-2603" fmla="*/ 335363 w 2567281"/>
              <a:gd name="connsiteY31-2604" fmla="*/ 1653711 h 2567281"/>
              <a:gd name="connsiteX32-2605" fmla="*/ 8015 w 2567281"/>
              <a:gd name="connsiteY32-2606" fmla="*/ 1412826 h 2567281"/>
              <a:gd name="connsiteX33-2607" fmla="*/ 1549 w 2567281"/>
              <a:gd name="connsiteY33-2608" fmla="*/ 1347429 h 2567281"/>
              <a:gd name="connsiteX34-2609" fmla="*/ 13418 w 2567281"/>
              <a:gd name="connsiteY34-2610" fmla="*/ 1099676 h 2567281"/>
              <a:gd name="connsiteX35-2611" fmla="*/ 14995 w 2567281"/>
              <a:gd name="connsiteY35-2612" fmla="*/ 1091591 h 2567281"/>
              <a:gd name="connsiteX36-2613" fmla="*/ 397317 w 2567281"/>
              <a:gd name="connsiteY36-2614" fmla="*/ 856724 h 2567281"/>
              <a:gd name="connsiteX37-2615" fmla="*/ 279210 w 2567281"/>
              <a:gd name="connsiteY37-2616" fmla="*/ 486794 h 2567281"/>
              <a:gd name="connsiteX38-2617" fmla="*/ 319987 w 2567281"/>
              <a:gd name="connsiteY38-2618" fmla="*/ 435584 h 2567281"/>
              <a:gd name="connsiteX39-2619" fmla="*/ 504477 w 2567281"/>
              <a:gd name="connsiteY39-2620" fmla="*/ 263576 h 2567281"/>
              <a:gd name="connsiteX40-2621" fmla="*/ 542723 w 2567281"/>
              <a:gd name="connsiteY40-2622" fmla="*/ 237362 h 2567281"/>
              <a:gd name="connsiteX0-2623" fmla="*/ 542723 w 2567281"/>
              <a:gd name="connsiteY0-2624" fmla="*/ 237362 h 2567281"/>
              <a:gd name="connsiteX1-2625" fmla="*/ 923626 w 2567281"/>
              <a:gd name="connsiteY1-2626" fmla="*/ 341570 h 2567281"/>
              <a:gd name="connsiteX2-2627" fmla="*/ 1104648 w 2567281"/>
              <a:gd name="connsiteY2-2628" fmla="*/ 12940 h 2567281"/>
              <a:gd name="connsiteX3-2629" fmla="*/ 1219853 w 2567281"/>
              <a:gd name="connsiteY3-2630" fmla="*/ 1549 h 2567281"/>
              <a:gd name="connsiteX4-2631" fmla="*/ 1467606 w 2567281"/>
              <a:gd name="connsiteY4-2632" fmla="*/ 13418 h 2567281"/>
              <a:gd name="connsiteX5-2633" fmla="*/ 1496875 w 2567281"/>
              <a:gd name="connsiteY5-2634" fmla="*/ 19128 h 2567281"/>
              <a:gd name="connsiteX6-2635" fmla="*/ 1628565 w 2567281"/>
              <a:gd name="connsiteY6-2636" fmla="*/ 340248 h 2567281"/>
              <a:gd name="connsiteX7-2637" fmla="*/ 2031761 w 2567281"/>
              <a:gd name="connsiteY7-2638" fmla="*/ 240783 h 2567281"/>
              <a:gd name="connsiteX8-2639" fmla="*/ 2034286 w 2567281"/>
              <a:gd name="connsiteY8-2640" fmla="*/ 242421 h 2567281"/>
              <a:gd name="connsiteX9-2641" fmla="*/ 2303706 w 2567281"/>
              <a:gd name="connsiteY9-2642" fmla="*/ 504477 h 2567281"/>
              <a:gd name="connsiteX10-2643" fmla="*/ 2313004 w 2567281"/>
              <a:gd name="connsiteY10-2644" fmla="*/ 518043 h 2567281"/>
              <a:gd name="connsiteX11-2645" fmla="*/ 2218151 w 2567281"/>
              <a:gd name="connsiteY11-2646" fmla="*/ 861420 h 2567281"/>
              <a:gd name="connsiteX12-2647" fmla="*/ 2547655 w 2567281"/>
              <a:gd name="connsiteY12-2648" fmla="*/ 1066337 h 2567281"/>
              <a:gd name="connsiteX13-2649" fmla="*/ 2553379 w 2567281"/>
              <a:gd name="connsiteY13-2650" fmla="*/ 1094904 h 2567281"/>
              <a:gd name="connsiteX14-2651" fmla="*/ 2565794 w 2567281"/>
              <a:gd name="connsiteY14-2652" fmla="*/ 1344373 h 2567281"/>
              <a:gd name="connsiteX15-2653" fmla="*/ 2556882 w 2567281"/>
              <a:gd name="connsiteY15-2654" fmla="*/ 1436427 h 2567281"/>
              <a:gd name="connsiteX16-2655" fmla="*/ 2175577 w 2567281"/>
              <a:gd name="connsiteY16-2656" fmla="*/ 1602914 h 2567281"/>
              <a:gd name="connsiteX17-2657" fmla="*/ 2320371 w 2567281"/>
              <a:gd name="connsiteY17-2658" fmla="*/ 2039924 h 2567281"/>
              <a:gd name="connsiteX18-2659" fmla="*/ 2247295 w 2567281"/>
              <a:gd name="connsiteY18-2660" fmla="*/ 2131698 h 2567281"/>
              <a:gd name="connsiteX19-2661" fmla="*/ 2159843 w 2567281"/>
              <a:gd name="connsiteY19-2662" fmla="*/ 2221792 h 2567281"/>
              <a:gd name="connsiteX20-2663" fmla="*/ 2093129 w 2567281"/>
              <a:gd name="connsiteY20-2664" fmla="*/ 2278108 h 2567281"/>
              <a:gd name="connsiteX21-2665" fmla="*/ 1655286 w 2567281"/>
              <a:gd name="connsiteY21-2666" fmla="*/ 2130546 h 2567281"/>
              <a:gd name="connsiteX22-2667" fmla="*/ 1448837 w 2567281"/>
              <a:gd name="connsiteY22-2668" fmla="*/ 2555706 h 2567281"/>
              <a:gd name="connsiteX23-2669" fmla="*/ 1347429 w 2567281"/>
              <a:gd name="connsiteY23-2670" fmla="*/ 2565733 h 2567281"/>
              <a:gd name="connsiteX24-2671" fmla="*/ 1222908 w 2567281"/>
              <a:gd name="connsiteY24-2672" fmla="*/ 2565794 h 2567281"/>
              <a:gd name="connsiteX25-2673" fmla="*/ 1150390 w 2567281"/>
              <a:gd name="connsiteY25-2674" fmla="*/ 2558774 h 2567281"/>
              <a:gd name="connsiteX26-2675" fmla="*/ 956807 w 2567281"/>
              <a:gd name="connsiteY26-2676" fmla="*/ 2113371 h 2567281"/>
              <a:gd name="connsiteX27-2677" fmla="*/ 479023 w 2567281"/>
              <a:gd name="connsiteY27-2678" fmla="*/ 2281883 h 2567281"/>
              <a:gd name="connsiteX28-2679" fmla="*/ 435584 w 2567281"/>
              <a:gd name="connsiteY28-2680" fmla="*/ 2247295 h 2567281"/>
              <a:gd name="connsiteX29-2681" fmla="*/ 345490 w 2567281"/>
              <a:gd name="connsiteY29-2682" fmla="*/ 2159843 h 2567281"/>
              <a:gd name="connsiteX30-2683" fmla="*/ 271660 w 2567281"/>
              <a:gd name="connsiteY30-2684" fmla="*/ 2072382 h 2567281"/>
              <a:gd name="connsiteX31-2685" fmla="*/ 447673 w 2567281"/>
              <a:gd name="connsiteY31-2686" fmla="*/ 1599540 h 2567281"/>
              <a:gd name="connsiteX32-2687" fmla="*/ 8015 w 2567281"/>
              <a:gd name="connsiteY32-2688" fmla="*/ 1412826 h 2567281"/>
              <a:gd name="connsiteX33-2689" fmla="*/ 1549 w 2567281"/>
              <a:gd name="connsiteY33-2690" fmla="*/ 1347429 h 2567281"/>
              <a:gd name="connsiteX34-2691" fmla="*/ 13418 w 2567281"/>
              <a:gd name="connsiteY34-2692" fmla="*/ 1099676 h 2567281"/>
              <a:gd name="connsiteX35-2693" fmla="*/ 14995 w 2567281"/>
              <a:gd name="connsiteY35-2694" fmla="*/ 1091591 h 2567281"/>
              <a:gd name="connsiteX36-2695" fmla="*/ 397317 w 2567281"/>
              <a:gd name="connsiteY36-2696" fmla="*/ 856724 h 2567281"/>
              <a:gd name="connsiteX37-2697" fmla="*/ 279210 w 2567281"/>
              <a:gd name="connsiteY37-2698" fmla="*/ 486794 h 2567281"/>
              <a:gd name="connsiteX38-2699" fmla="*/ 319987 w 2567281"/>
              <a:gd name="connsiteY38-2700" fmla="*/ 435584 h 2567281"/>
              <a:gd name="connsiteX39-2701" fmla="*/ 504477 w 2567281"/>
              <a:gd name="connsiteY39-2702" fmla="*/ 263576 h 2567281"/>
              <a:gd name="connsiteX40-2703" fmla="*/ 542723 w 2567281"/>
              <a:gd name="connsiteY40-2704" fmla="*/ 237362 h 2567281"/>
              <a:gd name="connsiteX0-2705" fmla="*/ 542723 w 2567281"/>
              <a:gd name="connsiteY0-2706" fmla="*/ 237362 h 2567281"/>
              <a:gd name="connsiteX1-2707" fmla="*/ 923626 w 2567281"/>
              <a:gd name="connsiteY1-2708" fmla="*/ 341570 h 2567281"/>
              <a:gd name="connsiteX2-2709" fmla="*/ 1104648 w 2567281"/>
              <a:gd name="connsiteY2-2710" fmla="*/ 12940 h 2567281"/>
              <a:gd name="connsiteX3-2711" fmla="*/ 1219853 w 2567281"/>
              <a:gd name="connsiteY3-2712" fmla="*/ 1549 h 2567281"/>
              <a:gd name="connsiteX4-2713" fmla="*/ 1467606 w 2567281"/>
              <a:gd name="connsiteY4-2714" fmla="*/ 13418 h 2567281"/>
              <a:gd name="connsiteX5-2715" fmla="*/ 1496875 w 2567281"/>
              <a:gd name="connsiteY5-2716" fmla="*/ 19128 h 2567281"/>
              <a:gd name="connsiteX6-2717" fmla="*/ 1628565 w 2567281"/>
              <a:gd name="connsiteY6-2718" fmla="*/ 340248 h 2567281"/>
              <a:gd name="connsiteX7-2719" fmla="*/ 2031761 w 2567281"/>
              <a:gd name="connsiteY7-2720" fmla="*/ 240783 h 2567281"/>
              <a:gd name="connsiteX8-2721" fmla="*/ 2034286 w 2567281"/>
              <a:gd name="connsiteY8-2722" fmla="*/ 242421 h 2567281"/>
              <a:gd name="connsiteX9-2723" fmla="*/ 2303706 w 2567281"/>
              <a:gd name="connsiteY9-2724" fmla="*/ 504477 h 2567281"/>
              <a:gd name="connsiteX10-2725" fmla="*/ 2313004 w 2567281"/>
              <a:gd name="connsiteY10-2726" fmla="*/ 518043 h 2567281"/>
              <a:gd name="connsiteX11-2727" fmla="*/ 2218151 w 2567281"/>
              <a:gd name="connsiteY11-2728" fmla="*/ 861420 h 2567281"/>
              <a:gd name="connsiteX12-2729" fmla="*/ 2547655 w 2567281"/>
              <a:gd name="connsiteY12-2730" fmla="*/ 1066337 h 2567281"/>
              <a:gd name="connsiteX13-2731" fmla="*/ 2553379 w 2567281"/>
              <a:gd name="connsiteY13-2732" fmla="*/ 1094904 h 2567281"/>
              <a:gd name="connsiteX14-2733" fmla="*/ 2565794 w 2567281"/>
              <a:gd name="connsiteY14-2734" fmla="*/ 1344373 h 2567281"/>
              <a:gd name="connsiteX15-2735" fmla="*/ 2556882 w 2567281"/>
              <a:gd name="connsiteY15-2736" fmla="*/ 1436427 h 2567281"/>
              <a:gd name="connsiteX16-2737" fmla="*/ 2175577 w 2567281"/>
              <a:gd name="connsiteY16-2738" fmla="*/ 1602914 h 2567281"/>
              <a:gd name="connsiteX17-2739" fmla="*/ 2320371 w 2567281"/>
              <a:gd name="connsiteY17-2740" fmla="*/ 2039924 h 2567281"/>
              <a:gd name="connsiteX18-2741" fmla="*/ 2247295 w 2567281"/>
              <a:gd name="connsiteY18-2742" fmla="*/ 2131698 h 2567281"/>
              <a:gd name="connsiteX19-2743" fmla="*/ 2159843 w 2567281"/>
              <a:gd name="connsiteY19-2744" fmla="*/ 2221792 h 2567281"/>
              <a:gd name="connsiteX20-2745" fmla="*/ 2093129 w 2567281"/>
              <a:gd name="connsiteY20-2746" fmla="*/ 2278108 h 2567281"/>
              <a:gd name="connsiteX21-2747" fmla="*/ 1655286 w 2567281"/>
              <a:gd name="connsiteY21-2748" fmla="*/ 2130546 h 2567281"/>
              <a:gd name="connsiteX22-2749" fmla="*/ 1448837 w 2567281"/>
              <a:gd name="connsiteY22-2750" fmla="*/ 2555706 h 2567281"/>
              <a:gd name="connsiteX23-2751" fmla="*/ 1347429 w 2567281"/>
              <a:gd name="connsiteY23-2752" fmla="*/ 2565733 h 2567281"/>
              <a:gd name="connsiteX24-2753" fmla="*/ 1222908 w 2567281"/>
              <a:gd name="connsiteY24-2754" fmla="*/ 2565794 h 2567281"/>
              <a:gd name="connsiteX25-2755" fmla="*/ 1150390 w 2567281"/>
              <a:gd name="connsiteY25-2756" fmla="*/ 2558774 h 2567281"/>
              <a:gd name="connsiteX26-2757" fmla="*/ 956807 w 2567281"/>
              <a:gd name="connsiteY26-2758" fmla="*/ 2113371 h 2567281"/>
              <a:gd name="connsiteX27-2759" fmla="*/ 479023 w 2567281"/>
              <a:gd name="connsiteY27-2760" fmla="*/ 2281883 h 2567281"/>
              <a:gd name="connsiteX28-2761" fmla="*/ 435584 w 2567281"/>
              <a:gd name="connsiteY28-2762" fmla="*/ 2247295 h 2567281"/>
              <a:gd name="connsiteX29-2763" fmla="*/ 345490 w 2567281"/>
              <a:gd name="connsiteY29-2764" fmla="*/ 2159843 h 2567281"/>
              <a:gd name="connsiteX30-2765" fmla="*/ 271660 w 2567281"/>
              <a:gd name="connsiteY30-2766" fmla="*/ 2072382 h 2567281"/>
              <a:gd name="connsiteX31-2767" fmla="*/ 447673 w 2567281"/>
              <a:gd name="connsiteY31-2768" fmla="*/ 1599540 h 2567281"/>
              <a:gd name="connsiteX32-2769" fmla="*/ 8015 w 2567281"/>
              <a:gd name="connsiteY32-2770" fmla="*/ 1412826 h 2567281"/>
              <a:gd name="connsiteX33-2771" fmla="*/ 1549 w 2567281"/>
              <a:gd name="connsiteY33-2772" fmla="*/ 1347429 h 2567281"/>
              <a:gd name="connsiteX34-2773" fmla="*/ 13418 w 2567281"/>
              <a:gd name="connsiteY34-2774" fmla="*/ 1099676 h 2567281"/>
              <a:gd name="connsiteX35-2775" fmla="*/ 14995 w 2567281"/>
              <a:gd name="connsiteY35-2776" fmla="*/ 1091591 h 2567281"/>
              <a:gd name="connsiteX36-2777" fmla="*/ 397317 w 2567281"/>
              <a:gd name="connsiteY36-2778" fmla="*/ 856724 h 2567281"/>
              <a:gd name="connsiteX37-2779" fmla="*/ 279210 w 2567281"/>
              <a:gd name="connsiteY37-2780" fmla="*/ 486794 h 2567281"/>
              <a:gd name="connsiteX38-2781" fmla="*/ 319987 w 2567281"/>
              <a:gd name="connsiteY38-2782" fmla="*/ 435584 h 2567281"/>
              <a:gd name="connsiteX39-2783" fmla="*/ 504477 w 2567281"/>
              <a:gd name="connsiteY39-2784" fmla="*/ 263576 h 2567281"/>
              <a:gd name="connsiteX40-2785" fmla="*/ 542723 w 2567281"/>
              <a:gd name="connsiteY40-2786" fmla="*/ 237362 h 2567281"/>
              <a:gd name="connsiteX0-2787" fmla="*/ 542723 w 2567281"/>
              <a:gd name="connsiteY0-2788" fmla="*/ 237362 h 2567281"/>
              <a:gd name="connsiteX1-2789" fmla="*/ 923626 w 2567281"/>
              <a:gd name="connsiteY1-2790" fmla="*/ 341570 h 2567281"/>
              <a:gd name="connsiteX2-2791" fmla="*/ 1104648 w 2567281"/>
              <a:gd name="connsiteY2-2792" fmla="*/ 12940 h 2567281"/>
              <a:gd name="connsiteX3-2793" fmla="*/ 1219853 w 2567281"/>
              <a:gd name="connsiteY3-2794" fmla="*/ 1549 h 2567281"/>
              <a:gd name="connsiteX4-2795" fmla="*/ 1467606 w 2567281"/>
              <a:gd name="connsiteY4-2796" fmla="*/ 13418 h 2567281"/>
              <a:gd name="connsiteX5-2797" fmla="*/ 1496875 w 2567281"/>
              <a:gd name="connsiteY5-2798" fmla="*/ 19128 h 2567281"/>
              <a:gd name="connsiteX6-2799" fmla="*/ 1628565 w 2567281"/>
              <a:gd name="connsiteY6-2800" fmla="*/ 340248 h 2567281"/>
              <a:gd name="connsiteX7-2801" fmla="*/ 2031761 w 2567281"/>
              <a:gd name="connsiteY7-2802" fmla="*/ 240783 h 2567281"/>
              <a:gd name="connsiteX8-2803" fmla="*/ 2034286 w 2567281"/>
              <a:gd name="connsiteY8-2804" fmla="*/ 242421 h 2567281"/>
              <a:gd name="connsiteX9-2805" fmla="*/ 2303706 w 2567281"/>
              <a:gd name="connsiteY9-2806" fmla="*/ 504477 h 2567281"/>
              <a:gd name="connsiteX10-2807" fmla="*/ 2313004 w 2567281"/>
              <a:gd name="connsiteY10-2808" fmla="*/ 518043 h 2567281"/>
              <a:gd name="connsiteX11-2809" fmla="*/ 2218151 w 2567281"/>
              <a:gd name="connsiteY11-2810" fmla="*/ 861420 h 2567281"/>
              <a:gd name="connsiteX12-2811" fmla="*/ 2547655 w 2567281"/>
              <a:gd name="connsiteY12-2812" fmla="*/ 1066337 h 2567281"/>
              <a:gd name="connsiteX13-2813" fmla="*/ 2553379 w 2567281"/>
              <a:gd name="connsiteY13-2814" fmla="*/ 1094904 h 2567281"/>
              <a:gd name="connsiteX14-2815" fmla="*/ 2565794 w 2567281"/>
              <a:gd name="connsiteY14-2816" fmla="*/ 1344373 h 2567281"/>
              <a:gd name="connsiteX15-2817" fmla="*/ 2556882 w 2567281"/>
              <a:gd name="connsiteY15-2818" fmla="*/ 1436427 h 2567281"/>
              <a:gd name="connsiteX16-2819" fmla="*/ 2175577 w 2567281"/>
              <a:gd name="connsiteY16-2820" fmla="*/ 1602914 h 2567281"/>
              <a:gd name="connsiteX17-2821" fmla="*/ 2320371 w 2567281"/>
              <a:gd name="connsiteY17-2822" fmla="*/ 2039924 h 2567281"/>
              <a:gd name="connsiteX18-2823" fmla="*/ 2247295 w 2567281"/>
              <a:gd name="connsiteY18-2824" fmla="*/ 2131698 h 2567281"/>
              <a:gd name="connsiteX19-2825" fmla="*/ 2159843 w 2567281"/>
              <a:gd name="connsiteY19-2826" fmla="*/ 2221792 h 2567281"/>
              <a:gd name="connsiteX20-2827" fmla="*/ 2093129 w 2567281"/>
              <a:gd name="connsiteY20-2828" fmla="*/ 2278108 h 2567281"/>
              <a:gd name="connsiteX21-2829" fmla="*/ 1655286 w 2567281"/>
              <a:gd name="connsiteY21-2830" fmla="*/ 2130546 h 2567281"/>
              <a:gd name="connsiteX22-2831" fmla="*/ 1448837 w 2567281"/>
              <a:gd name="connsiteY22-2832" fmla="*/ 2555706 h 2567281"/>
              <a:gd name="connsiteX23-2833" fmla="*/ 1347429 w 2567281"/>
              <a:gd name="connsiteY23-2834" fmla="*/ 2565733 h 2567281"/>
              <a:gd name="connsiteX24-2835" fmla="*/ 1222908 w 2567281"/>
              <a:gd name="connsiteY24-2836" fmla="*/ 2565794 h 2567281"/>
              <a:gd name="connsiteX25-2837" fmla="*/ 1150390 w 2567281"/>
              <a:gd name="connsiteY25-2838" fmla="*/ 2558774 h 2567281"/>
              <a:gd name="connsiteX26-2839" fmla="*/ 956807 w 2567281"/>
              <a:gd name="connsiteY26-2840" fmla="*/ 2113371 h 2567281"/>
              <a:gd name="connsiteX27-2841" fmla="*/ 479023 w 2567281"/>
              <a:gd name="connsiteY27-2842" fmla="*/ 2281883 h 2567281"/>
              <a:gd name="connsiteX28-2843" fmla="*/ 435584 w 2567281"/>
              <a:gd name="connsiteY28-2844" fmla="*/ 2247295 h 2567281"/>
              <a:gd name="connsiteX29-2845" fmla="*/ 345490 w 2567281"/>
              <a:gd name="connsiteY29-2846" fmla="*/ 2159843 h 2567281"/>
              <a:gd name="connsiteX30-2847" fmla="*/ 271660 w 2567281"/>
              <a:gd name="connsiteY30-2848" fmla="*/ 2072382 h 2567281"/>
              <a:gd name="connsiteX31-2849" fmla="*/ 447673 w 2567281"/>
              <a:gd name="connsiteY31-2850" fmla="*/ 1599540 h 2567281"/>
              <a:gd name="connsiteX32-2851" fmla="*/ 8015 w 2567281"/>
              <a:gd name="connsiteY32-2852" fmla="*/ 1412826 h 2567281"/>
              <a:gd name="connsiteX33-2853" fmla="*/ 1549 w 2567281"/>
              <a:gd name="connsiteY33-2854" fmla="*/ 1347429 h 2567281"/>
              <a:gd name="connsiteX34-2855" fmla="*/ 13418 w 2567281"/>
              <a:gd name="connsiteY34-2856" fmla="*/ 1099676 h 2567281"/>
              <a:gd name="connsiteX35-2857" fmla="*/ 14995 w 2567281"/>
              <a:gd name="connsiteY35-2858" fmla="*/ 1091591 h 2567281"/>
              <a:gd name="connsiteX36-2859" fmla="*/ 397317 w 2567281"/>
              <a:gd name="connsiteY36-2860" fmla="*/ 856724 h 2567281"/>
              <a:gd name="connsiteX37-2861" fmla="*/ 279210 w 2567281"/>
              <a:gd name="connsiteY37-2862" fmla="*/ 486794 h 2567281"/>
              <a:gd name="connsiteX38-2863" fmla="*/ 319987 w 2567281"/>
              <a:gd name="connsiteY38-2864" fmla="*/ 435584 h 2567281"/>
              <a:gd name="connsiteX39-2865" fmla="*/ 504477 w 2567281"/>
              <a:gd name="connsiteY39-2866" fmla="*/ 263576 h 2567281"/>
              <a:gd name="connsiteX40-2867" fmla="*/ 542723 w 2567281"/>
              <a:gd name="connsiteY40-2868" fmla="*/ 237362 h 25672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161" y="connsiteY40-162"/>
              </a:cxn>
            </a:cxnLst>
            <a:rect l="l" t="t" r="r" b="b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00A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77571" y="2742430"/>
            <a:ext cx="1117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意义一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70427" y="5767289"/>
            <a:ext cx="11294503" cy="532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A4A8A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1400" dirty="0">
                <a:solidFill>
                  <a:srgbClr val="A4A8A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A4A8A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srgbClr val="A4A8A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A4A8A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srgbClr val="A4A8A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A4A8A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个性定制服务。专业的团队，完善的售后，热情的服务，科学严谨的逻辑，一丝不苟的工作态度，定能使您的发展如虎添翼！</a:t>
            </a: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770427" y="5597659"/>
            <a:ext cx="11089063" cy="15559"/>
          </a:xfrm>
          <a:prstGeom prst="line">
            <a:avLst/>
          </a:prstGeom>
          <a:ln>
            <a:solidFill>
              <a:srgbClr val="A4A8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7728121" y="3881721"/>
            <a:ext cx="1117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意义二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978450" y="2930880"/>
            <a:ext cx="731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意义三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559050" y="2391094"/>
            <a:ext cx="1117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意义四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105788" y="4121760"/>
            <a:ext cx="1117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意义五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586145" y="3546132"/>
            <a:ext cx="731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 rot="5400000">
            <a:off x="22" y="391911"/>
            <a:ext cx="645841" cy="645885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5400000">
            <a:off x="489879" y="620511"/>
            <a:ext cx="645841" cy="188686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出自【趣你的PPT】(微信:qunideppt)：最优质的PPT资源库"/>
          <p:cNvSpPr txBox="1"/>
          <p:nvPr/>
        </p:nvSpPr>
        <p:spPr>
          <a:xfrm>
            <a:off x="907143" y="48402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3429001"/>
            <a:ext cx="12192000" cy="3429000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55226" y="1030708"/>
            <a:ext cx="5366840" cy="49517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>
          <a:xfrm>
            <a:off x="2413668" y="1297008"/>
            <a:ext cx="3194434" cy="243192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277292" y="3767467"/>
            <a:ext cx="5109142" cy="1207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itle 13"/>
          <p:cNvSpPr txBox="1"/>
          <p:nvPr/>
        </p:nvSpPr>
        <p:spPr>
          <a:xfrm>
            <a:off x="6277292" y="2711089"/>
            <a:ext cx="4120587" cy="548679"/>
          </a:xfrm>
          <a:prstGeom prst="rect">
            <a:avLst/>
          </a:prstGeom>
        </p:spPr>
        <p:txBody>
          <a:bodyPr vert="horz" lIns="121682" tIns="60841" rIns="121682" bIns="60841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选题目的与意义</a:t>
            </a:r>
            <a:endParaRPr lang="en-US" sz="36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 rot="5400000">
            <a:off x="22" y="391911"/>
            <a:ext cx="645841" cy="645885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5400000">
            <a:off x="489879" y="620511"/>
            <a:ext cx="645841" cy="188686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出自【趣你的PPT】(微信:qunideppt)：最优质的PPT资源库"/>
          <p:cNvSpPr txBox="1"/>
          <p:nvPr/>
        </p:nvSpPr>
        <p:spPr>
          <a:xfrm>
            <a:off x="907143" y="48402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t="12890"/>
          <a:stretch>
            <a:fillRect/>
          </a:stretch>
        </p:blipFill>
        <p:spPr>
          <a:xfrm>
            <a:off x="-1" y="1803197"/>
            <a:ext cx="7974517" cy="3770902"/>
          </a:xfrm>
          <a:prstGeom prst="rect">
            <a:avLst/>
          </a:prstGeom>
        </p:spPr>
      </p:pic>
      <p:sp>
        <p:nvSpPr>
          <p:cNvPr id="6" name="Rectangle 1"/>
          <p:cNvSpPr/>
          <p:nvPr/>
        </p:nvSpPr>
        <p:spPr>
          <a:xfrm>
            <a:off x="7974517" y="1803197"/>
            <a:ext cx="4217483" cy="3770902"/>
          </a:xfrm>
          <a:prstGeom prst="rect">
            <a:avLst/>
          </a:prstGeom>
          <a:solidFill>
            <a:srgbClr val="3CBDD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7295">
              <a:defRPr/>
            </a:pPr>
            <a:endParaRPr lang="en-US" sz="3190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Content Placeholder 2"/>
          <p:cNvSpPr txBox="1"/>
          <p:nvPr/>
        </p:nvSpPr>
        <p:spPr>
          <a:xfrm>
            <a:off x="8433957" y="2989289"/>
            <a:ext cx="3298603" cy="2419738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个性定制服务。一丝不苟的工作态度，定能使您的发展如虎添翼！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 rot="5400000">
            <a:off x="22" y="391911"/>
            <a:ext cx="645841" cy="645885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5400000">
            <a:off x="489879" y="620511"/>
            <a:ext cx="645841" cy="188686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出自【趣你的PPT】(微信:qunideppt)：最优质的PPT资源库"/>
          <p:cNvSpPr txBox="1"/>
          <p:nvPr/>
        </p:nvSpPr>
        <p:spPr>
          <a:xfrm>
            <a:off x="907143" y="48402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78661" y="2795989"/>
            <a:ext cx="4820805" cy="95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400" kern="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致力于专业</a:t>
            </a:r>
            <a:r>
              <a:rPr lang="en-US" altLang="zh-CN" sz="1400" kern="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lang="zh-CN" altLang="zh-CN" sz="1400" kern="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模板的发布，课件及汇报</a:t>
            </a:r>
            <a:r>
              <a:rPr lang="en-US" altLang="zh-CN" sz="1400" kern="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lang="zh-CN" altLang="zh-CN" sz="1400" kern="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的美化，并为您提供专业的</a:t>
            </a:r>
            <a:r>
              <a:rPr lang="en-US" altLang="zh-CN" sz="1400" kern="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lang="zh-CN" altLang="zh-CN" sz="1400" kern="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个性定制服务。我们秉承</a:t>
            </a:r>
            <a:r>
              <a:rPr lang="en-US" altLang="zh-CN" sz="1400" kern="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“</a:t>
            </a:r>
            <a:r>
              <a:rPr lang="zh-CN" altLang="zh-CN" sz="1400" kern="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给您演示的光和热</a:t>
            </a:r>
            <a:r>
              <a:rPr lang="en-US" altLang="zh-CN" sz="1400" kern="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”</a:t>
            </a:r>
            <a:r>
              <a:rPr lang="zh-CN" altLang="zh-CN" sz="1400" kern="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的理念，为您分担职场压力</a:t>
            </a:r>
            <a:r>
              <a:rPr lang="en-US" altLang="zh-CN" sz="1400" kern="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,</a:t>
            </a:r>
            <a:r>
              <a:rPr lang="zh-CN" altLang="zh-CN" sz="1400" kern="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让您的每一次亮相都信心澎湃。</a:t>
            </a:r>
            <a:endParaRPr lang="zh-CN" altLang="en-US" sz="1400" kern="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97548" y="4341751"/>
            <a:ext cx="4647254" cy="812912"/>
            <a:chOff x="1294082" y="4510480"/>
            <a:chExt cx="4647254" cy="812912"/>
          </a:xfrm>
        </p:grpSpPr>
        <p:sp>
          <p:nvSpPr>
            <p:cNvPr id="8" name="圆角矩形 6"/>
            <p:cNvSpPr/>
            <p:nvPr/>
          </p:nvSpPr>
          <p:spPr>
            <a:xfrm>
              <a:off x="1294082" y="4510480"/>
              <a:ext cx="796173" cy="796173"/>
            </a:xfrm>
            <a:prstGeom prst="roundRect">
              <a:avLst/>
            </a:prstGeom>
            <a:solidFill>
              <a:srgbClr val="7AC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圆角矩形 7"/>
            <p:cNvSpPr/>
            <p:nvPr/>
          </p:nvSpPr>
          <p:spPr>
            <a:xfrm>
              <a:off x="2615811" y="4527219"/>
              <a:ext cx="796173" cy="796173"/>
            </a:xfrm>
            <a:prstGeom prst="roundRect">
              <a:avLst/>
            </a:prstGeom>
            <a:solidFill>
              <a:srgbClr val="7AC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圆角矩形 8"/>
            <p:cNvSpPr/>
            <p:nvPr/>
          </p:nvSpPr>
          <p:spPr>
            <a:xfrm>
              <a:off x="3887667" y="4517352"/>
              <a:ext cx="796173" cy="796173"/>
            </a:xfrm>
            <a:prstGeom prst="roundRect">
              <a:avLst/>
            </a:prstGeom>
            <a:solidFill>
              <a:srgbClr val="7AC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圆角矩形 9"/>
            <p:cNvSpPr/>
            <p:nvPr/>
          </p:nvSpPr>
          <p:spPr>
            <a:xfrm>
              <a:off x="5145163" y="4517352"/>
              <a:ext cx="796173" cy="796173"/>
            </a:xfrm>
            <a:prstGeom prst="roundRect">
              <a:avLst/>
            </a:prstGeom>
            <a:solidFill>
              <a:srgbClr val="7AC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1493792" y="4712770"/>
              <a:ext cx="396752" cy="352939"/>
            </a:xfrm>
            <a:custGeom>
              <a:avLst/>
              <a:gdLst>
                <a:gd name="T0" fmla="*/ 138 w 163"/>
                <a:gd name="T1" fmla="*/ 0 h 145"/>
                <a:gd name="T2" fmla="*/ 24 w 163"/>
                <a:gd name="T3" fmla="*/ 0 h 145"/>
                <a:gd name="T4" fmla="*/ 0 w 163"/>
                <a:gd name="T5" fmla="*/ 65 h 145"/>
                <a:gd name="T6" fmla="*/ 0 w 163"/>
                <a:gd name="T7" fmla="*/ 145 h 145"/>
                <a:gd name="T8" fmla="*/ 163 w 163"/>
                <a:gd name="T9" fmla="*/ 145 h 145"/>
                <a:gd name="T10" fmla="*/ 163 w 163"/>
                <a:gd name="T11" fmla="*/ 65 h 145"/>
                <a:gd name="T12" fmla="*/ 138 w 163"/>
                <a:gd name="T13" fmla="*/ 0 h 145"/>
                <a:gd name="T14" fmla="*/ 22 w 163"/>
                <a:gd name="T15" fmla="*/ 59 h 145"/>
                <a:gd name="T16" fmla="*/ 37 w 163"/>
                <a:gd name="T17" fmla="*/ 11 h 145"/>
                <a:gd name="T18" fmla="*/ 126 w 163"/>
                <a:gd name="T19" fmla="*/ 11 h 145"/>
                <a:gd name="T20" fmla="*/ 142 w 163"/>
                <a:gd name="T21" fmla="*/ 59 h 145"/>
                <a:gd name="T22" fmla="*/ 22 w 163"/>
                <a:gd name="T23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3" h="145">
                  <a:moveTo>
                    <a:pt x="138" y="0"/>
                  </a:moveTo>
                  <a:lnTo>
                    <a:pt x="24" y="0"/>
                  </a:lnTo>
                  <a:lnTo>
                    <a:pt x="0" y="65"/>
                  </a:lnTo>
                  <a:lnTo>
                    <a:pt x="0" y="145"/>
                  </a:lnTo>
                  <a:lnTo>
                    <a:pt x="163" y="145"/>
                  </a:lnTo>
                  <a:lnTo>
                    <a:pt x="163" y="65"/>
                  </a:lnTo>
                  <a:lnTo>
                    <a:pt x="138" y="0"/>
                  </a:lnTo>
                  <a:close/>
                  <a:moveTo>
                    <a:pt x="22" y="59"/>
                  </a:moveTo>
                  <a:lnTo>
                    <a:pt x="37" y="11"/>
                  </a:lnTo>
                  <a:lnTo>
                    <a:pt x="126" y="11"/>
                  </a:lnTo>
                  <a:lnTo>
                    <a:pt x="142" y="59"/>
                  </a:lnTo>
                  <a:lnTo>
                    <a:pt x="22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4080197" y="4732096"/>
              <a:ext cx="396752" cy="352939"/>
            </a:xfrm>
            <a:custGeom>
              <a:avLst/>
              <a:gdLst>
                <a:gd name="T0" fmla="*/ 138 w 163"/>
                <a:gd name="T1" fmla="*/ 0 h 145"/>
                <a:gd name="T2" fmla="*/ 24 w 163"/>
                <a:gd name="T3" fmla="*/ 0 h 145"/>
                <a:gd name="T4" fmla="*/ 0 w 163"/>
                <a:gd name="T5" fmla="*/ 65 h 145"/>
                <a:gd name="T6" fmla="*/ 0 w 163"/>
                <a:gd name="T7" fmla="*/ 145 h 145"/>
                <a:gd name="T8" fmla="*/ 163 w 163"/>
                <a:gd name="T9" fmla="*/ 145 h 145"/>
                <a:gd name="T10" fmla="*/ 163 w 163"/>
                <a:gd name="T11" fmla="*/ 65 h 145"/>
                <a:gd name="T12" fmla="*/ 138 w 163"/>
                <a:gd name="T13" fmla="*/ 0 h 145"/>
                <a:gd name="T14" fmla="*/ 21 w 163"/>
                <a:gd name="T15" fmla="*/ 59 h 145"/>
                <a:gd name="T16" fmla="*/ 37 w 163"/>
                <a:gd name="T17" fmla="*/ 11 h 145"/>
                <a:gd name="T18" fmla="*/ 126 w 163"/>
                <a:gd name="T19" fmla="*/ 11 h 145"/>
                <a:gd name="T20" fmla="*/ 142 w 163"/>
                <a:gd name="T21" fmla="*/ 59 h 145"/>
                <a:gd name="T22" fmla="*/ 21 w 163"/>
                <a:gd name="T23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3" h="145">
                  <a:moveTo>
                    <a:pt x="138" y="0"/>
                  </a:moveTo>
                  <a:lnTo>
                    <a:pt x="24" y="0"/>
                  </a:lnTo>
                  <a:lnTo>
                    <a:pt x="0" y="65"/>
                  </a:lnTo>
                  <a:lnTo>
                    <a:pt x="0" y="145"/>
                  </a:lnTo>
                  <a:lnTo>
                    <a:pt x="163" y="145"/>
                  </a:lnTo>
                  <a:lnTo>
                    <a:pt x="163" y="65"/>
                  </a:lnTo>
                  <a:lnTo>
                    <a:pt x="138" y="0"/>
                  </a:lnTo>
                  <a:close/>
                  <a:moveTo>
                    <a:pt x="21" y="59"/>
                  </a:moveTo>
                  <a:lnTo>
                    <a:pt x="37" y="11"/>
                  </a:lnTo>
                  <a:lnTo>
                    <a:pt x="126" y="11"/>
                  </a:lnTo>
                  <a:lnTo>
                    <a:pt x="142" y="59"/>
                  </a:lnTo>
                  <a:lnTo>
                    <a:pt x="21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96"/>
            <p:cNvSpPr>
              <a:spLocks noEditPoints="1"/>
            </p:cNvSpPr>
            <p:nvPr/>
          </p:nvSpPr>
          <p:spPr bwMode="auto">
            <a:xfrm>
              <a:off x="2821448" y="4789901"/>
              <a:ext cx="399186" cy="311560"/>
            </a:xfrm>
            <a:custGeom>
              <a:avLst/>
              <a:gdLst>
                <a:gd name="T0" fmla="*/ 82 w 164"/>
                <a:gd name="T1" fmla="*/ 0 h 128"/>
                <a:gd name="T2" fmla="*/ 0 w 164"/>
                <a:gd name="T3" fmla="*/ 22 h 128"/>
                <a:gd name="T4" fmla="*/ 0 w 164"/>
                <a:gd name="T5" fmla="*/ 22 h 128"/>
                <a:gd name="T6" fmla="*/ 0 w 164"/>
                <a:gd name="T7" fmla="*/ 107 h 128"/>
                <a:gd name="T8" fmla="*/ 76 w 164"/>
                <a:gd name="T9" fmla="*/ 128 h 128"/>
                <a:gd name="T10" fmla="*/ 76 w 164"/>
                <a:gd name="T11" fmla="*/ 43 h 128"/>
                <a:gd name="T12" fmla="*/ 22 w 164"/>
                <a:gd name="T13" fmla="*/ 28 h 128"/>
                <a:gd name="T14" fmla="*/ 82 w 164"/>
                <a:gd name="T15" fmla="*/ 12 h 128"/>
                <a:gd name="T16" fmla="*/ 141 w 164"/>
                <a:gd name="T17" fmla="*/ 28 h 128"/>
                <a:gd name="T18" fmla="*/ 141 w 164"/>
                <a:gd name="T19" fmla="*/ 28 h 128"/>
                <a:gd name="T20" fmla="*/ 88 w 164"/>
                <a:gd name="T21" fmla="*/ 43 h 128"/>
                <a:gd name="T22" fmla="*/ 88 w 164"/>
                <a:gd name="T23" fmla="*/ 128 h 128"/>
                <a:gd name="T24" fmla="*/ 164 w 164"/>
                <a:gd name="T25" fmla="*/ 107 h 128"/>
                <a:gd name="T26" fmla="*/ 164 w 164"/>
                <a:gd name="T27" fmla="*/ 22 h 128"/>
                <a:gd name="T28" fmla="*/ 82 w 164"/>
                <a:gd name="T29" fmla="*/ 0 h 128"/>
                <a:gd name="T30" fmla="*/ 143 w 164"/>
                <a:gd name="T31" fmla="*/ 62 h 128"/>
                <a:gd name="T32" fmla="*/ 110 w 164"/>
                <a:gd name="T33" fmla="*/ 71 h 128"/>
                <a:gd name="T34" fmla="*/ 110 w 164"/>
                <a:gd name="T35" fmla="*/ 55 h 128"/>
                <a:gd name="T36" fmla="*/ 143 w 164"/>
                <a:gd name="T37" fmla="*/ 46 h 128"/>
                <a:gd name="T38" fmla="*/ 143 w 164"/>
                <a:gd name="T39" fmla="*/ 6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4" h="128">
                  <a:moveTo>
                    <a:pt x="82" y="0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0" y="107"/>
                  </a:lnTo>
                  <a:lnTo>
                    <a:pt x="76" y="128"/>
                  </a:lnTo>
                  <a:lnTo>
                    <a:pt x="76" y="43"/>
                  </a:lnTo>
                  <a:lnTo>
                    <a:pt x="22" y="28"/>
                  </a:lnTo>
                  <a:lnTo>
                    <a:pt x="82" y="12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88" y="43"/>
                  </a:lnTo>
                  <a:lnTo>
                    <a:pt x="88" y="128"/>
                  </a:lnTo>
                  <a:lnTo>
                    <a:pt x="164" y="107"/>
                  </a:lnTo>
                  <a:lnTo>
                    <a:pt x="164" y="22"/>
                  </a:lnTo>
                  <a:lnTo>
                    <a:pt x="82" y="0"/>
                  </a:lnTo>
                  <a:close/>
                  <a:moveTo>
                    <a:pt x="143" y="62"/>
                  </a:moveTo>
                  <a:lnTo>
                    <a:pt x="110" y="71"/>
                  </a:lnTo>
                  <a:lnTo>
                    <a:pt x="110" y="55"/>
                  </a:lnTo>
                  <a:lnTo>
                    <a:pt x="143" y="46"/>
                  </a:lnTo>
                  <a:lnTo>
                    <a:pt x="143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5394595" y="4717251"/>
              <a:ext cx="338137" cy="367227"/>
              <a:chOff x="2405063" y="1409076"/>
              <a:chExt cx="241081" cy="330826"/>
            </a:xfrm>
            <a:solidFill>
              <a:schemeClr val="bg1"/>
            </a:solidFill>
          </p:grpSpPr>
          <p:sp>
            <p:nvSpPr>
              <p:cNvPr id="16" name="Freeform 197"/>
              <p:cNvSpPr/>
              <p:nvPr/>
            </p:nvSpPr>
            <p:spPr bwMode="auto">
              <a:xfrm>
                <a:off x="2405063" y="1523270"/>
                <a:ext cx="138742" cy="216632"/>
              </a:xfrm>
              <a:custGeom>
                <a:avLst/>
                <a:gdLst>
                  <a:gd name="T0" fmla="*/ 0 w 57"/>
                  <a:gd name="T1" fmla="*/ 9 h 89"/>
                  <a:gd name="T2" fmla="*/ 0 w 57"/>
                  <a:gd name="T3" fmla="*/ 9 h 89"/>
                  <a:gd name="T4" fmla="*/ 0 w 57"/>
                  <a:gd name="T5" fmla="*/ 73 h 89"/>
                  <a:gd name="T6" fmla="*/ 57 w 57"/>
                  <a:gd name="T7" fmla="*/ 89 h 89"/>
                  <a:gd name="T8" fmla="*/ 57 w 57"/>
                  <a:gd name="T9" fmla="*/ 25 h 89"/>
                  <a:gd name="T10" fmla="*/ 16 w 57"/>
                  <a:gd name="T11" fmla="*/ 14 h 89"/>
                  <a:gd name="T12" fmla="*/ 41 w 57"/>
                  <a:gd name="T13" fmla="*/ 7 h 89"/>
                  <a:gd name="T14" fmla="*/ 36 w 57"/>
                  <a:gd name="T15" fmla="*/ 0 h 89"/>
                  <a:gd name="T16" fmla="*/ 0 w 57"/>
                  <a:gd name="T17" fmla="*/ 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89">
                    <a:moveTo>
                      <a:pt x="0" y="9"/>
                    </a:moveTo>
                    <a:lnTo>
                      <a:pt x="0" y="9"/>
                    </a:lnTo>
                    <a:lnTo>
                      <a:pt x="0" y="73"/>
                    </a:lnTo>
                    <a:lnTo>
                      <a:pt x="57" y="89"/>
                    </a:lnTo>
                    <a:lnTo>
                      <a:pt x="57" y="25"/>
                    </a:lnTo>
                    <a:lnTo>
                      <a:pt x="16" y="14"/>
                    </a:lnTo>
                    <a:lnTo>
                      <a:pt x="41" y="7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prstClr val="black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198"/>
              <p:cNvSpPr>
                <a:spLocks noEditPoints="1"/>
              </p:cNvSpPr>
              <p:nvPr/>
            </p:nvSpPr>
            <p:spPr bwMode="auto">
              <a:xfrm>
                <a:off x="2509837" y="1523270"/>
                <a:ext cx="136307" cy="216632"/>
              </a:xfrm>
              <a:custGeom>
                <a:avLst/>
                <a:gdLst>
                  <a:gd name="T0" fmla="*/ 21 w 56"/>
                  <a:gd name="T1" fmla="*/ 0 h 89"/>
                  <a:gd name="T2" fmla="*/ 15 w 56"/>
                  <a:gd name="T3" fmla="*/ 7 h 89"/>
                  <a:gd name="T4" fmla="*/ 40 w 56"/>
                  <a:gd name="T5" fmla="*/ 14 h 89"/>
                  <a:gd name="T6" fmla="*/ 40 w 56"/>
                  <a:gd name="T7" fmla="*/ 14 h 89"/>
                  <a:gd name="T8" fmla="*/ 0 w 56"/>
                  <a:gd name="T9" fmla="*/ 25 h 89"/>
                  <a:gd name="T10" fmla="*/ 0 w 56"/>
                  <a:gd name="T11" fmla="*/ 89 h 89"/>
                  <a:gd name="T12" fmla="*/ 56 w 56"/>
                  <a:gd name="T13" fmla="*/ 73 h 89"/>
                  <a:gd name="T14" fmla="*/ 56 w 56"/>
                  <a:gd name="T15" fmla="*/ 9 h 89"/>
                  <a:gd name="T16" fmla="*/ 21 w 56"/>
                  <a:gd name="T17" fmla="*/ 0 h 89"/>
                  <a:gd name="T18" fmla="*/ 41 w 56"/>
                  <a:gd name="T19" fmla="*/ 39 h 89"/>
                  <a:gd name="T20" fmla="*/ 17 w 56"/>
                  <a:gd name="T21" fmla="*/ 46 h 89"/>
                  <a:gd name="T22" fmla="*/ 17 w 56"/>
                  <a:gd name="T23" fmla="*/ 34 h 89"/>
                  <a:gd name="T24" fmla="*/ 41 w 56"/>
                  <a:gd name="T25" fmla="*/ 28 h 89"/>
                  <a:gd name="T26" fmla="*/ 41 w 56"/>
                  <a:gd name="T27" fmla="*/ 3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" h="89">
                    <a:moveTo>
                      <a:pt x="21" y="0"/>
                    </a:moveTo>
                    <a:lnTo>
                      <a:pt x="15" y="7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0" y="25"/>
                    </a:lnTo>
                    <a:lnTo>
                      <a:pt x="0" y="89"/>
                    </a:lnTo>
                    <a:lnTo>
                      <a:pt x="56" y="73"/>
                    </a:lnTo>
                    <a:lnTo>
                      <a:pt x="56" y="9"/>
                    </a:lnTo>
                    <a:lnTo>
                      <a:pt x="21" y="0"/>
                    </a:lnTo>
                    <a:close/>
                    <a:moveTo>
                      <a:pt x="41" y="39"/>
                    </a:moveTo>
                    <a:lnTo>
                      <a:pt x="17" y="46"/>
                    </a:lnTo>
                    <a:lnTo>
                      <a:pt x="17" y="34"/>
                    </a:lnTo>
                    <a:lnTo>
                      <a:pt x="41" y="28"/>
                    </a:lnTo>
                    <a:lnTo>
                      <a:pt x="41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prstClr val="black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 199"/>
              <p:cNvSpPr/>
              <p:nvPr/>
            </p:nvSpPr>
            <p:spPr bwMode="auto">
              <a:xfrm>
                <a:off x="2441575" y="1409076"/>
                <a:ext cx="187423" cy="211764"/>
              </a:xfrm>
              <a:custGeom>
                <a:avLst/>
                <a:gdLst>
                  <a:gd name="T0" fmla="*/ 38 w 77"/>
                  <a:gd name="T1" fmla="*/ 87 h 87"/>
                  <a:gd name="T2" fmla="*/ 77 w 77"/>
                  <a:gd name="T3" fmla="*/ 42 h 87"/>
                  <a:gd name="T4" fmla="*/ 48 w 77"/>
                  <a:gd name="T5" fmla="*/ 42 h 87"/>
                  <a:gd name="T6" fmla="*/ 48 w 77"/>
                  <a:gd name="T7" fmla="*/ 0 h 87"/>
                  <a:gd name="T8" fmla="*/ 29 w 77"/>
                  <a:gd name="T9" fmla="*/ 0 h 87"/>
                  <a:gd name="T10" fmla="*/ 29 w 77"/>
                  <a:gd name="T11" fmla="*/ 42 h 87"/>
                  <a:gd name="T12" fmla="*/ 0 w 77"/>
                  <a:gd name="T13" fmla="*/ 42 h 87"/>
                  <a:gd name="T14" fmla="*/ 38 w 77"/>
                  <a:gd name="T1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87">
                    <a:moveTo>
                      <a:pt x="38" y="87"/>
                    </a:moveTo>
                    <a:lnTo>
                      <a:pt x="77" y="42"/>
                    </a:lnTo>
                    <a:lnTo>
                      <a:pt x="48" y="42"/>
                    </a:lnTo>
                    <a:lnTo>
                      <a:pt x="48" y="0"/>
                    </a:lnTo>
                    <a:lnTo>
                      <a:pt x="29" y="0"/>
                    </a:lnTo>
                    <a:lnTo>
                      <a:pt x="29" y="42"/>
                    </a:lnTo>
                    <a:lnTo>
                      <a:pt x="0" y="42"/>
                    </a:lnTo>
                    <a:lnTo>
                      <a:pt x="38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prstClr val="black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396643" y="1860645"/>
            <a:ext cx="5254824" cy="4091943"/>
            <a:chOff x="6396643" y="1686474"/>
            <a:chExt cx="5254824" cy="4091943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96643" y="1686474"/>
              <a:ext cx="5254824" cy="4091943"/>
            </a:xfrm>
            <a:prstGeom prst="rect">
              <a:avLst/>
            </a:prstGeom>
          </p:spPr>
        </p:pic>
        <p:grpSp>
          <p:nvGrpSpPr>
            <p:cNvPr id="21" name="组合 20"/>
            <p:cNvGrpSpPr/>
            <p:nvPr/>
          </p:nvGrpSpPr>
          <p:grpSpPr>
            <a:xfrm>
              <a:off x="6940957" y="2068643"/>
              <a:ext cx="4174083" cy="2442398"/>
              <a:chOff x="4744720" y="1645920"/>
              <a:chExt cx="2580640" cy="3393440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4744720" y="1645920"/>
                <a:ext cx="2580640" cy="3393440"/>
              </a:xfrm>
              <a:prstGeom prst="rect">
                <a:avLst/>
              </a:prstGeom>
              <a:solidFill>
                <a:srgbClr val="7ACD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直角三角形 25"/>
              <p:cNvSpPr/>
              <p:nvPr/>
            </p:nvSpPr>
            <p:spPr>
              <a:xfrm>
                <a:off x="4744720" y="1645920"/>
                <a:ext cx="2580640" cy="3393440"/>
              </a:xfrm>
              <a:prstGeom prst="rtTriangle">
                <a:avLst/>
              </a:prstGeom>
              <a:solidFill>
                <a:srgbClr val="1CA8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8558285" y="2824072"/>
              <a:ext cx="931539" cy="931539"/>
              <a:chOff x="5530221" y="2981507"/>
              <a:chExt cx="1188330" cy="1188330"/>
            </a:xfrm>
          </p:grpSpPr>
          <p:sp>
            <p:nvSpPr>
              <p:cNvPr id="23" name="Freeform 112"/>
              <p:cNvSpPr>
                <a:spLocks noEditPoints="1"/>
              </p:cNvSpPr>
              <p:nvPr/>
            </p:nvSpPr>
            <p:spPr bwMode="auto">
              <a:xfrm>
                <a:off x="5797562" y="3263107"/>
                <a:ext cx="653648" cy="657657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5530221" y="2981507"/>
                <a:ext cx="1188330" cy="1188330"/>
              </a:xfrm>
              <a:prstGeom prst="ellipse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 rot="5400000">
            <a:off x="22" y="391911"/>
            <a:ext cx="645841" cy="645885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5400000">
            <a:off x="489879" y="620511"/>
            <a:ext cx="645841" cy="188686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出自【趣你的PPT】(微信:qunideppt)：最优质的PPT资源库"/>
          <p:cNvSpPr txBox="1"/>
          <p:nvPr/>
        </p:nvSpPr>
        <p:spPr>
          <a:xfrm>
            <a:off x="907143" y="48402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265043" y="2660154"/>
            <a:ext cx="1981200" cy="1319784"/>
          </a:xfrm>
          <a:prstGeom prst="rect">
            <a:avLst/>
          </a:prstGeom>
          <a:ln w="19050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353275" y="2660154"/>
            <a:ext cx="1981200" cy="1319784"/>
          </a:xfrm>
          <a:prstGeom prst="rect">
            <a:avLst/>
          </a:prstGeom>
          <a:ln w="19050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9441507" y="2660154"/>
            <a:ext cx="1981200" cy="1319784"/>
          </a:xfrm>
          <a:prstGeom prst="rect">
            <a:avLst/>
          </a:prstGeom>
          <a:ln w="19050">
            <a:noFill/>
          </a:ln>
        </p:spPr>
      </p:pic>
      <p:sp>
        <p:nvSpPr>
          <p:cNvPr id="8" name="矩形 7"/>
          <p:cNvSpPr/>
          <p:nvPr/>
        </p:nvSpPr>
        <p:spPr>
          <a:xfrm>
            <a:off x="5200205" y="4388346"/>
            <a:ext cx="6287340" cy="835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803972" y="1054270"/>
            <a:ext cx="4032448" cy="60486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>
            <a:off x="-50444" y="0"/>
            <a:ext cx="5387764" cy="6873088"/>
            <a:chOff x="2166938" y="882651"/>
            <a:chExt cx="3708400" cy="4730749"/>
          </a:xfrm>
        </p:grpSpPr>
        <p:sp>
          <p:nvSpPr>
            <p:cNvPr id="5" name="Freeform 5"/>
            <p:cNvSpPr/>
            <p:nvPr/>
          </p:nvSpPr>
          <p:spPr bwMode="auto">
            <a:xfrm>
              <a:off x="3800475" y="4740275"/>
              <a:ext cx="1233487" cy="873125"/>
            </a:xfrm>
            <a:custGeom>
              <a:avLst/>
              <a:gdLst>
                <a:gd name="T0" fmla="*/ 127 w 252"/>
                <a:gd name="T1" fmla="*/ 179 h 179"/>
                <a:gd name="T2" fmla="*/ 252 w 252"/>
                <a:gd name="T3" fmla="*/ 77 h 179"/>
                <a:gd name="T4" fmla="*/ 202 w 252"/>
                <a:gd name="T5" fmla="*/ 0 h 179"/>
                <a:gd name="T6" fmla="*/ 0 w 252"/>
                <a:gd name="T7" fmla="*/ 160 h 179"/>
                <a:gd name="T8" fmla="*/ 1 w 252"/>
                <a:gd name="T9" fmla="*/ 179 h 179"/>
                <a:gd name="T10" fmla="*/ 127 w 252"/>
                <a:gd name="T11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179">
                  <a:moveTo>
                    <a:pt x="127" y="179"/>
                  </a:moveTo>
                  <a:cubicBezTo>
                    <a:pt x="168" y="148"/>
                    <a:pt x="210" y="114"/>
                    <a:pt x="252" y="77"/>
                  </a:cubicBezTo>
                  <a:cubicBezTo>
                    <a:pt x="234" y="50"/>
                    <a:pt x="218" y="24"/>
                    <a:pt x="202" y="0"/>
                  </a:cubicBezTo>
                  <a:cubicBezTo>
                    <a:pt x="134" y="60"/>
                    <a:pt x="65" y="114"/>
                    <a:pt x="0" y="160"/>
                  </a:cubicBezTo>
                  <a:cubicBezTo>
                    <a:pt x="0" y="166"/>
                    <a:pt x="1" y="172"/>
                    <a:pt x="1" y="179"/>
                  </a:cubicBezTo>
                  <a:cubicBezTo>
                    <a:pt x="127" y="179"/>
                    <a:pt x="127" y="179"/>
                    <a:pt x="127" y="179"/>
                  </a:cubicBezTo>
                </a:path>
              </a:pathLst>
            </a:custGeom>
            <a:solidFill>
              <a:srgbClr val="63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3140075" y="2282825"/>
              <a:ext cx="352425" cy="395287"/>
            </a:xfrm>
            <a:custGeom>
              <a:avLst/>
              <a:gdLst>
                <a:gd name="T0" fmla="*/ 28 w 72"/>
                <a:gd name="T1" fmla="*/ 67 h 81"/>
                <a:gd name="T2" fmla="*/ 72 w 72"/>
                <a:gd name="T3" fmla="*/ 0 h 81"/>
                <a:gd name="T4" fmla="*/ 51 w 72"/>
                <a:gd name="T5" fmla="*/ 7 h 81"/>
                <a:gd name="T6" fmla="*/ 0 w 72"/>
                <a:gd name="T7" fmla="*/ 81 h 81"/>
                <a:gd name="T8" fmla="*/ 28 w 72"/>
                <a:gd name="T9" fmla="*/ 6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81">
                  <a:moveTo>
                    <a:pt x="28" y="67"/>
                  </a:moveTo>
                  <a:cubicBezTo>
                    <a:pt x="41" y="45"/>
                    <a:pt x="56" y="23"/>
                    <a:pt x="72" y="0"/>
                  </a:cubicBezTo>
                  <a:cubicBezTo>
                    <a:pt x="65" y="3"/>
                    <a:pt x="57" y="5"/>
                    <a:pt x="51" y="7"/>
                  </a:cubicBezTo>
                  <a:cubicBezTo>
                    <a:pt x="32" y="32"/>
                    <a:pt x="15" y="57"/>
                    <a:pt x="0" y="81"/>
                  </a:cubicBezTo>
                  <a:cubicBezTo>
                    <a:pt x="9" y="77"/>
                    <a:pt x="18" y="72"/>
                    <a:pt x="28" y="67"/>
                  </a:cubicBezTo>
                </a:path>
              </a:pathLst>
            </a:custGeom>
            <a:solidFill>
              <a:srgbClr val="009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443288" y="1882775"/>
              <a:ext cx="361950" cy="360362"/>
            </a:xfrm>
            <a:custGeom>
              <a:avLst/>
              <a:gdLst>
                <a:gd name="T0" fmla="*/ 20 w 74"/>
                <a:gd name="T1" fmla="*/ 69 h 74"/>
                <a:gd name="T2" fmla="*/ 74 w 74"/>
                <a:gd name="T3" fmla="*/ 2 h 74"/>
                <a:gd name="T4" fmla="*/ 60 w 74"/>
                <a:gd name="T5" fmla="*/ 0 h 74"/>
                <a:gd name="T6" fmla="*/ 0 w 74"/>
                <a:gd name="T7" fmla="*/ 74 h 74"/>
                <a:gd name="T8" fmla="*/ 20 w 74"/>
                <a:gd name="T9" fmla="*/ 6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20" y="69"/>
                  </a:moveTo>
                  <a:cubicBezTo>
                    <a:pt x="36" y="47"/>
                    <a:pt x="55" y="24"/>
                    <a:pt x="74" y="2"/>
                  </a:cubicBezTo>
                  <a:cubicBezTo>
                    <a:pt x="69" y="1"/>
                    <a:pt x="65" y="0"/>
                    <a:pt x="60" y="0"/>
                  </a:cubicBezTo>
                  <a:cubicBezTo>
                    <a:pt x="39" y="24"/>
                    <a:pt x="18" y="49"/>
                    <a:pt x="0" y="74"/>
                  </a:cubicBezTo>
                  <a:cubicBezTo>
                    <a:pt x="6" y="72"/>
                    <a:pt x="13" y="70"/>
                    <a:pt x="20" y="69"/>
                  </a:cubicBezTo>
                </a:path>
              </a:pathLst>
            </a:custGeom>
            <a:solidFill>
              <a:srgbClr val="009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3790950" y="1433513"/>
              <a:ext cx="392112" cy="404812"/>
            </a:xfrm>
            <a:custGeom>
              <a:avLst/>
              <a:gdLst>
                <a:gd name="T0" fmla="*/ 13 w 80"/>
                <a:gd name="T1" fmla="*/ 83 h 83"/>
                <a:gd name="T2" fmla="*/ 80 w 80"/>
                <a:gd name="T3" fmla="*/ 12 h 83"/>
                <a:gd name="T4" fmla="*/ 75 w 80"/>
                <a:gd name="T5" fmla="*/ 0 h 83"/>
                <a:gd name="T6" fmla="*/ 0 w 80"/>
                <a:gd name="T7" fmla="*/ 79 h 83"/>
                <a:gd name="T8" fmla="*/ 13 w 80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3">
                  <a:moveTo>
                    <a:pt x="13" y="83"/>
                  </a:moveTo>
                  <a:cubicBezTo>
                    <a:pt x="34" y="59"/>
                    <a:pt x="57" y="35"/>
                    <a:pt x="80" y="12"/>
                  </a:cubicBezTo>
                  <a:cubicBezTo>
                    <a:pt x="78" y="8"/>
                    <a:pt x="76" y="4"/>
                    <a:pt x="75" y="0"/>
                  </a:cubicBezTo>
                  <a:cubicBezTo>
                    <a:pt x="48" y="26"/>
                    <a:pt x="23" y="53"/>
                    <a:pt x="0" y="79"/>
                  </a:cubicBezTo>
                  <a:cubicBezTo>
                    <a:pt x="4" y="80"/>
                    <a:pt x="8" y="82"/>
                    <a:pt x="13" y="83"/>
                  </a:cubicBezTo>
                </a:path>
              </a:pathLst>
            </a:custGeom>
            <a:solidFill>
              <a:srgbClr val="007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4324350" y="1141413"/>
              <a:ext cx="166687" cy="190500"/>
            </a:xfrm>
            <a:custGeom>
              <a:avLst/>
              <a:gdLst>
                <a:gd name="T0" fmla="*/ 0 w 34"/>
                <a:gd name="T1" fmla="*/ 39 h 39"/>
                <a:gd name="T2" fmla="*/ 33 w 34"/>
                <a:gd name="T3" fmla="*/ 9 h 39"/>
                <a:gd name="T4" fmla="*/ 34 w 34"/>
                <a:gd name="T5" fmla="*/ 0 h 39"/>
                <a:gd name="T6" fmla="*/ 0 w 34"/>
                <a:gd name="T7" fmla="*/ 32 h 39"/>
                <a:gd name="T8" fmla="*/ 0 w 34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9">
                  <a:moveTo>
                    <a:pt x="0" y="39"/>
                  </a:moveTo>
                  <a:cubicBezTo>
                    <a:pt x="11" y="29"/>
                    <a:pt x="22" y="19"/>
                    <a:pt x="33" y="9"/>
                  </a:cubicBezTo>
                  <a:cubicBezTo>
                    <a:pt x="34" y="6"/>
                    <a:pt x="34" y="3"/>
                    <a:pt x="34" y="0"/>
                  </a:cubicBezTo>
                  <a:cubicBezTo>
                    <a:pt x="23" y="11"/>
                    <a:pt x="11" y="21"/>
                    <a:pt x="0" y="32"/>
                  </a:cubicBezTo>
                  <a:cubicBezTo>
                    <a:pt x="0" y="34"/>
                    <a:pt x="0" y="36"/>
                    <a:pt x="0" y="39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735513" y="2671763"/>
              <a:ext cx="1139825" cy="1527175"/>
            </a:xfrm>
            <a:custGeom>
              <a:avLst/>
              <a:gdLst>
                <a:gd name="T0" fmla="*/ 233 w 233"/>
                <a:gd name="T1" fmla="*/ 0 h 313"/>
                <a:gd name="T2" fmla="*/ 208 w 233"/>
                <a:gd name="T3" fmla="*/ 1 h 313"/>
                <a:gd name="T4" fmla="*/ 0 w 233"/>
                <a:gd name="T5" fmla="*/ 243 h 313"/>
                <a:gd name="T6" fmla="*/ 77 w 233"/>
                <a:gd name="T7" fmla="*/ 313 h 313"/>
                <a:gd name="T8" fmla="*/ 233 w 233"/>
                <a:gd name="T9" fmla="*/ 144 h 313"/>
                <a:gd name="T10" fmla="*/ 233 w 233"/>
                <a:gd name="T1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313">
                  <a:moveTo>
                    <a:pt x="233" y="0"/>
                  </a:moveTo>
                  <a:cubicBezTo>
                    <a:pt x="224" y="0"/>
                    <a:pt x="216" y="1"/>
                    <a:pt x="208" y="1"/>
                  </a:cubicBezTo>
                  <a:cubicBezTo>
                    <a:pt x="147" y="83"/>
                    <a:pt x="76" y="166"/>
                    <a:pt x="0" y="243"/>
                  </a:cubicBezTo>
                  <a:cubicBezTo>
                    <a:pt x="23" y="264"/>
                    <a:pt x="49" y="287"/>
                    <a:pt x="77" y="313"/>
                  </a:cubicBezTo>
                  <a:cubicBezTo>
                    <a:pt x="132" y="258"/>
                    <a:pt x="184" y="202"/>
                    <a:pt x="233" y="144"/>
                  </a:cubicBezTo>
                  <a:cubicBezTo>
                    <a:pt x="233" y="0"/>
                    <a:pt x="233" y="0"/>
                    <a:pt x="233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527425" y="3959225"/>
              <a:ext cx="1452562" cy="1546225"/>
            </a:xfrm>
            <a:custGeom>
              <a:avLst/>
              <a:gdLst>
                <a:gd name="T0" fmla="*/ 225 w 297"/>
                <a:gd name="T1" fmla="*/ 0 h 317"/>
                <a:gd name="T2" fmla="*/ 0 w 297"/>
                <a:gd name="T3" fmla="*/ 191 h 317"/>
                <a:gd name="T4" fmla="*/ 0 w 297"/>
                <a:gd name="T5" fmla="*/ 317 h 317"/>
                <a:gd name="T6" fmla="*/ 297 w 297"/>
                <a:gd name="T7" fmla="*/ 77 h 317"/>
                <a:gd name="T8" fmla="*/ 225 w 297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317">
                  <a:moveTo>
                    <a:pt x="225" y="0"/>
                  </a:moveTo>
                  <a:cubicBezTo>
                    <a:pt x="149" y="74"/>
                    <a:pt x="73" y="139"/>
                    <a:pt x="0" y="191"/>
                  </a:cubicBezTo>
                  <a:cubicBezTo>
                    <a:pt x="0" y="230"/>
                    <a:pt x="0" y="271"/>
                    <a:pt x="0" y="317"/>
                  </a:cubicBezTo>
                  <a:cubicBezTo>
                    <a:pt x="95" y="255"/>
                    <a:pt x="196" y="173"/>
                    <a:pt x="297" y="77"/>
                  </a:cubicBezTo>
                  <a:cubicBezTo>
                    <a:pt x="271" y="49"/>
                    <a:pt x="247" y="23"/>
                    <a:pt x="225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2505075" y="4964113"/>
              <a:ext cx="923925" cy="649287"/>
            </a:xfrm>
            <a:custGeom>
              <a:avLst/>
              <a:gdLst>
                <a:gd name="T0" fmla="*/ 172 w 189"/>
                <a:gd name="T1" fmla="*/ 133 h 133"/>
                <a:gd name="T2" fmla="*/ 183 w 189"/>
                <a:gd name="T3" fmla="*/ 125 h 133"/>
                <a:gd name="T4" fmla="*/ 189 w 189"/>
                <a:gd name="T5" fmla="*/ 0 h 133"/>
                <a:gd name="T6" fmla="*/ 13 w 189"/>
                <a:gd name="T7" fmla="*/ 97 h 133"/>
                <a:gd name="T8" fmla="*/ 0 w 189"/>
                <a:gd name="T9" fmla="*/ 133 h 133"/>
                <a:gd name="T10" fmla="*/ 172 w 189"/>
                <a:gd name="T11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33">
                  <a:moveTo>
                    <a:pt x="172" y="133"/>
                  </a:moveTo>
                  <a:cubicBezTo>
                    <a:pt x="175" y="130"/>
                    <a:pt x="179" y="128"/>
                    <a:pt x="183" y="125"/>
                  </a:cubicBezTo>
                  <a:cubicBezTo>
                    <a:pt x="185" y="80"/>
                    <a:pt x="187" y="38"/>
                    <a:pt x="189" y="0"/>
                  </a:cubicBezTo>
                  <a:cubicBezTo>
                    <a:pt x="123" y="45"/>
                    <a:pt x="64" y="77"/>
                    <a:pt x="13" y="97"/>
                  </a:cubicBezTo>
                  <a:cubicBezTo>
                    <a:pt x="8" y="109"/>
                    <a:pt x="4" y="121"/>
                    <a:pt x="0" y="133"/>
                  </a:cubicBezTo>
                  <a:cubicBezTo>
                    <a:pt x="172" y="133"/>
                    <a:pt x="172" y="133"/>
                    <a:pt x="172" y="133"/>
                  </a:cubicBezTo>
                </a:path>
              </a:pathLst>
            </a:custGeom>
            <a:solidFill>
              <a:srgbClr val="008A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2166938" y="5453063"/>
              <a:ext cx="338137" cy="160337"/>
            </a:xfrm>
            <a:custGeom>
              <a:avLst/>
              <a:gdLst>
                <a:gd name="T0" fmla="*/ 57 w 69"/>
                <a:gd name="T1" fmla="*/ 33 h 33"/>
                <a:gd name="T2" fmla="*/ 69 w 69"/>
                <a:gd name="T3" fmla="*/ 0 h 33"/>
                <a:gd name="T4" fmla="*/ 0 w 69"/>
                <a:gd name="T5" fmla="*/ 17 h 33"/>
                <a:gd name="T6" fmla="*/ 0 w 69"/>
                <a:gd name="T7" fmla="*/ 33 h 33"/>
                <a:gd name="T8" fmla="*/ 57 w 69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3">
                  <a:moveTo>
                    <a:pt x="57" y="33"/>
                  </a:moveTo>
                  <a:cubicBezTo>
                    <a:pt x="61" y="22"/>
                    <a:pt x="65" y="11"/>
                    <a:pt x="69" y="0"/>
                  </a:cubicBezTo>
                  <a:cubicBezTo>
                    <a:pt x="43" y="9"/>
                    <a:pt x="20" y="15"/>
                    <a:pt x="0" y="1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57" y="33"/>
                    <a:pt x="57" y="33"/>
                    <a:pt x="57" y="33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3316288" y="2247900"/>
              <a:ext cx="307975" cy="331787"/>
            </a:xfrm>
            <a:custGeom>
              <a:avLst/>
              <a:gdLst>
                <a:gd name="T0" fmla="*/ 29 w 63"/>
                <a:gd name="T1" fmla="*/ 53 h 68"/>
                <a:gd name="T2" fmla="*/ 63 w 63"/>
                <a:gd name="T3" fmla="*/ 0 h 68"/>
                <a:gd name="T4" fmla="*/ 40 w 63"/>
                <a:gd name="T5" fmla="*/ 7 h 68"/>
                <a:gd name="T6" fmla="*/ 0 w 63"/>
                <a:gd name="T7" fmla="*/ 68 h 68"/>
                <a:gd name="T8" fmla="*/ 29 w 63"/>
                <a:gd name="T9" fmla="*/ 5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8">
                  <a:moveTo>
                    <a:pt x="29" y="53"/>
                  </a:moveTo>
                  <a:cubicBezTo>
                    <a:pt x="39" y="36"/>
                    <a:pt x="50" y="18"/>
                    <a:pt x="63" y="0"/>
                  </a:cubicBezTo>
                  <a:cubicBezTo>
                    <a:pt x="55" y="3"/>
                    <a:pt x="47" y="5"/>
                    <a:pt x="40" y="7"/>
                  </a:cubicBezTo>
                  <a:cubicBezTo>
                    <a:pt x="25" y="28"/>
                    <a:pt x="12" y="49"/>
                    <a:pt x="0" y="68"/>
                  </a:cubicBezTo>
                  <a:cubicBezTo>
                    <a:pt x="9" y="64"/>
                    <a:pt x="19" y="58"/>
                    <a:pt x="29" y="53"/>
                  </a:cubicBezTo>
                </a:path>
              </a:pathLst>
            </a:custGeom>
            <a:solidFill>
              <a:srgbClr val="00A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570288" y="1901825"/>
              <a:ext cx="314325" cy="303212"/>
            </a:xfrm>
            <a:custGeom>
              <a:avLst/>
              <a:gdLst>
                <a:gd name="T0" fmla="*/ 21 w 64"/>
                <a:gd name="T1" fmla="*/ 56 h 62"/>
                <a:gd name="T2" fmla="*/ 64 w 64"/>
                <a:gd name="T3" fmla="*/ 3 h 62"/>
                <a:gd name="T4" fmla="*/ 50 w 64"/>
                <a:gd name="T5" fmla="*/ 0 h 62"/>
                <a:gd name="T6" fmla="*/ 0 w 64"/>
                <a:gd name="T7" fmla="*/ 62 h 62"/>
                <a:gd name="T8" fmla="*/ 21 w 64"/>
                <a:gd name="T9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2">
                  <a:moveTo>
                    <a:pt x="21" y="56"/>
                  </a:moveTo>
                  <a:cubicBezTo>
                    <a:pt x="34" y="39"/>
                    <a:pt x="49" y="21"/>
                    <a:pt x="64" y="3"/>
                  </a:cubicBezTo>
                  <a:cubicBezTo>
                    <a:pt x="59" y="2"/>
                    <a:pt x="54" y="1"/>
                    <a:pt x="50" y="0"/>
                  </a:cubicBezTo>
                  <a:cubicBezTo>
                    <a:pt x="32" y="21"/>
                    <a:pt x="15" y="41"/>
                    <a:pt x="0" y="62"/>
                  </a:cubicBezTo>
                  <a:cubicBezTo>
                    <a:pt x="7" y="60"/>
                    <a:pt x="14" y="58"/>
                    <a:pt x="21" y="56"/>
                  </a:cubicBezTo>
                </a:path>
              </a:pathLst>
            </a:custGeom>
            <a:solidFill>
              <a:srgbClr val="00A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3868738" y="1506538"/>
              <a:ext cx="342900" cy="350837"/>
            </a:xfrm>
            <a:custGeom>
              <a:avLst/>
              <a:gdLst>
                <a:gd name="T0" fmla="*/ 15 w 70"/>
                <a:gd name="T1" fmla="*/ 72 h 72"/>
                <a:gd name="T2" fmla="*/ 70 w 70"/>
                <a:gd name="T3" fmla="*/ 14 h 72"/>
                <a:gd name="T4" fmla="*/ 64 w 70"/>
                <a:gd name="T5" fmla="*/ 0 h 72"/>
                <a:gd name="T6" fmla="*/ 0 w 70"/>
                <a:gd name="T7" fmla="*/ 67 h 72"/>
                <a:gd name="T8" fmla="*/ 15 w 70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2">
                  <a:moveTo>
                    <a:pt x="15" y="72"/>
                  </a:moveTo>
                  <a:cubicBezTo>
                    <a:pt x="32" y="52"/>
                    <a:pt x="50" y="33"/>
                    <a:pt x="70" y="14"/>
                  </a:cubicBezTo>
                  <a:cubicBezTo>
                    <a:pt x="68" y="9"/>
                    <a:pt x="66" y="5"/>
                    <a:pt x="64" y="0"/>
                  </a:cubicBezTo>
                  <a:cubicBezTo>
                    <a:pt x="42" y="22"/>
                    <a:pt x="20" y="45"/>
                    <a:pt x="0" y="67"/>
                  </a:cubicBezTo>
                  <a:cubicBezTo>
                    <a:pt x="5" y="69"/>
                    <a:pt x="9" y="70"/>
                    <a:pt x="15" y="72"/>
                  </a:cubicBezTo>
                </a:path>
              </a:pathLst>
            </a:custGeom>
            <a:solidFill>
              <a:srgbClr val="008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241800" y="1150938"/>
              <a:ext cx="336550" cy="374650"/>
            </a:xfrm>
            <a:custGeom>
              <a:avLst/>
              <a:gdLst>
                <a:gd name="T0" fmla="*/ 4 w 69"/>
                <a:gd name="T1" fmla="*/ 77 h 77"/>
                <a:gd name="T2" fmla="*/ 63 w 69"/>
                <a:gd name="T3" fmla="*/ 24 h 77"/>
                <a:gd name="T4" fmla="*/ 69 w 69"/>
                <a:gd name="T5" fmla="*/ 0 h 77"/>
                <a:gd name="T6" fmla="*/ 0 w 69"/>
                <a:gd name="T7" fmla="*/ 62 h 77"/>
                <a:gd name="T8" fmla="*/ 4 w 69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7">
                  <a:moveTo>
                    <a:pt x="4" y="77"/>
                  </a:moveTo>
                  <a:cubicBezTo>
                    <a:pt x="23" y="58"/>
                    <a:pt x="43" y="40"/>
                    <a:pt x="63" y="24"/>
                  </a:cubicBezTo>
                  <a:cubicBezTo>
                    <a:pt x="65" y="16"/>
                    <a:pt x="67" y="8"/>
                    <a:pt x="69" y="0"/>
                  </a:cubicBezTo>
                  <a:cubicBezTo>
                    <a:pt x="45" y="19"/>
                    <a:pt x="22" y="40"/>
                    <a:pt x="0" y="62"/>
                  </a:cubicBezTo>
                  <a:cubicBezTo>
                    <a:pt x="1" y="67"/>
                    <a:pt x="2" y="72"/>
                    <a:pt x="4" y="77"/>
                  </a:cubicBezTo>
                </a:path>
              </a:pathLst>
            </a:custGeom>
            <a:solidFill>
              <a:srgbClr val="0094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672013" y="882651"/>
              <a:ext cx="273050" cy="273050"/>
            </a:xfrm>
            <a:custGeom>
              <a:avLst/>
              <a:gdLst>
                <a:gd name="T0" fmla="*/ 0 w 56"/>
                <a:gd name="T1" fmla="*/ 56 h 56"/>
                <a:gd name="T2" fmla="*/ 44 w 56"/>
                <a:gd name="T3" fmla="*/ 24 h 56"/>
                <a:gd name="T4" fmla="*/ 56 w 56"/>
                <a:gd name="T5" fmla="*/ 0 h 56"/>
                <a:gd name="T6" fmla="*/ 6 w 56"/>
                <a:gd name="T7" fmla="*/ 37 h 56"/>
                <a:gd name="T8" fmla="*/ 0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0" y="56"/>
                  </a:moveTo>
                  <a:cubicBezTo>
                    <a:pt x="14" y="45"/>
                    <a:pt x="29" y="34"/>
                    <a:pt x="44" y="24"/>
                  </a:cubicBezTo>
                  <a:cubicBezTo>
                    <a:pt x="48" y="16"/>
                    <a:pt x="52" y="8"/>
                    <a:pt x="56" y="0"/>
                  </a:cubicBezTo>
                  <a:cubicBezTo>
                    <a:pt x="39" y="12"/>
                    <a:pt x="22" y="24"/>
                    <a:pt x="6" y="37"/>
                  </a:cubicBezTo>
                  <a:cubicBezTo>
                    <a:pt x="4" y="43"/>
                    <a:pt x="2" y="50"/>
                    <a:pt x="0" y="56"/>
                  </a:cubicBezTo>
                </a:path>
              </a:pathLst>
            </a:custGeom>
            <a:solidFill>
              <a:srgbClr val="6AD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5019675" y="882651"/>
              <a:ext cx="73025" cy="44450"/>
            </a:xfrm>
            <a:custGeom>
              <a:avLst/>
              <a:gdLst>
                <a:gd name="T0" fmla="*/ 5 w 15"/>
                <a:gd name="T1" fmla="*/ 0 h 9"/>
                <a:gd name="T2" fmla="*/ 0 w 15"/>
                <a:gd name="T3" fmla="*/ 9 h 9"/>
                <a:gd name="T4" fmla="*/ 15 w 15"/>
                <a:gd name="T5" fmla="*/ 0 h 9"/>
                <a:gd name="T6" fmla="*/ 5 w 1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5" y="0"/>
                  </a:moveTo>
                  <a:cubicBezTo>
                    <a:pt x="3" y="3"/>
                    <a:pt x="1" y="6"/>
                    <a:pt x="0" y="9"/>
                  </a:cubicBezTo>
                  <a:cubicBezTo>
                    <a:pt x="5" y="6"/>
                    <a:pt x="10" y="3"/>
                    <a:pt x="1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12C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5327650" y="1800225"/>
              <a:ext cx="547687" cy="750887"/>
            </a:xfrm>
            <a:custGeom>
              <a:avLst/>
              <a:gdLst>
                <a:gd name="T0" fmla="*/ 112 w 112"/>
                <a:gd name="T1" fmla="*/ 0 h 154"/>
                <a:gd name="T2" fmla="*/ 91 w 112"/>
                <a:gd name="T3" fmla="*/ 10 h 154"/>
                <a:gd name="T4" fmla="*/ 0 w 112"/>
                <a:gd name="T5" fmla="*/ 154 h 154"/>
                <a:gd name="T6" fmla="*/ 95 w 112"/>
                <a:gd name="T7" fmla="*/ 140 h 154"/>
                <a:gd name="T8" fmla="*/ 112 w 112"/>
                <a:gd name="T9" fmla="*/ 115 h 154"/>
                <a:gd name="T10" fmla="*/ 112 w 112"/>
                <a:gd name="T11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54">
                  <a:moveTo>
                    <a:pt x="112" y="0"/>
                  </a:moveTo>
                  <a:cubicBezTo>
                    <a:pt x="105" y="3"/>
                    <a:pt x="98" y="7"/>
                    <a:pt x="91" y="10"/>
                  </a:cubicBezTo>
                  <a:cubicBezTo>
                    <a:pt x="67" y="54"/>
                    <a:pt x="37" y="103"/>
                    <a:pt x="0" y="154"/>
                  </a:cubicBezTo>
                  <a:cubicBezTo>
                    <a:pt x="29" y="150"/>
                    <a:pt x="61" y="145"/>
                    <a:pt x="95" y="140"/>
                  </a:cubicBezTo>
                  <a:cubicBezTo>
                    <a:pt x="101" y="132"/>
                    <a:pt x="106" y="123"/>
                    <a:pt x="112" y="115"/>
                  </a:cubicBezTo>
                  <a:cubicBezTo>
                    <a:pt x="112" y="0"/>
                    <a:pt x="112" y="0"/>
                    <a:pt x="112" y="0"/>
                  </a:cubicBezTo>
                </a:path>
              </a:pathLst>
            </a:custGeom>
            <a:solidFill>
              <a:srgbClr val="00B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4592638" y="2852738"/>
              <a:ext cx="866775" cy="760412"/>
            </a:xfrm>
            <a:custGeom>
              <a:avLst/>
              <a:gdLst>
                <a:gd name="T0" fmla="*/ 110 w 177"/>
                <a:gd name="T1" fmla="*/ 0 h 156"/>
                <a:gd name="T2" fmla="*/ 0 w 177"/>
                <a:gd name="T3" fmla="*/ 127 h 156"/>
                <a:gd name="T4" fmla="*/ 45 w 177"/>
                <a:gd name="T5" fmla="*/ 156 h 156"/>
                <a:gd name="T6" fmla="*/ 177 w 177"/>
                <a:gd name="T7" fmla="*/ 3 h 156"/>
                <a:gd name="T8" fmla="*/ 110 w 177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56">
                  <a:moveTo>
                    <a:pt x="110" y="0"/>
                  </a:moveTo>
                  <a:cubicBezTo>
                    <a:pt x="76" y="43"/>
                    <a:pt x="39" y="86"/>
                    <a:pt x="0" y="127"/>
                  </a:cubicBezTo>
                  <a:cubicBezTo>
                    <a:pt x="15" y="136"/>
                    <a:pt x="30" y="146"/>
                    <a:pt x="45" y="156"/>
                  </a:cubicBezTo>
                  <a:cubicBezTo>
                    <a:pt x="93" y="106"/>
                    <a:pt x="137" y="55"/>
                    <a:pt x="177" y="3"/>
                  </a:cubicBezTo>
                  <a:cubicBezTo>
                    <a:pt x="154" y="2"/>
                    <a:pt x="131" y="1"/>
                    <a:pt x="110" y="0"/>
                  </a:cubicBezTo>
                </a:path>
              </a:pathLst>
            </a:custGeom>
            <a:solidFill>
              <a:srgbClr val="50D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3673475" y="3852863"/>
              <a:ext cx="690562" cy="769937"/>
            </a:xfrm>
            <a:custGeom>
              <a:avLst/>
              <a:gdLst>
                <a:gd name="T0" fmla="*/ 113 w 141"/>
                <a:gd name="T1" fmla="*/ 0 h 158"/>
                <a:gd name="T2" fmla="*/ 0 w 141"/>
                <a:gd name="T3" fmla="*/ 99 h 158"/>
                <a:gd name="T4" fmla="*/ 5 w 141"/>
                <a:gd name="T5" fmla="*/ 158 h 158"/>
                <a:gd name="T6" fmla="*/ 141 w 141"/>
                <a:gd name="T7" fmla="*/ 42 h 158"/>
                <a:gd name="T8" fmla="*/ 113 w 141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58">
                  <a:moveTo>
                    <a:pt x="113" y="0"/>
                  </a:moveTo>
                  <a:cubicBezTo>
                    <a:pt x="75" y="36"/>
                    <a:pt x="37" y="69"/>
                    <a:pt x="0" y="99"/>
                  </a:cubicBezTo>
                  <a:cubicBezTo>
                    <a:pt x="2" y="118"/>
                    <a:pt x="3" y="137"/>
                    <a:pt x="5" y="158"/>
                  </a:cubicBezTo>
                  <a:cubicBezTo>
                    <a:pt x="50" y="124"/>
                    <a:pt x="96" y="85"/>
                    <a:pt x="141" y="42"/>
                  </a:cubicBezTo>
                  <a:cubicBezTo>
                    <a:pt x="131" y="27"/>
                    <a:pt x="122" y="13"/>
                    <a:pt x="113" y="0"/>
                  </a:cubicBezTo>
                </a:path>
              </a:pathLst>
            </a:custGeom>
            <a:solidFill>
              <a:srgbClr val="61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2749550" y="4603750"/>
              <a:ext cx="561975" cy="619125"/>
            </a:xfrm>
            <a:custGeom>
              <a:avLst/>
              <a:gdLst>
                <a:gd name="T0" fmla="*/ 115 w 115"/>
                <a:gd name="T1" fmla="*/ 0 h 127"/>
                <a:gd name="T2" fmla="*/ 22 w 115"/>
                <a:gd name="T3" fmla="*/ 57 h 127"/>
                <a:gd name="T4" fmla="*/ 0 w 115"/>
                <a:gd name="T5" fmla="*/ 127 h 127"/>
                <a:gd name="T6" fmla="*/ 108 w 115"/>
                <a:gd name="T7" fmla="*/ 66 h 127"/>
                <a:gd name="T8" fmla="*/ 115 w 115"/>
                <a:gd name="T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27">
                  <a:moveTo>
                    <a:pt x="115" y="0"/>
                  </a:moveTo>
                  <a:cubicBezTo>
                    <a:pt x="82" y="23"/>
                    <a:pt x="51" y="42"/>
                    <a:pt x="22" y="57"/>
                  </a:cubicBezTo>
                  <a:cubicBezTo>
                    <a:pt x="15" y="80"/>
                    <a:pt x="7" y="103"/>
                    <a:pt x="0" y="127"/>
                  </a:cubicBezTo>
                  <a:cubicBezTo>
                    <a:pt x="33" y="112"/>
                    <a:pt x="69" y="91"/>
                    <a:pt x="108" y="66"/>
                  </a:cubicBezTo>
                  <a:cubicBezTo>
                    <a:pt x="110" y="43"/>
                    <a:pt x="113" y="21"/>
                    <a:pt x="115" y="0"/>
                  </a:cubicBezTo>
                </a:path>
              </a:pathLst>
            </a:custGeom>
            <a:solidFill>
              <a:srgbClr val="5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2166938" y="4930775"/>
              <a:ext cx="498475" cy="527050"/>
            </a:xfrm>
            <a:custGeom>
              <a:avLst/>
              <a:gdLst>
                <a:gd name="T0" fmla="*/ 21 w 102"/>
                <a:gd name="T1" fmla="*/ 23 h 108"/>
                <a:gd name="T2" fmla="*/ 0 w 102"/>
                <a:gd name="T3" fmla="*/ 61 h 108"/>
                <a:gd name="T4" fmla="*/ 0 w 102"/>
                <a:gd name="T5" fmla="*/ 108 h 108"/>
                <a:gd name="T6" fmla="*/ 65 w 102"/>
                <a:gd name="T7" fmla="*/ 93 h 108"/>
                <a:gd name="T8" fmla="*/ 102 w 102"/>
                <a:gd name="T9" fmla="*/ 0 h 108"/>
                <a:gd name="T10" fmla="*/ 21 w 102"/>
                <a:gd name="T11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08">
                  <a:moveTo>
                    <a:pt x="21" y="23"/>
                  </a:moveTo>
                  <a:cubicBezTo>
                    <a:pt x="14" y="36"/>
                    <a:pt x="7" y="48"/>
                    <a:pt x="0" y="61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9" y="106"/>
                    <a:pt x="41" y="101"/>
                    <a:pt x="65" y="93"/>
                  </a:cubicBezTo>
                  <a:cubicBezTo>
                    <a:pt x="78" y="60"/>
                    <a:pt x="90" y="30"/>
                    <a:pt x="102" y="0"/>
                  </a:cubicBezTo>
                  <a:cubicBezTo>
                    <a:pt x="71" y="14"/>
                    <a:pt x="44" y="21"/>
                    <a:pt x="21" y="23"/>
                  </a:cubicBezTo>
                </a:path>
              </a:pathLst>
            </a:custGeom>
            <a:solidFill>
              <a:srgbClr val="00A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2166938" y="5018088"/>
              <a:ext cx="53975" cy="93662"/>
            </a:xfrm>
            <a:custGeom>
              <a:avLst/>
              <a:gdLst>
                <a:gd name="T0" fmla="*/ 0 w 11"/>
                <a:gd name="T1" fmla="*/ 0 h 19"/>
                <a:gd name="T2" fmla="*/ 0 w 11"/>
                <a:gd name="T3" fmla="*/ 19 h 19"/>
                <a:gd name="T4" fmla="*/ 11 w 11"/>
                <a:gd name="T5" fmla="*/ 1 h 19"/>
                <a:gd name="T6" fmla="*/ 0 w 11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9">
                  <a:moveTo>
                    <a:pt x="0" y="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3" y="13"/>
                    <a:pt x="7" y="7"/>
                    <a:pt x="11" y="1"/>
                  </a:cubicBezTo>
                  <a:cubicBezTo>
                    <a:pt x="7" y="1"/>
                    <a:pt x="3" y="0"/>
                    <a:pt x="0" y="0"/>
                  </a:cubicBezTo>
                </a:path>
              </a:pathLst>
            </a:custGeom>
            <a:solidFill>
              <a:srgbClr val="007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3487738" y="2189163"/>
              <a:ext cx="303212" cy="307975"/>
            </a:xfrm>
            <a:custGeom>
              <a:avLst/>
              <a:gdLst>
                <a:gd name="T0" fmla="*/ 36 w 62"/>
                <a:gd name="T1" fmla="*/ 45 h 63"/>
                <a:gd name="T2" fmla="*/ 62 w 62"/>
                <a:gd name="T3" fmla="*/ 0 h 63"/>
                <a:gd name="T4" fmla="*/ 35 w 62"/>
                <a:gd name="T5" fmla="*/ 8 h 63"/>
                <a:gd name="T6" fmla="*/ 0 w 62"/>
                <a:gd name="T7" fmla="*/ 63 h 63"/>
                <a:gd name="T8" fmla="*/ 36 w 62"/>
                <a:gd name="T9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3">
                  <a:moveTo>
                    <a:pt x="36" y="45"/>
                  </a:moveTo>
                  <a:cubicBezTo>
                    <a:pt x="43" y="30"/>
                    <a:pt x="52" y="15"/>
                    <a:pt x="62" y="0"/>
                  </a:cubicBezTo>
                  <a:cubicBezTo>
                    <a:pt x="53" y="3"/>
                    <a:pt x="44" y="6"/>
                    <a:pt x="35" y="8"/>
                  </a:cubicBezTo>
                  <a:cubicBezTo>
                    <a:pt x="22" y="27"/>
                    <a:pt x="10" y="46"/>
                    <a:pt x="0" y="63"/>
                  </a:cubicBezTo>
                  <a:cubicBezTo>
                    <a:pt x="12" y="57"/>
                    <a:pt x="24" y="51"/>
                    <a:pt x="36" y="45"/>
                  </a:cubicBezTo>
                </a:path>
              </a:pathLst>
            </a:custGeom>
            <a:solidFill>
              <a:srgbClr val="009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3697288" y="1906588"/>
              <a:ext cx="298450" cy="273050"/>
            </a:xfrm>
            <a:custGeom>
              <a:avLst/>
              <a:gdLst>
                <a:gd name="T0" fmla="*/ 25 w 61"/>
                <a:gd name="T1" fmla="*/ 49 h 56"/>
                <a:gd name="T2" fmla="*/ 61 w 61"/>
                <a:gd name="T3" fmla="*/ 3 h 56"/>
                <a:gd name="T4" fmla="*/ 44 w 61"/>
                <a:gd name="T5" fmla="*/ 0 h 56"/>
                <a:gd name="T6" fmla="*/ 0 w 61"/>
                <a:gd name="T7" fmla="*/ 56 h 56"/>
                <a:gd name="T8" fmla="*/ 25 w 61"/>
                <a:gd name="T9" fmla="*/ 4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6">
                  <a:moveTo>
                    <a:pt x="25" y="49"/>
                  </a:moveTo>
                  <a:cubicBezTo>
                    <a:pt x="36" y="34"/>
                    <a:pt x="48" y="19"/>
                    <a:pt x="61" y="3"/>
                  </a:cubicBezTo>
                  <a:cubicBezTo>
                    <a:pt x="55" y="2"/>
                    <a:pt x="49" y="1"/>
                    <a:pt x="44" y="0"/>
                  </a:cubicBezTo>
                  <a:cubicBezTo>
                    <a:pt x="28" y="19"/>
                    <a:pt x="13" y="38"/>
                    <a:pt x="0" y="56"/>
                  </a:cubicBezTo>
                  <a:cubicBezTo>
                    <a:pt x="8" y="54"/>
                    <a:pt x="16" y="51"/>
                    <a:pt x="25" y="49"/>
                  </a:cubicBezTo>
                </a:path>
              </a:pathLst>
            </a:custGeom>
            <a:solidFill>
              <a:srgbClr val="009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3981450" y="1619250"/>
              <a:ext cx="239712" cy="238125"/>
            </a:xfrm>
            <a:custGeom>
              <a:avLst/>
              <a:gdLst>
                <a:gd name="T0" fmla="*/ 13 w 49"/>
                <a:gd name="T1" fmla="*/ 49 h 49"/>
                <a:gd name="T2" fmla="*/ 49 w 49"/>
                <a:gd name="T3" fmla="*/ 11 h 49"/>
                <a:gd name="T4" fmla="*/ 43 w 49"/>
                <a:gd name="T5" fmla="*/ 0 h 49"/>
                <a:gd name="T6" fmla="*/ 0 w 49"/>
                <a:gd name="T7" fmla="*/ 45 h 49"/>
                <a:gd name="T8" fmla="*/ 13 w 49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13" y="49"/>
                  </a:moveTo>
                  <a:cubicBezTo>
                    <a:pt x="24" y="37"/>
                    <a:pt x="37" y="24"/>
                    <a:pt x="49" y="11"/>
                  </a:cubicBezTo>
                  <a:cubicBezTo>
                    <a:pt x="47" y="7"/>
                    <a:pt x="45" y="3"/>
                    <a:pt x="43" y="0"/>
                  </a:cubicBezTo>
                  <a:cubicBezTo>
                    <a:pt x="28" y="14"/>
                    <a:pt x="14" y="30"/>
                    <a:pt x="0" y="45"/>
                  </a:cubicBezTo>
                  <a:cubicBezTo>
                    <a:pt x="4" y="46"/>
                    <a:pt x="8" y="48"/>
                    <a:pt x="13" y="49"/>
                  </a:cubicBezTo>
                </a:path>
              </a:pathLst>
            </a:custGeom>
            <a:solidFill>
              <a:srgbClr val="16C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4300538" y="1336675"/>
              <a:ext cx="204787" cy="247650"/>
            </a:xfrm>
            <a:custGeom>
              <a:avLst/>
              <a:gdLst>
                <a:gd name="T0" fmla="*/ 3 w 42"/>
                <a:gd name="T1" fmla="*/ 51 h 51"/>
                <a:gd name="T2" fmla="*/ 39 w 42"/>
                <a:gd name="T3" fmla="*/ 19 h 51"/>
                <a:gd name="T4" fmla="*/ 42 w 42"/>
                <a:gd name="T5" fmla="*/ 0 h 51"/>
                <a:gd name="T6" fmla="*/ 0 w 42"/>
                <a:gd name="T7" fmla="*/ 37 h 51"/>
                <a:gd name="T8" fmla="*/ 3 w 42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1">
                  <a:moveTo>
                    <a:pt x="3" y="51"/>
                  </a:moveTo>
                  <a:cubicBezTo>
                    <a:pt x="14" y="40"/>
                    <a:pt x="27" y="29"/>
                    <a:pt x="39" y="19"/>
                  </a:cubicBezTo>
                  <a:cubicBezTo>
                    <a:pt x="40" y="13"/>
                    <a:pt x="41" y="7"/>
                    <a:pt x="42" y="0"/>
                  </a:cubicBezTo>
                  <a:cubicBezTo>
                    <a:pt x="28" y="12"/>
                    <a:pt x="14" y="25"/>
                    <a:pt x="0" y="37"/>
                  </a:cubicBezTo>
                  <a:cubicBezTo>
                    <a:pt x="1" y="42"/>
                    <a:pt x="2" y="46"/>
                    <a:pt x="3" y="51"/>
                  </a:cubicBezTo>
                </a:path>
              </a:pathLst>
            </a:custGeom>
            <a:solidFill>
              <a:srgbClr val="3AC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4613275" y="1092200"/>
              <a:ext cx="230187" cy="239712"/>
            </a:xfrm>
            <a:custGeom>
              <a:avLst/>
              <a:gdLst>
                <a:gd name="T0" fmla="*/ 0 w 47"/>
                <a:gd name="T1" fmla="*/ 49 h 49"/>
                <a:gd name="T2" fmla="*/ 34 w 47"/>
                <a:gd name="T3" fmla="*/ 25 h 49"/>
                <a:gd name="T4" fmla="*/ 47 w 47"/>
                <a:gd name="T5" fmla="*/ 0 h 49"/>
                <a:gd name="T6" fmla="*/ 6 w 47"/>
                <a:gd name="T7" fmla="*/ 29 h 49"/>
                <a:gd name="T8" fmla="*/ 0 w 47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0" y="49"/>
                  </a:moveTo>
                  <a:cubicBezTo>
                    <a:pt x="11" y="41"/>
                    <a:pt x="23" y="33"/>
                    <a:pt x="34" y="25"/>
                  </a:cubicBezTo>
                  <a:cubicBezTo>
                    <a:pt x="38" y="17"/>
                    <a:pt x="43" y="8"/>
                    <a:pt x="47" y="0"/>
                  </a:cubicBezTo>
                  <a:cubicBezTo>
                    <a:pt x="34" y="8"/>
                    <a:pt x="20" y="18"/>
                    <a:pt x="6" y="29"/>
                  </a:cubicBezTo>
                  <a:cubicBezTo>
                    <a:pt x="4" y="35"/>
                    <a:pt x="2" y="42"/>
                    <a:pt x="0" y="49"/>
                  </a:cubicBezTo>
                </a:path>
              </a:pathLst>
            </a:custGeom>
            <a:solidFill>
              <a:srgbClr val="45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4902200" y="882651"/>
              <a:ext cx="307975" cy="268287"/>
            </a:xfrm>
            <a:custGeom>
              <a:avLst/>
              <a:gdLst>
                <a:gd name="T0" fmla="*/ 63 w 63"/>
                <a:gd name="T1" fmla="*/ 0 h 55"/>
                <a:gd name="T2" fmla="*/ 18 w 63"/>
                <a:gd name="T3" fmla="*/ 23 h 55"/>
                <a:gd name="T4" fmla="*/ 0 w 63"/>
                <a:gd name="T5" fmla="*/ 55 h 55"/>
                <a:gd name="T6" fmla="*/ 36 w 63"/>
                <a:gd name="T7" fmla="*/ 38 h 55"/>
                <a:gd name="T8" fmla="*/ 63 w 63"/>
                <a:gd name="T9" fmla="*/ 0 h 55"/>
                <a:gd name="T10" fmla="*/ 63 w 63"/>
                <a:gd name="T1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55">
                  <a:moveTo>
                    <a:pt x="63" y="0"/>
                  </a:moveTo>
                  <a:cubicBezTo>
                    <a:pt x="48" y="6"/>
                    <a:pt x="34" y="14"/>
                    <a:pt x="18" y="23"/>
                  </a:cubicBezTo>
                  <a:cubicBezTo>
                    <a:pt x="12" y="33"/>
                    <a:pt x="6" y="44"/>
                    <a:pt x="0" y="55"/>
                  </a:cubicBezTo>
                  <a:cubicBezTo>
                    <a:pt x="12" y="48"/>
                    <a:pt x="24" y="42"/>
                    <a:pt x="36" y="38"/>
                  </a:cubicBezTo>
                  <a:cubicBezTo>
                    <a:pt x="45" y="25"/>
                    <a:pt x="54" y="12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</a:path>
              </a:pathLst>
            </a:custGeom>
            <a:solidFill>
              <a:srgbClr val="4AC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5146675" y="882651"/>
              <a:ext cx="322262" cy="176212"/>
            </a:xfrm>
            <a:custGeom>
              <a:avLst/>
              <a:gdLst>
                <a:gd name="T0" fmla="*/ 28 w 66"/>
                <a:gd name="T1" fmla="*/ 0 h 36"/>
                <a:gd name="T2" fmla="*/ 0 w 66"/>
                <a:gd name="T3" fmla="*/ 36 h 36"/>
                <a:gd name="T4" fmla="*/ 37 w 66"/>
                <a:gd name="T5" fmla="*/ 32 h 36"/>
                <a:gd name="T6" fmla="*/ 66 w 66"/>
                <a:gd name="T7" fmla="*/ 0 h 36"/>
                <a:gd name="T8" fmla="*/ 28 w 6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36">
                  <a:moveTo>
                    <a:pt x="28" y="0"/>
                  </a:moveTo>
                  <a:cubicBezTo>
                    <a:pt x="19" y="12"/>
                    <a:pt x="10" y="24"/>
                    <a:pt x="0" y="36"/>
                  </a:cubicBezTo>
                  <a:cubicBezTo>
                    <a:pt x="14" y="32"/>
                    <a:pt x="26" y="31"/>
                    <a:pt x="37" y="32"/>
                  </a:cubicBezTo>
                  <a:cubicBezTo>
                    <a:pt x="46" y="22"/>
                    <a:pt x="56" y="11"/>
                    <a:pt x="66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06B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5370513" y="882651"/>
              <a:ext cx="406400" cy="268287"/>
            </a:xfrm>
            <a:custGeom>
              <a:avLst/>
              <a:gdLst>
                <a:gd name="T0" fmla="*/ 33 w 83"/>
                <a:gd name="T1" fmla="*/ 0 h 55"/>
                <a:gd name="T2" fmla="*/ 0 w 83"/>
                <a:gd name="T3" fmla="*/ 35 h 55"/>
                <a:gd name="T4" fmla="*/ 22 w 83"/>
                <a:gd name="T5" fmla="*/ 55 h 55"/>
                <a:gd name="T6" fmla="*/ 83 w 83"/>
                <a:gd name="T7" fmla="*/ 0 h 55"/>
                <a:gd name="T8" fmla="*/ 33 w 83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55">
                  <a:moveTo>
                    <a:pt x="33" y="0"/>
                  </a:moveTo>
                  <a:cubicBezTo>
                    <a:pt x="22" y="12"/>
                    <a:pt x="11" y="23"/>
                    <a:pt x="0" y="35"/>
                  </a:cubicBezTo>
                  <a:cubicBezTo>
                    <a:pt x="10" y="39"/>
                    <a:pt x="17" y="45"/>
                    <a:pt x="22" y="55"/>
                  </a:cubicBezTo>
                  <a:cubicBezTo>
                    <a:pt x="42" y="37"/>
                    <a:pt x="62" y="18"/>
                    <a:pt x="83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00B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5492750" y="887413"/>
              <a:ext cx="382587" cy="550862"/>
            </a:xfrm>
            <a:custGeom>
              <a:avLst/>
              <a:gdLst>
                <a:gd name="T0" fmla="*/ 78 w 78"/>
                <a:gd name="T1" fmla="*/ 56 h 113"/>
                <a:gd name="T2" fmla="*/ 78 w 78"/>
                <a:gd name="T3" fmla="*/ 4 h 113"/>
                <a:gd name="T4" fmla="*/ 76 w 78"/>
                <a:gd name="T5" fmla="*/ 0 h 113"/>
                <a:gd name="T6" fmla="*/ 2 w 78"/>
                <a:gd name="T7" fmla="*/ 64 h 113"/>
                <a:gd name="T8" fmla="*/ 0 w 78"/>
                <a:gd name="T9" fmla="*/ 113 h 113"/>
                <a:gd name="T10" fmla="*/ 78 w 78"/>
                <a:gd name="T11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13">
                  <a:moveTo>
                    <a:pt x="78" y="56"/>
                  </a:moveTo>
                  <a:cubicBezTo>
                    <a:pt x="78" y="4"/>
                    <a:pt x="78" y="4"/>
                    <a:pt x="78" y="4"/>
                  </a:cubicBezTo>
                  <a:cubicBezTo>
                    <a:pt x="77" y="2"/>
                    <a:pt x="77" y="1"/>
                    <a:pt x="76" y="0"/>
                  </a:cubicBezTo>
                  <a:cubicBezTo>
                    <a:pt x="51" y="22"/>
                    <a:pt x="26" y="43"/>
                    <a:pt x="2" y="64"/>
                  </a:cubicBezTo>
                  <a:cubicBezTo>
                    <a:pt x="5" y="77"/>
                    <a:pt x="4" y="93"/>
                    <a:pt x="0" y="113"/>
                  </a:cubicBezTo>
                  <a:cubicBezTo>
                    <a:pt x="25" y="95"/>
                    <a:pt x="51" y="75"/>
                    <a:pt x="78" y="56"/>
                  </a:cubicBezTo>
                </a:path>
              </a:pathLst>
            </a:custGeom>
            <a:solidFill>
              <a:srgbClr val="0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5259388" y="1252538"/>
              <a:ext cx="615950" cy="722312"/>
            </a:xfrm>
            <a:custGeom>
              <a:avLst/>
              <a:gdLst>
                <a:gd name="T0" fmla="*/ 126 w 126"/>
                <a:gd name="T1" fmla="*/ 0 h 148"/>
                <a:gd name="T2" fmla="*/ 38 w 126"/>
                <a:gd name="T3" fmla="*/ 60 h 148"/>
                <a:gd name="T4" fmla="*/ 0 w 126"/>
                <a:gd name="T5" fmla="*/ 148 h 148"/>
                <a:gd name="T6" fmla="*/ 95 w 126"/>
                <a:gd name="T7" fmla="*/ 101 h 148"/>
                <a:gd name="T8" fmla="*/ 126 w 126"/>
                <a:gd name="T9" fmla="*/ 23 h 148"/>
                <a:gd name="T10" fmla="*/ 126 w 126"/>
                <a:gd name="T1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48">
                  <a:moveTo>
                    <a:pt x="126" y="0"/>
                  </a:moveTo>
                  <a:cubicBezTo>
                    <a:pt x="96" y="21"/>
                    <a:pt x="66" y="41"/>
                    <a:pt x="38" y="60"/>
                  </a:cubicBezTo>
                  <a:cubicBezTo>
                    <a:pt x="30" y="86"/>
                    <a:pt x="17" y="115"/>
                    <a:pt x="0" y="148"/>
                  </a:cubicBezTo>
                  <a:cubicBezTo>
                    <a:pt x="30" y="133"/>
                    <a:pt x="61" y="117"/>
                    <a:pt x="95" y="101"/>
                  </a:cubicBezTo>
                  <a:cubicBezTo>
                    <a:pt x="109" y="72"/>
                    <a:pt x="119" y="46"/>
                    <a:pt x="126" y="23"/>
                  </a:cubicBezTo>
                  <a:cubicBezTo>
                    <a:pt x="126" y="0"/>
                    <a:pt x="126" y="0"/>
                    <a:pt x="126" y="0"/>
                  </a:cubicBezTo>
                </a:path>
              </a:pathLst>
            </a:custGeom>
            <a:solidFill>
              <a:srgbClr val="0099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5083175" y="2155825"/>
              <a:ext cx="293687" cy="263525"/>
            </a:xfrm>
            <a:custGeom>
              <a:avLst/>
              <a:gdLst>
                <a:gd name="T0" fmla="*/ 29 w 60"/>
                <a:gd name="T1" fmla="*/ 11 h 54"/>
                <a:gd name="T2" fmla="*/ 0 w 60"/>
                <a:gd name="T3" fmla="*/ 54 h 54"/>
                <a:gd name="T4" fmla="*/ 29 w 60"/>
                <a:gd name="T5" fmla="*/ 46 h 54"/>
                <a:gd name="T6" fmla="*/ 60 w 60"/>
                <a:gd name="T7" fmla="*/ 0 h 54"/>
                <a:gd name="T8" fmla="*/ 29 w 60"/>
                <a:gd name="T9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4">
                  <a:moveTo>
                    <a:pt x="29" y="11"/>
                  </a:moveTo>
                  <a:cubicBezTo>
                    <a:pt x="20" y="25"/>
                    <a:pt x="10" y="39"/>
                    <a:pt x="0" y="54"/>
                  </a:cubicBezTo>
                  <a:cubicBezTo>
                    <a:pt x="10" y="51"/>
                    <a:pt x="20" y="49"/>
                    <a:pt x="29" y="46"/>
                  </a:cubicBezTo>
                  <a:cubicBezTo>
                    <a:pt x="40" y="31"/>
                    <a:pt x="50" y="15"/>
                    <a:pt x="60" y="0"/>
                  </a:cubicBezTo>
                  <a:cubicBezTo>
                    <a:pt x="49" y="4"/>
                    <a:pt x="39" y="8"/>
                    <a:pt x="29" y="11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4475163" y="2979738"/>
              <a:ext cx="279400" cy="239712"/>
            </a:xfrm>
            <a:custGeom>
              <a:avLst/>
              <a:gdLst>
                <a:gd name="T0" fmla="*/ 37 w 57"/>
                <a:gd name="T1" fmla="*/ 0 h 49"/>
                <a:gd name="T2" fmla="*/ 0 w 57"/>
                <a:gd name="T3" fmla="*/ 42 h 49"/>
                <a:gd name="T4" fmla="*/ 17 w 57"/>
                <a:gd name="T5" fmla="*/ 49 h 49"/>
                <a:gd name="T6" fmla="*/ 57 w 57"/>
                <a:gd name="T7" fmla="*/ 3 h 49"/>
                <a:gd name="T8" fmla="*/ 37 w 57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9">
                  <a:moveTo>
                    <a:pt x="37" y="0"/>
                  </a:moveTo>
                  <a:cubicBezTo>
                    <a:pt x="25" y="14"/>
                    <a:pt x="13" y="28"/>
                    <a:pt x="0" y="42"/>
                  </a:cubicBezTo>
                  <a:cubicBezTo>
                    <a:pt x="6" y="44"/>
                    <a:pt x="11" y="47"/>
                    <a:pt x="17" y="49"/>
                  </a:cubicBezTo>
                  <a:cubicBezTo>
                    <a:pt x="31" y="34"/>
                    <a:pt x="44" y="19"/>
                    <a:pt x="57" y="3"/>
                  </a:cubicBezTo>
                  <a:cubicBezTo>
                    <a:pt x="50" y="2"/>
                    <a:pt x="43" y="1"/>
                    <a:pt x="37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3614738" y="3540125"/>
              <a:ext cx="561975" cy="649287"/>
            </a:xfrm>
            <a:custGeom>
              <a:avLst/>
              <a:gdLst>
                <a:gd name="T0" fmla="*/ 90 w 115"/>
                <a:gd name="T1" fmla="*/ 0 h 133"/>
                <a:gd name="T2" fmla="*/ 0 w 115"/>
                <a:gd name="T3" fmla="*/ 81 h 133"/>
                <a:gd name="T4" fmla="*/ 4 w 115"/>
                <a:gd name="T5" fmla="*/ 133 h 133"/>
                <a:gd name="T6" fmla="*/ 115 w 115"/>
                <a:gd name="T7" fmla="*/ 35 h 133"/>
                <a:gd name="T8" fmla="*/ 90 w 115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33">
                  <a:moveTo>
                    <a:pt x="90" y="0"/>
                  </a:moveTo>
                  <a:cubicBezTo>
                    <a:pt x="60" y="29"/>
                    <a:pt x="30" y="56"/>
                    <a:pt x="0" y="81"/>
                  </a:cubicBezTo>
                  <a:cubicBezTo>
                    <a:pt x="1" y="98"/>
                    <a:pt x="2" y="115"/>
                    <a:pt x="4" y="133"/>
                  </a:cubicBezTo>
                  <a:cubicBezTo>
                    <a:pt x="40" y="104"/>
                    <a:pt x="78" y="71"/>
                    <a:pt x="115" y="35"/>
                  </a:cubicBezTo>
                  <a:cubicBezTo>
                    <a:pt x="106" y="22"/>
                    <a:pt x="98" y="11"/>
                    <a:pt x="90" y="0"/>
                  </a:cubicBezTo>
                </a:path>
              </a:pathLst>
            </a:custGeom>
            <a:solidFill>
              <a:srgbClr val="2EC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3052763" y="4281488"/>
              <a:ext cx="200025" cy="244475"/>
            </a:xfrm>
            <a:custGeom>
              <a:avLst/>
              <a:gdLst>
                <a:gd name="T0" fmla="*/ 41 w 41"/>
                <a:gd name="T1" fmla="*/ 0 h 50"/>
                <a:gd name="T2" fmla="*/ 7 w 41"/>
                <a:gd name="T3" fmla="*/ 23 h 50"/>
                <a:gd name="T4" fmla="*/ 0 w 41"/>
                <a:gd name="T5" fmla="*/ 50 h 50"/>
                <a:gd name="T6" fmla="*/ 37 w 41"/>
                <a:gd name="T7" fmla="*/ 26 h 50"/>
                <a:gd name="T8" fmla="*/ 41 w 41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0">
                  <a:moveTo>
                    <a:pt x="41" y="0"/>
                  </a:moveTo>
                  <a:cubicBezTo>
                    <a:pt x="30" y="9"/>
                    <a:pt x="18" y="16"/>
                    <a:pt x="7" y="23"/>
                  </a:cubicBezTo>
                  <a:cubicBezTo>
                    <a:pt x="5" y="32"/>
                    <a:pt x="2" y="41"/>
                    <a:pt x="0" y="50"/>
                  </a:cubicBezTo>
                  <a:cubicBezTo>
                    <a:pt x="12" y="43"/>
                    <a:pt x="24" y="35"/>
                    <a:pt x="37" y="26"/>
                  </a:cubicBezTo>
                  <a:cubicBezTo>
                    <a:pt x="38" y="17"/>
                    <a:pt x="40" y="9"/>
                    <a:pt x="41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2514600" y="4613275"/>
              <a:ext cx="171450" cy="161925"/>
            </a:xfrm>
            <a:custGeom>
              <a:avLst/>
              <a:gdLst>
                <a:gd name="T0" fmla="*/ 35 w 35"/>
                <a:gd name="T1" fmla="*/ 0 h 33"/>
                <a:gd name="T2" fmla="*/ 13 w 35"/>
                <a:gd name="T3" fmla="*/ 9 h 33"/>
                <a:gd name="T4" fmla="*/ 0 w 35"/>
                <a:gd name="T5" fmla="*/ 33 h 33"/>
                <a:gd name="T6" fmla="*/ 24 w 35"/>
                <a:gd name="T7" fmla="*/ 25 h 33"/>
                <a:gd name="T8" fmla="*/ 35 w 3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3">
                  <a:moveTo>
                    <a:pt x="35" y="0"/>
                  </a:moveTo>
                  <a:cubicBezTo>
                    <a:pt x="27" y="4"/>
                    <a:pt x="20" y="6"/>
                    <a:pt x="13" y="9"/>
                  </a:cubicBezTo>
                  <a:cubicBezTo>
                    <a:pt x="9" y="17"/>
                    <a:pt x="4" y="25"/>
                    <a:pt x="0" y="33"/>
                  </a:cubicBezTo>
                  <a:cubicBezTo>
                    <a:pt x="8" y="31"/>
                    <a:pt x="15" y="28"/>
                    <a:pt x="24" y="25"/>
                  </a:cubicBezTo>
                  <a:cubicBezTo>
                    <a:pt x="27" y="17"/>
                    <a:pt x="31" y="9"/>
                    <a:pt x="35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2220913" y="4735513"/>
              <a:ext cx="38100" cy="33337"/>
            </a:xfrm>
            <a:custGeom>
              <a:avLst/>
              <a:gdLst>
                <a:gd name="T0" fmla="*/ 8 w 8"/>
                <a:gd name="T1" fmla="*/ 1 h 7"/>
                <a:gd name="T2" fmla="*/ 4 w 8"/>
                <a:gd name="T3" fmla="*/ 0 h 7"/>
                <a:gd name="T4" fmla="*/ 0 w 8"/>
                <a:gd name="T5" fmla="*/ 7 h 7"/>
                <a:gd name="T6" fmla="*/ 4 w 8"/>
                <a:gd name="T7" fmla="*/ 7 h 7"/>
                <a:gd name="T8" fmla="*/ 8 w 8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1"/>
                  </a:moveTo>
                  <a:cubicBezTo>
                    <a:pt x="7" y="1"/>
                    <a:pt x="6" y="0"/>
                    <a:pt x="4" y="0"/>
                  </a:cubicBezTo>
                  <a:cubicBezTo>
                    <a:pt x="3" y="2"/>
                    <a:pt x="2" y="4"/>
                    <a:pt x="0" y="7"/>
                  </a:cubicBezTo>
                  <a:cubicBezTo>
                    <a:pt x="1" y="7"/>
                    <a:pt x="3" y="7"/>
                    <a:pt x="4" y="7"/>
                  </a:cubicBezTo>
                  <a:cubicBezTo>
                    <a:pt x="5" y="5"/>
                    <a:pt x="7" y="3"/>
                    <a:pt x="8" y="1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687763" y="2125663"/>
              <a:ext cx="293687" cy="273050"/>
            </a:xfrm>
            <a:custGeom>
              <a:avLst/>
              <a:gdLst>
                <a:gd name="T0" fmla="*/ 43 w 60"/>
                <a:gd name="T1" fmla="*/ 33 h 56"/>
                <a:gd name="T2" fmla="*/ 60 w 60"/>
                <a:gd name="T3" fmla="*/ 0 h 56"/>
                <a:gd name="T4" fmla="*/ 27 w 60"/>
                <a:gd name="T5" fmla="*/ 10 h 56"/>
                <a:gd name="T6" fmla="*/ 0 w 60"/>
                <a:gd name="T7" fmla="*/ 56 h 56"/>
                <a:gd name="T8" fmla="*/ 43 w 60"/>
                <a:gd name="T9" fmla="*/ 3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6">
                  <a:moveTo>
                    <a:pt x="43" y="33"/>
                  </a:moveTo>
                  <a:cubicBezTo>
                    <a:pt x="47" y="23"/>
                    <a:pt x="53" y="12"/>
                    <a:pt x="60" y="0"/>
                  </a:cubicBezTo>
                  <a:cubicBezTo>
                    <a:pt x="48" y="4"/>
                    <a:pt x="38" y="7"/>
                    <a:pt x="27" y="10"/>
                  </a:cubicBezTo>
                  <a:cubicBezTo>
                    <a:pt x="16" y="26"/>
                    <a:pt x="7" y="41"/>
                    <a:pt x="0" y="56"/>
                  </a:cubicBezTo>
                  <a:cubicBezTo>
                    <a:pt x="14" y="48"/>
                    <a:pt x="28" y="41"/>
                    <a:pt x="43" y="33"/>
                  </a:cubicBezTo>
                </a:path>
              </a:pathLst>
            </a:custGeom>
            <a:solidFill>
              <a:srgbClr val="007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3840163" y="1920875"/>
              <a:ext cx="279400" cy="225425"/>
            </a:xfrm>
            <a:custGeom>
              <a:avLst/>
              <a:gdLst>
                <a:gd name="T0" fmla="*/ 32 w 57"/>
                <a:gd name="T1" fmla="*/ 38 h 46"/>
                <a:gd name="T2" fmla="*/ 57 w 57"/>
                <a:gd name="T3" fmla="*/ 4 h 46"/>
                <a:gd name="T4" fmla="*/ 36 w 57"/>
                <a:gd name="T5" fmla="*/ 0 h 46"/>
                <a:gd name="T6" fmla="*/ 0 w 57"/>
                <a:gd name="T7" fmla="*/ 46 h 46"/>
                <a:gd name="T8" fmla="*/ 32 w 57"/>
                <a:gd name="T9" fmla="*/ 3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6">
                  <a:moveTo>
                    <a:pt x="32" y="38"/>
                  </a:moveTo>
                  <a:cubicBezTo>
                    <a:pt x="39" y="27"/>
                    <a:pt x="48" y="15"/>
                    <a:pt x="57" y="4"/>
                  </a:cubicBezTo>
                  <a:cubicBezTo>
                    <a:pt x="50" y="2"/>
                    <a:pt x="43" y="1"/>
                    <a:pt x="36" y="0"/>
                  </a:cubicBezTo>
                  <a:cubicBezTo>
                    <a:pt x="23" y="15"/>
                    <a:pt x="11" y="31"/>
                    <a:pt x="0" y="46"/>
                  </a:cubicBezTo>
                  <a:cubicBezTo>
                    <a:pt x="10" y="44"/>
                    <a:pt x="21" y="41"/>
                    <a:pt x="32" y="38"/>
                  </a:cubicBezTo>
                </a:path>
              </a:pathLst>
            </a:custGeom>
            <a:solidFill>
              <a:srgbClr val="007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4049713" y="1677988"/>
              <a:ext cx="234950" cy="233362"/>
            </a:xfrm>
            <a:custGeom>
              <a:avLst/>
              <a:gdLst>
                <a:gd name="T0" fmla="*/ 18 w 48"/>
                <a:gd name="T1" fmla="*/ 48 h 48"/>
                <a:gd name="T2" fmla="*/ 48 w 48"/>
                <a:gd name="T3" fmla="*/ 17 h 48"/>
                <a:gd name="T4" fmla="*/ 41 w 48"/>
                <a:gd name="T5" fmla="*/ 0 h 48"/>
                <a:gd name="T6" fmla="*/ 0 w 48"/>
                <a:gd name="T7" fmla="*/ 42 h 48"/>
                <a:gd name="T8" fmla="*/ 18 w 48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8" y="48"/>
                  </a:moveTo>
                  <a:cubicBezTo>
                    <a:pt x="27" y="37"/>
                    <a:pt x="38" y="27"/>
                    <a:pt x="48" y="17"/>
                  </a:cubicBezTo>
                  <a:cubicBezTo>
                    <a:pt x="46" y="11"/>
                    <a:pt x="43" y="5"/>
                    <a:pt x="41" y="0"/>
                  </a:cubicBezTo>
                  <a:cubicBezTo>
                    <a:pt x="27" y="14"/>
                    <a:pt x="13" y="28"/>
                    <a:pt x="0" y="42"/>
                  </a:cubicBezTo>
                  <a:cubicBezTo>
                    <a:pt x="6" y="44"/>
                    <a:pt x="12" y="46"/>
                    <a:pt x="18" y="48"/>
                  </a:cubicBezTo>
                </a:path>
              </a:pathLst>
            </a:custGeom>
            <a:solidFill>
              <a:srgbClr val="009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4294188" y="1457325"/>
              <a:ext cx="211137" cy="268287"/>
            </a:xfrm>
            <a:custGeom>
              <a:avLst/>
              <a:gdLst>
                <a:gd name="T0" fmla="*/ 5 w 43"/>
                <a:gd name="T1" fmla="*/ 55 h 55"/>
                <a:gd name="T2" fmla="*/ 37 w 43"/>
                <a:gd name="T3" fmla="*/ 28 h 55"/>
                <a:gd name="T4" fmla="*/ 43 w 43"/>
                <a:gd name="T5" fmla="*/ 0 h 55"/>
                <a:gd name="T6" fmla="*/ 0 w 43"/>
                <a:gd name="T7" fmla="*/ 36 h 55"/>
                <a:gd name="T8" fmla="*/ 5 w 43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5">
                  <a:moveTo>
                    <a:pt x="5" y="55"/>
                  </a:moveTo>
                  <a:cubicBezTo>
                    <a:pt x="16" y="45"/>
                    <a:pt x="26" y="36"/>
                    <a:pt x="37" y="28"/>
                  </a:cubicBezTo>
                  <a:cubicBezTo>
                    <a:pt x="39" y="18"/>
                    <a:pt x="41" y="9"/>
                    <a:pt x="43" y="0"/>
                  </a:cubicBezTo>
                  <a:cubicBezTo>
                    <a:pt x="29" y="11"/>
                    <a:pt x="14" y="24"/>
                    <a:pt x="0" y="36"/>
                  </a:cubicBezTo>
                  <a:cubicBezTo>
                    <a:pt x="2" y="42"/>
                    <a:pt x="3" y="48"/>
                    <a:pt x="5" y="55"/>
                  </a:cubicBezTo>
                </a:path>
              </a:pathLst>
            </a:custGeom>
            <a:solidFill>
              <a:srgbClr val="00A3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4500563" y="1247775"/>
              <a:ext cx="298450" cy="336550"/>
            </a:xfrm>
            <a:custGeom>
              <a:avLst/>
              <a:gdLst>
                <a:gd name="T0" fmla="*/ 0 w 61"/>
                <a:gd name="T1" fmla="*/ 69 h 69"/>
                <a:gd name="T2" fmla="*/ 36 w 61"/>
                <a:gd name="T3" fmla="*/ 47 h 69"/>
                <a:gd name="T4" fmla="*/ 61 w 61"/>
                <a:gd name="T5" fmla="*/ 0 h 69"/>
                <a:gd name="T6" fmla="*/ 10 w 61"/>
                <a:gd name="T7" fmla="*/ 35 h 69"/>
                <a:gd name="T8" fmla="*/ 0 w 61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9">
                  <a:moveTo>
                    <a:pt x="0" y="69"/>
                  </a:moveTo>
                  <a:cubicBezTo>
                    <a:pt x="13" y="60"/>
                    <a:pt x="25" y="53"/>
                    <a:pt x="36" y="47"/>
                  </a:cubicBezTo>
                  <a:cubicBezTo>
                    <a:pt x="44" y="31"/>
                    <a:pt x="53" y="15"/>
                    <a:pt x="61" y="0"/>
                  </a:cubicBezTo>
                  <a:cubicBezTo>
                    <a:pt x="44" y="10"/>
                    <a:pt x="27" y="21"/>
                    <a:pt x="10" y="35"/>
                  </a:cubicBezTo>
                  <a:cubicBezTo>
                    <a:pt x="7" y="46"/>
                    <a:pt x="4" y="57"/>
                    <a:pt x="0" y="69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4730750" y="1169988"/>
              <a:ext cx="282575" cy="263525"/>
            </a:xfrm>
            <a:custGeom>
              <a:avLst/>
              <a:gdLst>
                <a:gd name="T0" fmla="*/ 0 w 58"/>
                <a:gd name="T1" fmla="*/ 54 h 54"/>
                <a:gd name="T2" fmla="*/ 25 w 58"/>
                <a:gd name="T3" fmla="*/ 45 h 54"/>
                <a:gd name="T4" fmla="*/ 58 w 58"/>
                <a:gd name="T5" fmla="*/ 0 h 54"/>
                <a:gd name="T6" fmla="*/ 22 w 58"/>
                <a:gd name="T7" fmla="*/ 15 h 54"/>
                <a:gd name="T8" fmla="*/ 0 w 58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4">
                  <a:moveTo>
                    <a:pt x="0" y="54"/>
                  </a:moveTo>
                  <a:cubicBezTo>
                    <a:pt x="9" y="50"/>
                    <a:pt x="18" y="47"/>
                    <a:pt x="25" y="45"/>
                  </a:cubicBezTo>
                  <a:cubicBezTo>
                    <a:pt x="36" y="30"/>
                    <a:pt x="47" y="15"/>
                    <a:pt x="58" y="0"/>
                  </a:cubicBezTo>
                  <a:cubicBezTo>
                    <a:pt x="47" y="3"/>
                    <a:pt x="34" y="9"/>
                    <a:pt x="22" y="15"/>
                  </a:cubicBezTo>
                  <a:cubicBezTo>
                    <a:pt x="14" y="28"/>
                    <a:pt x="7" y="41"/>
                    <a:pt x="0" y="54"/>
                  </a:cubicBezTo>
                </a:path>
              </a:pathLst>
            </a:custGeom>
            <a:solidFill>
              <a:srgbClr val="24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4906963" y="1136650"/>
              <a:ext cx="317500" cy="268287"/>
            </a:xfrm>
            <a:custGeom>
              <a:avLst/>
              <a:gdLst>
                <a:gd name="T0" fmla="*/ 0 w 65"/>
                <a:gd name="T1" fmla="*/ 51 h 55"/>
                <a:gd name="T2" fmla="*/ 19 w 65"/>
                <a:gd name="T3" fmla="*/ 55 h 55"/>
                <a:gd name="T4" fmla="*/ 65 w 65"/>
                <a:gd name="T5" fmla="*/ 2 h 55"/>
                <a:gd name="T6" fmla="*/ 36 w 65"/>
                <a:gd name="T7" fmla="*/ 3 h 55"/>
                <a:gd name="T8" fmla="*/ 0 w 65"/>
                <a:gd name="T9" fmla="*/ 5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5">
                  <a:moveTo>
                    <a:pt x="0" y="51"/>
                  </a:moveTo>
                  <a:cubicBezTo>
                    <a:pt x="7" y="50"/>
                    <a:pt x="14" y="52"/>
                    <a:pt x="19" y="55"/>
                  </a:cubicBezTo>
                  <a:cubicBezTo>
                    <a:pt x="34" y="37"/>
                    <a:pt x="49" y="20"/>
                    <a:pt x="65" y="2"/>
                  </a:cubicBezTo>
                  <a:cubicBezTo>
                    <a:pt x="57" y="0"/>
                    <a:pt x="47" y="1"/>
                    <a:pt x="36" y="3"/>
                  </a:cubicBezTo>
                  <a:cubicBezTo>
                    <a:pt x="24" y="19"/>
                    <a:pt x="12" y="35"/>
                    <a:pt x="0" y="51"/>
                  </a:cubicBezTo>
                </a:path>
              </a:pathLst>
            </a:custGeom>
            <a:solidFill>
              <a:srgbClr val="2BC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5019675" y="1155700"/>
              <a:ext cx="341312" cy="381000"/>
            </a:xfrm>
            <a:custGeom>
              <a:avLst/>
              <a:gdLst>
                <a:gd name="T0" fmla="*/ 0 w 70"/>
                <a:gd name="T1" fmla="*/ 57 h 78"/>
                <a:gd name="T2" fmla="*/ 7 w 70"/>
                <a:gd name="T3" fmla="*/ 78 h 78"/>
                <a:gd name="T4" fmla="*/ 70 w 70"/>
                <a:gd name="T5" fmla="*/ 20 h 78"/>
                <a:gd name="T6" fmla="*/ 53 w 70"/>
                <a:gd name="T7" fmla="*/ 0 h 78"/>
                <a:gd name="T8" fmla="*/ 0 w 70"/>
                <a:gd name="T9" fmla="*/ 5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8">
                  <a:moveTo>
                    <a:pt x="0" y="57"/>
                  </a:moveTo>
                  <a:cubicBezTo>
                    <a:pt x="4" y="62"/>
                    <a:pt x="7" y="69"/>
                    <a:pt x="7" y="78"/>
                  </a:cubicBezTo>
                  <a:cubicBezTo>
                    <a:pt x="28" y="59"/>
                    <a:pt x="49" y="40"/>
                    <a:pt x="70" y="20"/>
                  </a:cubicBezTo>
                  <a:cubicBezTo>
                    <a:pt x="67" y="11"/>
                    <a:pt x="61" y="4"/>
                    <a:pt x="53" y="0"/>
                  </a:cubicBezTo>
                  <a:cubicBezTo>
                    <a:pt x="36" y="19"/>
                    <a:pt x="18" y="38"/>
                    <a:pt x="0" y="57"/>
                  </a:cubicBezTo>
                </a:path>
              </a:pathLst>
            </a:custGeom>
            <a:solidFill>
              <a:srgbClr val="14C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3917950" y="2062163"/>
              <a:ext cx="274637" cy="215900"/>
            </a:xfrm>
            <a:custGeom>
              <a:avLst/>
              <a:gdLst>
                <a:gd name="T0" fmla="*/ 51 w 56"/>
                <a:gd name="T1" fmla="*/ 17 h 44"/>
                <a:gd name="T2" fmla="*/ 56 w 56"/>
                <a:gd name="T3" fmla="*/ 0 h 44"/>
                <a:gd name="T4" fmla="*/ 17 w 56"/>
                <a:gd name="T5" fmla="*/ 11 h 44"/>
                <a:gd name="T6" fmla="*/ 0 w 56"/>
                <a:gd name="T7" fmla="*/ 44 h 44"/>
                <a:gd name="T8" fmla="*/ 51 w 56"/>
                <a:gd name="T9" fmla="*/ 1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4">
                  <a:moveTo>
                    <a:pt x="51" y="17"/>
                  </a:moveTo>
                  <a:cubicBezTo>
                    <a:pt x="51" y="12"/>
                    <a:pt x="53" y="6"/>
                    <a:pt x="56" y="0"/>
                  </a:cubicBezTo>
                  <a:cubicBezTo>
                    <a:pt x="43" y="4"/>
                    <a:pt x="30" y="8"/>
                    <a:pt x="17" y="11"/>
                  </a:cubicBezTo>
                  <a:cubicBezTo>
                    <a:pt x="10" y="23"/>
                    <a:pt x="4" y="34"/>
                    <a:pt x="0" y="44"/>
                  </a:cubicBezTo>
                  <a:cubicBezTo>
                    <a:pt x="17" y="35"/>
                    <a:pt x="33" y="26"/>
                    <a:pt x="51" y="17"/>
                  </a:cubicBezTo>
                  <a:close/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4011613" y="1936750"/>
              <a:ext cx="244475" cy="165100"/>
            </a:xfrm>
            <a:custGeom>
              <a:avLst/>
              <a:gdLst>
                <a:gd name="T0" fmla="*/ 38 w 50"/>
                <a:gd name="T1" fmla="*/ 24 h 34"/>
                <a:gd name="T2" fmla="*/ 50 w 50"/>
                <a:gd name="T3" fmla="*/ 5 h 34"/>
                <a:gd name="T4" fmla="*/ 25 w 50"/>
                <a:gd name="T5" fmla="*/ 0 h 34"/>
                <a:gd name="T6" fmla="*/ 0 w 50"/>
                <a:gd name="T7" fmla="*/ 34 h 34"/>
                <a:gd name="T8" fmla="*/ 38 w 50"/>
                <a:gd name="T9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4">
                  <a:moveTo>
                    <a:pt x="38" y="24"/>
                  </a:moveTo>
                  <a:cubicBezTo>
                    <a:pt x="41" y="18"/>
                    <a:pt x="45" y="12"/>
                    <a:pt x="50" y="5"/>
                  </a:cubicBezTo>
                  <a:cubicBezTo>
                    <a:pt x="41" y="4"/>
                    <a:pt x="33" y="2"/>
                    <a:pt x="25" y="0"/>
                  </a:cubicBezTo>
                  <a:cubicBezTo>
                    <a:pt x="16" y="12"/>
                    <a:pt x="7" y="23"/>
                    <a:pt x="0" y="34"/>
                  </a:cubicBezTo>
                  <a:cubicBezTo>
                    <a:pt x="12" y="31"/>
                    <a:pt x="25" y="28"/>
                    <a:pt x="38" y="24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4143375" y="1760538"/>
              <a:ext cx="200025" cy="195262"/>
            </a:xfrm>
            <a:custGeom>
              <a:avLst/>
              <a:gdLst>
                <a:gd name="T0" fmla="*/ 24 w 41"/>
                <a:gd name="T1" fmla="*/ 40 h 40"/>
                <a:gd name="T2" fmla="*/ 41 w 41"/>
                <a:gd name="T3" fmla="*/ 22 h 40"/>
                <a:gd name="T4" fmla="*/ 32 w 41"/>
                <a:gd name="T5" fmla="*/ 0 h 40"/>
                <a:gd name="T6" fmla="*/ 0 w 41"/>
                <a:gd name="T7" fmla="*/ 34 h 40"/>
                <a:gd name="T8" fmla="*/ 24 w 41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4" y="40"/>
                  </a:moveTo>
                  <a:cubicBezTo>
                    <a:pt x="29" y="34"/>
                    <a:pt x="35" y="28"/>
                    <a:pt x="41" y="22"/>
                  </a:cubicBezTo>
                  <a:cubicBezTo>
                    <a:pt x="38" y="15"/>
                    <a:pt x="35" y="7"/>
                    <a:pt x="32" y="0"/>
                  </a:cubicBezTo>
                  <a:cubicBezTo>
                    <a:pt x="21" y="11"/>
                    <a:pt x="10" y="22"/>
                    <a:pt x="0" y="34"/>
                  </a:cubicBezTo>
                  <a:cubicBezTo>
                    <a:pt x="8" y="36"/>
                    <a:pt x="16" y="38"/>
                    <a:pt x="24" y="4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3"/>
            <p:cNvSpPr/>
            <p:nvPr/>
          </p:nvSpPr>
          <p:spPr bwMode="auto">
            <a:xfrm>
              <a:off x="4324350" y="1624013"/>
              <a:ext cx="146050" cy="228600"/>
            </a:xfrm>
            <a:custGeom>
              <a:avLst/>
              <a:gdLst>
                <a:gd name="T0" fmla="*/ 6 w 30"/>
                <a:gd name="T1" fmla="*/ 47 h 47"/>
                <a:gd name="T2" fmla="*/ 23 w 30"/>
                <a:gd name="T3" fmla="*/ 34 h 47"/>
                <a:gd name="T4" fmla="*/ 30 w 30"/>
                <a:gd name="T5" fmla="*/ 0 h 47"/>
                <a:gd name="T6" fmla="*/ 0 w 30"/>
                <a:gd name="T7" fmla="*/ 26 h 47"/>
                <a:gd name="T8" fmla="*/ 6 w 3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7">
                  <a:moveTo>
                    <a:pt x="6" y="47"/>
                  </a:moveTo>
                  <a:cubicBezTo>
                    <a:pt x="11" y="42"/>
                    <a:pt x="17" y="37"/>
                    <a:pt x="23" y="34"/>
                  </a:cubicBezTo>
                  <a:cubicBezTo>
                    <a:pt x="25" y="22"/>
                    <a:pt x="28" y="11"/>
                    <a:pt x="30" y="0"/>
                  </a:cubicBezTo>
                  <a:cubicBezTo>
                    <a:pt x="20" y="8"/>
                    <a:pt x="10" y="17"/>
                    <a:pt x="0" y="26"/>
                  </a:cubicBezTo>
                  <a:cubicBezTo>
                    <a:pt x="2" y="33"/>
                    <a:pt x="4" y="40"/>
                    <a:pt x="6" y="47"/>
                  </a:cubicBezTo>
                </a:path>
              </a:pathLst>
            </a:custGeom>
            <a:solidFill>
              <a:srgbClr val="0094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4460875" y="1536700"/>
              <a:ext cx="171450" cy="223837"/>
            </a:xfrm>
            <a:custGeom>
              <a:avLst/>
              <a:gdLst>
                <a:gd name="T0" fmla="*/ 0 w 35"/>
                <a:gd name="T1" fmla="*/ 46 h 46"/>
                <a:gd name="T2" fmla="*/ 15 w 35"/>
                <a:gd name="T3" fmla="*/ 39 h 46"/>
                <a:gd name="T4" fmla="*/ 35 w 35"/>
                <a:gd name="T5" fmla="*/ 0 h 46"/>
                <a:gd name="T6" fmla="*/ 10 w 35"/>
                <a:gd name="T7" fmla="*/ 15 h 46"/>
                <a:gd name="T8" fmla="*/ 0 w 35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6">
                  <a:moveTo>
                    <a:pt x="0" y="46"/>
                  </a:moveTo>
                  <a:cubicBezTo>
                    <a:pt x="6" y="43"/>
                    <a:pt x="11" y="41"/>
                    <a:pt x="15" y="39"/>
                  </a:cubicBezTo>
                  <a:cubicBezTo>
                    <a:pt x="22" y="26"/>
                    <a:pt x="28" y="13"/>
                    <a:pt x="35" y="0"/>
                  </a:cubicBezTo>
                  <a:cubicBezTo>
                    <a:pt x="27" y="4"/>
                    <a:pt x="18" y="9"/>
                    <a:pt x="10" y="15"/>
                  </a:cubicBezTo>
                  <a:cubicBezTo>
                    <a:pt x="7" y="25"/>
                    <a:pt x="4" y="35"/>
                    <a:pt x="0" y="46"/>
                  </a:cubicBezTo>
                </a:path>
              </a:pathLst>
            </a:custGeom>
            <a:solidFill>
              <a:srgbClr val="23C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4549775" y="1468438"/>
              <a:ext cx="258762" cy="273050"/>
            </a:xfrm>
            <a:custGeom>
              <a:avLst/>
              <a:gdLst>
                <a:gd name="T0" fmla="*/ 0 w 53"/>
                <a:gd name="T1" fmla="*/ 55 h 56"/>
                <a:gd name="T2" fmla="*/ 12 w 53"/>
                <a:gd name="T3" fmla="*/ 56 h 56"/>
                <a:gd name="T4" fmla="*/ 53 w 53"/>
                <a:gd name="T5" fmla="*/ 0 h 56"/>
                <a:gd name="T6" fmla="*/ 27 w 53"/>
                <a:gd name="T7" fmla="*/ 8 h 56"/>
                <a:gd name="T8" fmla="*/ 0 w 53"/>
                <a:gd name="T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6">
                  <a:moveTo>
                    <a:pt x="0" y="55"/>
                  </a:moveTo>
                  <a:cubicBezTo>
                    <a:pt x="5" y="54"/>
                    <a:pt x="9" y="54"/>
                    <a:pt x="12" y="56"/>
                  </a:cubicBezTo>
                  <a:cubicBezTo>
                    <a:pt x="26" y="37"/>
                    <a:pt x="39" y="18"/>
                    <a:pt x="53" y="0"/>
                  </a:cubicBezTo>
                  <a:cubicBezTo>
                    <a:pt x="45" y="1"/>
                    <a:pt x="36" y="3"/>
                    <a:pt x="27" y="8"/>
                  </a:cubicBezTo>
                  <a:cubicBezTo>
                    <a:pt x="18" y="23"/>
                    <a:pt x="9" y="39"/>
                    <a:pt x="0" y="55"/>
                  </a:cubicBezTo>
                </a:path>
              </a:pathLst>
            </a:custGeom>
            <a:solidFill>
              <a:srgbClr val="0099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4533900" y="1468438"/>
              <a:ext cx="279400" cy="296862"/>
            </a:xfrm>
            <a:custGeom>
              <a:avLst/>
              <a:gdLst>
                <a:gd name="T0" fmla="*/ 57 w 57"/>
                <a:gd name="T1" fmla="*/ 0 h 61"/>
                <a:gd name="T2" fmla="*/ 55 w 57"/>
                <a:gd name="T3" fmla="*/ 1 h 61"/>
                <a:gd name="T4" fmla="*/ 15 w 57"/>
                <a:gd name="T5" fmla="*/ 56 h 61"/>
                <a:gd name="T6" fmla="*/ 8 w 57"/>
                <a:gd name="T7" fmla="*/ 54 h 61"/>
                <a:gd name="T8" fmla="*/ 3 w 57"/>
                <a:gd name="T9" fmla="*/ 55 h 61"/>
                <a:gd name="T10" fmla="*/ 29 w 57"/>
                <a:gd name="T11" fmla="*/ 8 h 61"/>
                <a:gd name="T12" fmla="*/ 29 w 57"/>
                <a:gd name="T13" fmla="*/ 8 h 61"/>
                <a:gd name="T14" fmla="*/ 0 w 57"/>
                <a:gd name="T15" fmla="*/ 59 h 61"/>
                <a:gd name="T16" fmla="*/ 5 w 57"/>
                <a:gd name="T17" fmla="*/ 59 h 61"/>
                <a:gd name="T18" fmla="*/ 13 w 57"/>
                <a:gd name="T19" fmla="*/ 61 h 61"/>
                <a:gd name="T20" fmla="*/ 57 w 57"/>
                <a:gd name="T2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61">
                  <a:moveTo>
                    <a:pt x="57" y="0"/>
                  </a:moveTo>
                  <a:cubicBezTo>
                    <a:pt x="56" y="0"/>
                    <a:pt x="56" y="0"/>
                    <a:pt x="55" y="1"/>
                  </a:cubicBezTo>
                  <a:cubicBezTo>
                    <a:pt x="42" y="19"/>
                    <a:pt x="29" y="37"/>
                    <a:pt x="15" y="56"/>
                  </a:cubicBezTo>
                  <a:cubicBezTo>
                    <a:pt x="13" y="55"/>
                    <a:pt x="11" y="54"/>
                    <a:pt x="8" y="54"/>
                  </a:cubicBezTo>
                  <a:cubicBezTo>
                    <a:pt x="7" y="54"/>
                    <a:pt x="5" y="55"/>
                    <a:pt x="3" y="55"/>
                  </a:cubicBezTo>
                  <a:cubicBezTo>
                    <a:pt x="12" y="39"/>
                    <a:pt x="21" y="23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0" y="25"/>
                    <a:pt x="10" y="42"/>
                    <a:pt x="0" y="59"/>
                  </a:cubicBezTo>
                  <a:cubicBezTo>
                    <a:pt x="2" y="59"/>
                    <a:pt x="3" y="59"/>
                    <a:pt x="5" y="59"/>
                  </a:cubicBezTo>
                  <a:cubicBezTo>
                    <a:pt x="8" y="59"/>
                    <a:pt x="10" y="59"/>
                    <a:pt x="13" y="61"/>
                  </a:cubicBezTo>
                  <a:cubicBezTo>
                    <a:pt x="27" y="40"/>
                    <a:pt x="42" y="20"/>
                    <a:pt x="57" y="0"/>
                  </a:cubicBezTo>
                </a:path>
              </a:pathLst>
            </a:custGeom>
            <a:solidFill>
              <a:srgbClr val="C1E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4549775" y="1473200"/>
              <a:ext cx="254000" cy="268287"/>
            </a:xfrm>
            <a:custGeom>
              <a:avLst/>
              <a:gdLst>
                <a:gd name="T0" fmla="*/ 52 w 52"/>
                <a:gd name="T1" fmla="*/ 0 h 55"/>
                <a:gd name="T2" fmla="*/ 26 w 52"/>
                <a:gd name="T3" fmla="*/ 7 h 55"/>
                <a:gd name="T4" fmla="*/ 0 w 52"/>
                <a:gd name="T5" fmla="*/ 54 h 55"/>
                <a:gd name="T6" fmla="*/ 5 w 52"/>
                <a:gd name="T7" fmla="*/ 53 h 55"/>
                <a:gd name="T8" fmla="*/ 12 w 52"/>
                <a:gd name="T9" fmla="*/ 55 h 55"/>
                <a:gd name="T10" fmla="*/ 52 w 52"/>
                <a:gd name="T1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5">
                  <a:moveTo>
                    <a:pt x="52" y="0"/>
                  </a:moveTo>
                  <a:cubicBezTo>
                    <a:pt x="45" y="0"/>
                    <a:pt x="36" y="3"/>
                    <a:pt x="26" y="7"/>
                  </a:cubicBezTo>
                  <a:cubicBezTo>
                    <a:pt x="18" y="22"/>
                    <a:pt x="9" y="38"/>
                    <a:pt x="0" y="54"/>
                  </a:cubicBezTo>
                  <a:cubicBezTo>
                    <a:pt x="2" y="54"/>
                    <a:pt x="4" y="53"/>
                    <a:pt x="5" y="53"/>
                  </a:cubicBezTo>
                  <a:cubicBezTo>
                    <a:pt x="8" y="53"/>
                    <a:pt x="10" y="54"/>
                    <a:pt x="12" y="55"/>
                  </a:cubicBezTo>
                  <a:cubicBezTo>
                    <a:pt x="26" y="36"/>
                    <a:pt x="39" y="18"/>
                    <a:pt x="52" y="0"/>
                  </a:cubicBezTo>
                </a:path>
              </a:pathLst>
            </a:custGeom>
            <a:solidFill>
              <a:srgbClr val="28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4378325" y="1516063"/>
              <a:ext cx="230187" cy="341312"/>
            </a:xfrm>
            <a:custGeom>
              <a:avLst/>
              <a:gdLst>
                <a:gd name="T0" fmla="*/ 47 w 47"/>
                <a:gd name="T1" fmla="*/ 0 h 70"/>
                <a:gd name="T2" fmla="*/ 25 w 47"/>
                <a:gd name="T3" fmla="*/ 14 h 70"/>
                <a:gd name="T4" fmla="*/ 25 w 47"/>
                <a:gd name="T5" fmla="*/ 14 h 70"/>
                <a:gd name="T6" fmla="*/ 0 w 47"/>
                <a:gd name="T7" fmla="*/ 33 h 70"/>
                <a:gd name="T8" fmla="*/ 0 w 47"/>
                <a:gd name="T9" fmla="*/ 37 h 70"/>
                <a:gd name="T10" fmla="*/ 19 w 47"/>
                <a:gd name="T11" fmla="*/ 22 h 70"/>
                <a:gd name="T12" fmla="*/ 19 w 47"/>
                <a:gd name="T13" fmla="*/ 22 h 70"/>
                <a:gd name="T14" fmla="*/ 19 w 47"/>
                <a:gd name="T15" fmla="*/ 22 h 70"/>
                <a:gd name="T16" fmla="*/ 12 w 47"/>
                <a:gd name="T17" fmla="*/ 56 h 70"/>
                <a:gd name="T18" fmla="*/ 1 w 47"/>
                <a:gd name="T19" fmla="*/ 63 h 70"/>
                <a:gd name="T20" fmla="*/ 1 w 47"/>
                <a:gd name="T21" fmla="*/ 70 h 70"/>
                <a:gd name="T22" fmla="*/ 20 w 47"/>
                <a:gd name="T23" fmla="*/ 60 h 70"/>
                <a:gd name="T24" fmla="*/ 27 w 47"/>
                <a:gd name="T25" fmla="*/ 45 h 70"/>
                <a:gd name="T26" fmla="*/ 17 w 47"/>
                <a:gd name="T27" fmla="*/ 50 h 70"/>
                <a:gd name="T28" fmla="*/ 27 w 47"/>
                <a:gd name="T29" fmla="*/ 19 h 70"/>
                <a:gd name="T30" fmla="*/ 42 w 47"/>
                <a:gd name="T31" fmla="*/ 9 h 70"/>
                <a:gd name="T32" fmla="*/ 47 w 47"/>
                <a:gd name="T3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70">
                  <a:moveTo>
                    <a:pt x="47" y="0"/>
                  </a:moveTo>
                  <a:cubicBezTo>
                    <a:pt x="40" y="4"/>
                    <a:pt x="33" y="9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17" y="20"/>
                    <a:pt x="9" y="26"/>
                    <a:pt x="0" y="33"/>
                  </a:cubicBezTo>
                  <a:cubicBezTo>
                    <a:pt x="0" y="35"/>
                    <a:pt x="0" y="36"/>
                    <a:pt x="0" y="37"/>
                  </a:cubicBezTo>
                  <a:cubicBezTo>
                    <a:pt x="7" y="32"/>
                    <a:pt x="13" y="27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7" y="33"/>
                    <a:pt x="14" y="44"/>
                    <a:pt x="12" y="56"/>
                  </a:cubicBezTo>
                  <a:cubicBezTo>
                    <a:pt x="8" y="58"/>
                    <a:pt x="5" y="61"/>
                    <a:pt x="1" y="63"/>
                  </a:cubicBezTo>
                  <a:cubicBezTo>
                    <a:pt x="1" y="66"/>
                    <a:pt x="1" y="68"/>
                    <a:pt x="1" y="70"/>
                  </a:cubicBezTo>
                  <a:cubicBezTo>
                    <a:pt x="8" y="65"/>
                    <a:pt x="15" y="61"/>
                    <a:pt x="20" y="60"/>
                  </a:cubicBezTo>
                  <a:cubicBezTo>
                    <a:pt x="23" y="55"/>
                    <a:pt x="25" y="50"/>
                    <a:pt x="27" y="45"/>
                  </a:cubicBezTo>
                  <a:cubicBezTo>
                    <a:pt x="24" y="47"/>
                    <a:pt x="21" y="48"/>
                    <a:pt x="17" y="50"/>
                  </a:cubicBezTo>
                  <a:cubicBezTo>
                    <a:pt x="21" y="39"/>
                    <a:pt x="24" y="29"/>
                    <a:pt x="27" y="19"/>
                  </a:cubicBezTo>
                  <a:cubicBezTo>
                    <a:pt x="32" y="16"/>
                    <a:pt x="37" y="12"/>
                    <a:pt x="42" y="9"/>
                  </a:cubicBezTo>
                  <a:cubicBezTo>
                    <a:pt x="44" y="6"/>
                    <a:pt x="45" y="3"/>
                    <a:pt x="47" y="0"/>
                  </a:cubicBezTo>
                </a:path>
              </a:pathLst>
            </a:custGeom>
            <a:solidFill>
              <a:srgbClr val="99DF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4500563" y="1516063"/>
              <a:ext cx="107950" cy="68262"/>
            </a:xfrm>
            <a:custGeom>
              <a:avLst/>
              <a:gdLst>
                <a:gd name="T0" fmla="*/ 22 w 22"/>
                <a:gd name="T1" fmla="*/ 0 h 14"/>
                <a:gd name="T2" fmla="*/ 0 w 22"/>
                <a:gd name="T3" fmla="*/ 14 h 14"/>
                <a:gd name="T4" fmla="*/ 0 w 22"/>
                <a:gd name="T5" fmla="*/ 14 h 14"/>
                <a:gd name="T6" fmla="*/ 22 w 22"/>
                <a:gd name="T7" fmla="*/ 0 h 14"/>
                <a:gd name="T8" fmla="*/ 22 w 22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4">
                  <a:moveTo>
                    <a:pt x="22" y="0"/>
                  </a:moveTo>
                  <a:cubicBezTo>
                    <a:pt x="15" y="4"/>
                    <a:pt x="8" y="8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8" y="9"/>
                    <a:pt x="15" y="4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0098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4378325" y="1624013"/>
              <a:ext cx="92075" cy="200025"/>
            </a:xfrm>
            <a:custGeom>
              <a:avLst/>
              <a:gdLst>
                <a:gd name="T0" fmla="*/ 19 w 19"/>
                <a:gd name="T1" fmla="*/ 0 h 41"/>
                <a:gd name="T2" fmla="*/ 0 w 19"/>
                <a:gd name="T3" fmla="*/ 15 h 41"/>
                <a:gd name="T4" fmla="*/ 1 w 19"/>
                <a:gd name="T5" fmla="*/ 41 h 41"/>
                <a:gd name="T6" fmla="*/ 12 w 19"/>
                <a:gd name="T7" fmla="*/ 34 h 41"/>
                <a:gd name="T8" fmla="*/ 19 w 1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1">
                  <a:moveTo>
                    <a:pt x="19" y="0"/>
                  </a:moveTo>
                  <a:cubicBezTo>
                    <a:pt x="13" y="5"/>
                    <a:pt x="7" y="10"/>
                    <a:pt x="0" y="15"/>
                  </a:cubicBezTo>
                  <a:cubicBezTo>
                    <a:pt x="1" y="24"/>
                    <a:pt x="1" y="32"/>
                    <a:pt x="1" y="41"/>
                  </a:cubicBezTo>
                  <a:cubicBezTo>
                    <a:pt x="5" y="39"/>
                    <a:pt x="8" y="36"/>
                    <a:pt x="12" y="34"/>
                  </a:cubicBezTo>
                  <a:cubicBezTo>
                    <a:pt x="14" y="22"/>
                    <a:pt x="17" y="11"/>
                    <a:pt x="19" y="0"/>
                  </a:cubicBezTo>
                </a:path>
              </a:pathLst>
            </a:custGeom>
            <a:solidFill>
              <a:srgbClr val="009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4460875" y="1560513"/>
              <a:ext cx="122237" cy="200025"/>
            </a:xfrm>
            <a:custGeom>
              <a:avLst/>
              <a:gdLst>
                <a:gd name="T0" fmla="*/ 25 w 25"/>
                <a:gd name="T1" fmla="*/ 0 h 41"/>
                <a:gd name="T2" fmla="*/ 10 w 25"/>
                <a:gd name="T3" fmla="*/ 10 h 41"/>
                <a:gd name="T4" fmla="*/ 0 w 25"/>
                <a:gd name="T5" fmla="*/ 41 h 41"/>
                <a:gd name="T6" fmla="*/ 10 w 25"/>
                <a:gd name="T7" fmla="*/ 36 h 41"/>
                <a:gd name="T8" fmla="*/ 25 w 25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1">
                  <a:moveTo>
                    <a:pt x="25" y="0"/>
                  </a:moveTo>
                  <a:cubicBezTo>
                    <a:pt x="20" y="3"/>
                    <a:pt x="15" y="7"/>
                    <a:pt x="10" y="10"/>
                  </a:cubicBezTo>
                  <a:cubicBezTo>
                    <a:pt x="7" y="20"/>
                    <a:pt x="4" y="30"/>
                    <a:pt x="0" y="41"/>
                  </a:cubicBezTo>
                  <a:cubicBezTo>
                    <a:pt x="4" y="39"/>
                    <a:pt x="7" y="38"/>
                    <a:pt x="10" y="36"/>
                  </a:cubicBezTo>
                  <a:cubicBezTo>
                    <a:pt x="15" y="24"/>
                    <a:pt x="20" y="12"/>
                    <a:pt x="25" y="0"/>
                  </a:cubicBezTo>
                </a:path>
              </a:pathLst>
            </a:custGeom>
            <a:solidFill>
              <a:srgbClr val="15B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2"/>
            <p:cNvSpPr>
              <a:spLocks noEditPoints="1"/>
            </p:cNvSpPr>
            <p:nvPr/>
          </p:nvSpPr>
          <p:spPr bwMode="auto">
            <a:xfrm>
              <a:off x="4119563" y="1741488"/>
              <a:ext cx="233362" cy="228600"/>
            </a:xfrm>
            <a:custGeom>
              <a:avLst/>
              <a:gdLst>
                <a:gd name="T0" fmla="*/ 29 w 48"/>
                <a:gd name="T1" fmla="*/ 44 h 47"/>
                <a:gd name="T2" fmla="*/ 5 w 48"/>
                <a:gd name="T3" fmla="*/ 38 h 47"/>
                <a:gd name="T4" fmla="*/ 37 w 48"/>
                <a:gd name="T5" fmla="*/ 4 h 47"/>
                <a:gd name="T6" fmla="*/ 46 w 48"/>
                <a:gd name="T7" fmla="*/ 26 h 47"/>
                <a:gd name="T8" fmla="*/ 29 w 48"/>
                <a:gd name="T9" fmla="*/ 44 h 47"/>
                <a:gd name="T10" fmla="*/ 39 w 48"/>
                <a:gd name="T11" fmla="*/ 0 h 47"/>
                <a:gd name="T12" fmla="*/ 0 w 48"/>
                <a:gd name="T13" fmla="*/ 42 h 47"/>
                <a:gd name="T14" fmla="*/ 2 w 48"/>
                <a:gd name="T15" fmla="*/ 42 h 47"/>
                <a:gd name="T16" fmla="*/ 3 w 48"/>
                <a:gd name="T17" fmla="*/ 40 h 47"/>
                <a:gd name="T18" fmla="*/ 28 w 48"/>
                <a:gd name="T19" fmla="*/ 45 h 47"/>
                <a:gd name="T20" fmla="*/ 27 w 48"/>
                <a:gd name="T21" fmla="*/ 46 h 47"/>
                <a:gd name="T22" fmla="*/ 31 w 48"/>
                <a:gd name="T23" fmla="*/ 47 h 47"/>
                <a:gd name="T24" fmla="*/ 48 w 48"/>
                <a:gd name="T25" fmla="*/ 29 h 47"/>
                <a:gd name="T26" fmla="*/ 39 w 48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47">
                  <a:moveTo>
                    <a:pt x="29" y="44"/>
                  </a:moveTo>
                  <a:cubicBezTo>
                    <a:pt x="21" y="42"/>
                    <a:pt x="13" y="40"/>
                    <a:pt x="5" y="38"/>
                  </a:cubicBezTo>
                  <a:cubicBezTo>
                    <a:pt x="15" y="26"/>
                    <a:pt x="26" y="15"/>
                    <a:pt x="37" y="4"/>
                  </a:cubicBezTo>
                  <a:cubicBezTo>
                    <a:pt x="40" y="11"/>
                    <a:pt x="43" y="19"/>
                    <a:pt x="46" y="26"/>
                  </a:cubicBezTo>
                  <a:cubicBezTo>
                    <a:pt x="40" y="32"/>
                    <a:pt x="34" y="38"/>
                    <a:pt x="29" y="44"/>
                  </a:cubicBezTo>
                  <a:moveTo>
                    <a:pt x="39" y="0"/>
                  </a:moveTo>
                  <a:cubicBezTo>
                    <a:pt x="25" y="13"/>
                    <a:pt x="12" y="28"/>
                    <a:pt x="0" y="42"/>
                  </a:cubicBezTo>
                  <a:cubicBezTo>
                    <a:pt x="0" y="42"/>
                    <a:pt x="1" y="42"/>
                    <a:pt x="2" y="42"/>
                  </a:cubicBezTo>
                  <a:cubicBezTo>
                    <a:pt x="2" y="42"/>
                    <a:pt x="3" y="41"/>
                    <a:pt x="3" y="40"/>
                  </a:cubicBezTo>
                  <a:cubicBezTo>
                    <a:pt x="11" y="42"/>
                    <a:pt x="19" y="44"/>
                    <a:pt x="28" y="45"/>
                  </a:cubicBezTo>
                  <a:cubicBezTo>
                    <a:pt x="28" y="46"/>
                    <a:pt x="27" y="46"/>
                    <a:pt x="27" y="46"/>
                  </a:cubicBezTo>
                  <a:cubicBezTo>
                    <a:pt x="29" y="47"/>
                    <a:pt x="30" y="47"/>
                    <a:pt x="31" y="47"/>
                  </a:cubicBezTo>
                  <a:cubicBezTo>
                    <a:pt x="36" y="41"/>
                    <a:pt x="42" y="34"/>
                    <a:pt x="48" y="29"/>
                  </a:cubicBezTo>
                  <a:cubicBezTo>
                    <a:pt x="45" y="19"/>
                    <a:pt x="42" y="9"/>
                    <a:pt x="39" y="0"/>
                  </a:cubicBezTo>
                </a:path>
              </a:pathLst>
            </a:custGeom>
            <a:solidFill>
              <a:srgbClr val="9BE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4129088" y="1936750"/>
              <a:ext cx="127000" cy="28575"/>
            </a:xfrm>
            <a:custGeom>
              <a:avLst/>
              <a:gdLst>
                <a:gd name="T0" fmla="*/ 1 w 26"/>
                <a:gd name="T1" fmla="*/ 0 h 6"/>
                <a:gd name="T2" fmla="*/ 0 w 26"/>
                <a:gd name="T3" fmla="*/ 2 h 6"/>
                <a:gd name="T4" fmla="*/ 25 w 26"/>
                <a:gd name="T5" fmla="*/ 6 h 6"/>
                <a:gd name="T6" fmla="*/ 26 w 26"/>
                <a:gd name="T7" fmla="*/ 5 h 6"/>
                <a:gd name="T8" fmla="*/ 1 w 2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6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8" y="4"/>
                    <a:pt x="16" y="5"/>
                    <a:pt x="25" y="6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17" y="4"/>
                    <a:pt x="9" y="2"/>
                    <a:pt x="1" y="0"/>
                  </a:cubicBezTo>
                </a:path>
              </a:pathLst>
            </a:custGeom>
            <a:solidFill>
              <a:srgbClr val="029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4143375" y="1760538"/>
              <a:ext cx="200025" cy="195262"/>
            </a:xfrm>
            <a:custGeom>
              <a:avLst/>
              <a:gdLst>
                <a:gd name="T0" fmla="*/ 32 w 41"/>
                <a:gd name="T1" fmla="*/ 0 h 40"/>
                <a:gd name="T2" fmla="*/ 0 w 41"/>
                <a:gd name="T3" fmla="*/ 34 h 40"/>
                <a:gd name="T4" fmla="*/ 24 w 41"/>
                <a:gd name="T5" fmla="*/ 40 h 40"/>
                <a:gd name="T6" fmla="*/ 41 w 41"/>
                <a:gd name="T7" fmla="*/ 22 h 40"/>
                <a:gd name="T8" fmla="*/ 32 w 4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32" y="0"/>
                  </a:moveTo>
                  <a:cubicBezTo>
                    <a:pt x="21" y="11"/>
                    <a:pt x="10" y="22"/>
                    <a:pt x="0" y="34"/>
                  </a:cubicBezTo>
                  <a:cubicBezTo>
                    <a:pt x="8" y="36"/>
                    <a:pt x="16" y="38"/>
                    <a:pt x="24" y="40"/>
                  </a:cubicBezTo>
                  <a:cubicBezTo>
                    <a:pt x="29" y="34"/>
                    <a:pt x="35" y="28"/>
                    <a:pt x="41" y="22"/>
                  </a:cubicBezTo>
                  <a:cubicBezTo>
                    <a:pt x="38" y="15"/>
                    <a:pt x="35" y="7"/>
                    <a:pt x="32" y="0"/>
                  </a:cubicBezTo>
                </a:path>
              </a:pathLst>
            </a:custGeom>
            <a:solidFill>
              <a:srgbClr val="029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2592388" y="4398963"/>
              <a:ext cx="152400" cy="141287"/>
            </a:xfrm>
            <a:custGeom>
              <a:avLst/>
              <a:gdLst>
                <a:gd name="T0" fmla="*/ 31 w 31"/>
                <a:gd name="T1" fmla="*/ 0 h 29"/>
                <a:gd name="T2" fmla="*/ 12 w 31"/>
                <a:gd name="T3" fmla="*/ 7 h 29"/>
                <a:gd name="T4" fmla="*/ 0 w 31"/>
                <a:gd name="T5" fmla="*/ 29 h 29"/>
                <a:gd name="T6" fmla="*/ 20 w 31"/>
                <a:gd name="T7" fmla="*/ 22 h 29"/>
                <a:gd name="T8" fmla="*/ 31 w 31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9">
                  <a:moveTo>
                    <a:pt x="31" y="0"/>
                  </a:moveTo>
                  <a:cubicBezTo>
                    <a:pt x="24" y="3"/>
                    <a:pt x="18" y="5"/>
                    <a:pt x="12" y="7"/>
                  </a:cubicBezTo>
                  <a:cubicBezTo>
                    <a:pt x="8" y="15"/>
                    <a:pt x="4" y="22"/>
                    <a:pt x="0" y="29"/>
                  </a:cubicBezTo>
                  <a:cubicBezTo>
                    <a:pt x="6" y="28"/>
                    <a:pt x="13" y="25"/>
                    <a:pt x="20" y="22"/>
                  </a:cubicBezTo>
                  <a:cubicBezTo>
                    <a:pt x="23" y="15"/>
                    <a:pt x="27" y="7"/>
                    <a:pt x="31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3243263" y="3775075"/>
              <a:ext cx="371475" cy="477837"/>
            </a:xfrm>
            <a:custGeom>
              <a:avLst/>
              <a:gdLst>
                <a:gd name="T0" fmla="*/ 73 w 76"/>
                <a:gd name="T1" fmla="*/ 0 h 98"/>
                <a:gd name="T2" fmla="*/ 10 w 76"/>
                <a:gd name="T3" fmla="*/ 50 h 98"/>
                <a:gd name="T4" fmla="*/ 0 w 76"/>
                <a:gd name="T5" fmla="*/ 98 h 98"/>
                <a:gd name="T6" fmla="*/ 76 w 76"/>
                <a:gd name="T7" fmla="*/ 40 h 98"/>
                <a:gd name="T8" fmla="*/ 73 w 76"/>
                <a:gd name="T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98">
                  <a:moveTo>
                    <a:pt x="73" y="0"/>
                  </a:moveTo>
                  <a:cubicBezTo>
                    <a:pt x="51" y="18"/>
                    <a:pt x="30" y="35"/>
                    <a:pt x="10" y="50"/>
                  </a:cubicBezTo>
                  <a:cubicBezTo>
                    <a:pt x="7" y="65"/>
                    <a:pt x="4" y="81"/>
                    <a:pt x="0" y="98"/>
                  </a:cubicBezTo>
                  <a:cubicBezTo>
                    <a:pt x="25" y="81"/>
                    <a:pt x="50" y="62"/>
                    <a:pt x="76" y="40"/>
                  </a:cubicBezTo>
                  <a:cubicBezTo>
                    <a:pt x="75" y="26"/>
                    <a:pt x="74" y="13"/>
                    <a:pt x="7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4148138" y="2901950"/>
              <a:ext cx="508000" cy="447675"/>
            </a:xfrm>
            <a:custGeom>
              <a:avLst/>
              <a:gdLst>
                <a:gd name="T0" fmla="*/ 64 w 104"/>
                <a:gd name="T1" fmla="*/ 0 h 92"/>
                <a:gd name="T2" fmla="*/ 0 w 104"/>
                <a:gd name="T3" fmla="*/ 72 h 92"/>
                <a:gd name="T4" fmla="*/ 27 w 104"/>
                <a:gd name="T5" fmla="*/ 92 h 92"/>
                <a:gd name="T6" fmla="*/ 104 w 104"/>
                <a:gd name="T7" fmla="*/ 5 h 92"/>
                <a:gd name="T8" fmla="*/ 64 w 104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92">
                  <a:moveTo>
                    <a:pt x="64" y="0"/>
                  </a:moveTo>
                  <a:cubicBezTo>
                    <a:pt x="44" y="25"/>
                    <a:pt x="22" y="49"/>
                    <a:pt x="0" y="72"/>
                  </a:cubicBezTo>
                  <a:cubicBezTo>
                    <a:pt x="8" y="79"/>
                    <a:pt x="17" y="85"/>
                    <a:pt x="27" y="92"/>
                  </a:cubicBezTo>
                  <a:cubicBezTo>
                    <a:pt x="54" y="64"/>
                    <a:pt x="80" y="35"/>
                    <a:pt x="104" y="5"/>
                  </a:cubicBezTo>
                  <a:cubicBezTo>
                    <a:pt x="90" y="3"/>
                    <a:pt x="77" y="2"/>
                    <a:pt x="64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5013325" y="1970088"/>
              <a:ext cx="260350" cy="254000"/>
            </a:xfrm>
            <a:custGeom>
              <a:avLst/>
              <a:gdLst>
                <a:gd name="T0" fmla="*/ 53 w 53"/>
                <a:gd name="T1" fmla="*/ 0 h 52"/>
                <a:gd name="T2" fmla="*/ 21 w 53"/>
                <a:gd name="T3" fmla="*/ 16 h 52"/>
                <a:gd name="T4" fmla="*/ 0 w 53"/>
                <a:gd name="T5" fmla="*/ 52 h 52"/>
                <a:gd name="T6" fmla="*/ 31 w 53"/>
                <a:gd name="T7" fmla="*/ 39 h 52"/>
                <a:gd name="T8" fmla="*/ 53 w 53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3" y="0"/>
                  </a:moveTo>
                  <a:cubicBezTo>
                    <a:pt x="43" y="5"/>
                    <a:pt x="32" y="11"/>
                    <a:pt x="21" y="16"/>
                  </a:cubicBezTo>
                  <a:cubicBezTo>
                    <a:pt x="15" y="28"/>
                    <a:pt x="8" y="39"/>
                    <a:pt x="0" y="52"/>
                  </a:cubicBezTo>
                  <a:cubicBezTo>
                    <a:pt x="10" y="48"/>
                    <a:pt x="20" y="44"/>
                    <a:pt x="31" y="39"/>
                  </a:cubicBezTo>
                  <a:cubicBezTo>
                    <a:pt x="39" y="26"/>
                    <a:pt x="47" y="13"/>
                    <a:pt x="5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5048250" y="946150"/>
              <a:ext cx="714375" cy="901700"/>
            </a:xfrm>
            <a:custGeom>
              <a:avLst/>
              <a:gdLst>
                <a:gd name="T0" fmla="*/ 136 w 146"/>
                <a:gd name="T1" fmla="*/ 0 h 185"/>
                <a:gd name="T2" fmla="*/ 19 w 146"/>
                <a:gd name="T3" fmla="*/ 107 h 185"/>
                <a:gd name="T4" fmla="*/ 0 w 146"/>
                <a:gd name="T5" fmla="*/ 185 h 185"/>
                <a:gd name="T6" fmla="*/ 78 w 146"/>
                <a:gd name="T7" fmla="*/ 133 h 185"/>
                <a:gd name="T8" fmla="*/ 81 w 146"/>
                <a:gd name="T9" fmla="*/ 123 h 185"/>
                <a:gd name="T10" fmla="*/ 142 w 146"/>
                <a:gd name="T11" fmla="*/ 82 h 185"/>
                <a:gd name="T12" fmla="*/ 146 w 146"/>
                <a:gd name="T13" fmla="*/ 61 h 185"/>
                <a:gd name="T14" fmla="*/ 91 w 146"/>
                <a:gd name="T15" fmla="*/ 101 h 185"/>
                <a:gd name="T16" fmla="*/ 93 w 146"/>
                <a:gd name="T17" fmla="*/ 52 h 185"/>
                <a:gd name="T18" fmla="*/ 142 w 146"/>
                <a:gd name="T19" fmla="*/ 10 h 185"/>
                <a:gd name="T20" fmla="*/ 136 w 146"/>
                <a:gd name="T2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6" h="185">
                  <a:moveTo>
                    <a:pt x="136" y="0"/>
                  </a:moveTo>
                  <a:cubicBezTo>
                    <a:pt x="96" y="37"/>
                    <a:pt x="57" y="73"/>
                    <a:pt x="19" y="107"/>
                  </a:cubicBezTo>
                  <a:cubicBezTo>
                    <a:pt x="21" y="126"/>
                    <a:pt x="15" y="152"/>
                    <a:pt x="0" y="185"/>
                  </a:cubicBezTo>
                  <a:cubicBezTo>
                    <a:pt x="25" y="168"/>
                    <a:pt x="51" y="151"/>
                    <a:pt x="78" y="133"/>
                  </a:cubicBezTo>
                  <a:cubicBezTo>
                    <a:pt x="79" y="130"/>
                    <a:pt x="80" y="127"/>
                    <a:pt x="81" y="123"/>
                  </a:cubicBezTo>
                  <a:cubicBezTo>
                    <a:pt x="101" y="110"/>
                    <a:pt x="121" y="96"/>
                    <a:pt x="142" y="82"/>
                  </a:cubicBezTo>
                  <a:cubicBezTo>
                    <a:pt x="143" y="74"/>
                    <a:pt x="145" y="67"/>
                    <a:pt x="146" y="61"/>
                  </a:cubicBezTo>
                  <a:cubicBezTo>
                    <a:pt x="127" y="75"/>
                    <a:pt x="109" y="88"/>
                    <a:pt x="91" y="101"/>
                  </a:cubicBezTo>
                  <a:cubicBezTo>
                    <a:pt x="95" y="81"/>
                    <a:pt x="96" y="65"/>
                    <a:pt x="93" y="52"/>
                  </a:cubicBezTo>
                  <a:cubicBezTo>
                    <a:pt x="109" y="38"/>
                    <a:pt x="125" y="24"/>
                    <a:pt x="142" y="10"/>
                  </a:cubicBezTo>
                  <a:cubicBezTo>
                    <a:pt x="140" y="6"/>
                    <a:pt x="139" y="3"/>
                    <a:pt x="136" y="0"/>
                  </a:cubicBezTo>
                </a:path>
              </a:pathLst>
            </a:custGeom>
            <a:solidFill>
              <a:srgbClr val="99D1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5492750" y="995363"/>
              <a:ext cx="284162" cy="442912"/>
            </a:xfrm>
            <a:custGeom>
              <a:avLst/>
              <a:gdLst>
                <a:gd name="T0" fmla="*/ 51 w 58"/>
                <a:gd name="T1" fmla="*/ 0 h 91"/>
                <a:gd name="T2" fmla="*/ 2 w 58"/>
                <a:gd name="T3" fmla="*/ 42 h 91"/>
                <a:gd name="T4" fmla="*/ 0 w 58"/>
                <a:gd name="T5" fmla="*/ 91 h 91"/>
                <a:gd name="T6" fmla="*/ 55 w 58"/>
                <a:gd name="T7" fmla="*/ 51 h 91"/>
                <a:gd name="T8" fmla="*/ 51 w 58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1">
                  <a:moveTo>
                    <a:pt x="51" y="0"/>
                  </a:moveTo>
                  <a:cubicBezTo>
                    <a:pt x="34" y="14"/>
                    <a:pt x="18" y="28"/>
                    <a:pt x="2" y="42"/>
                  </a:cubicBezTo>
                  <a:cubicBezTo>
                    <a:pt x="5" y="55"/>
                    <a:pt x="4" y="71"/>
                    <a:pt x="0" y="91"/>
                  </a:cubicBezTo>
                  <a:cubicBezTo>
                    <a:pt x="18" y="78"/>
                    <a:pt x="36" y="65"/>
                    <a:pt x="55" y="51"/>
                  </a:cubicBezTo>
                  <a:cubicBezTo>
                    <a:pt x="58" y="30"/>
                    <a:pt x="56" y="13"/>
                    <a:pt x="51" y="0"/>
                  </a:cubicBezTo>
                </a:path>
              </a:pathLst>
            </a:custGeom>
            <a:solidFill>
              <a:srgbClr val="09A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5429250" y="1346200"/>
              <a:ext cx="314325" cy="247650"/>
            </a:xfrm>
            <a:custGeom>
              <a:avLst/>
              <a:gdLst>
                <a:gd name="T0" fmla="*/ 64 w 64"/>
                <a:gd name="T1" fmla="*/ 0 h 51"/>
                <a:gd name="T2" fmla="*/ 3 w 64"/>
                <a:gd name="T3" fmla="*/ 41 h 51"/>
                <a:gd name="T4" fmla="*/ 0 w 64"/>
                <a:gd name="T5" fmla="*/ 51 h 51"/>
                <a:gd name="T6" fmla="*/ 61 w 64"/>
                <a:gd name="T7" fmla="*/ 10 h 51"/>
                <a:gd name="T8" fmla="*/ 64 w 64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64" y="0"/>
                  </a:moveTo>
                  <a:cubicBezTo>
                    <a:pt x="43" y="14"/>
                    <a:pt x="23" y="28"/>
                    <a:pt x="3" y="41"/>
                  </a:cubicBezTo>
                  <a:cubicBezTo>
                    <a:pt x="2" y="45"/>
                    <a:pt x="1" y="48"/>
                    <a:pt x="0" y="51"/>
                  </a:cubicBezTo>
                  <a:cubicBezTo>
                    <a:pt x="20" y="38"/>
                    <a:pt x="40" y="24"/>
                    <a:pt x="61" y="10"/>
                  </a:cubicBezTo>
                  <a:cubicBezTo>
                    <a:pt x="62" y="7"/>
                    <a:pt x="63" y="3"/>
                    <a:pt x="64" y="0"/>
                  </a:cubicBezTo>
                </a:path>
              </a:pathLst>
            </a:custGeom>
            <a:solidFill>
              <a:srgbClr val="009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5043488" y="882651"/>
              <a:ext cx="650875" cy="492125"/>
            </a:xfrm>
            <a:custGeom>
              <a:avLst/>
              <a:gdLst>
                <a:gd name="T0" fmla="*/ 133 w 133"/>
                <a:gd name="T1" fmla="*/ 0 h 101"/>
                <a:gd name="T2" fmla="*/ 60 w 133"/>
                <a:gd name="T3" fmla="*/ 0 h 101"/>
                <a:gd name="T4" fmla="*/ 60 w 133"/>
                <a:gd name="T5" fmla="*/ 0 h 101"/>
                <a:gd name="T6" fmla="*/ 87 w 133"/>
                <a:gd name="T7" fmla="*/ 0 h 101"/>
                <a:gd name="T8" fmla="*/ 87 w 133"/>
                <a:gd name="T9" fmla="*/ 0 h 101"/>
                <a:gd name="T10" fmla="*/ 58 w 133"/>
                <a:gd name="T11" fmla="*/ 32 h 101"/>
                <a:gd name="T12" fmla="*/ 50 w 133"/>
                <a:gd name="T13" fmla="*/ 32 h 101"/>
                <a:gd name="T14" fmla="*/ 33 w 133"/>
                <a:gd name="T15" fmla="*/ 34 h 101"/>
                <a:gd name="T16" fmla="*/ 17 w 133"/>
                <a:gd name="T17" fmla="*/ 54 h 101"/>
                <a:gd name="T18" fmla="*/ 26 w 133"/>
                <a:gd name="T19" fmla="*/ 53 h 101"/>
                <a:gd name="T20" fmla="*/ 37 w 133"/>
                <a:gd name="T21" fmla="*/ 54 h 101"/>
                <a:gd name="T22" fmla="*/ 0 w 133"/>
                <a:gd name="T23" fmla="*/ 96 h 101"/>
                <a:gd name="T24" fmla="*/ 6 w 133"/>
                <a:gd name="T25" fmla="*/ 101 h 101"/>
                <a:gd name="T26" fmla="*/ 48 w 133"/>
                <a:gd name="T27" fmla="*/ 56 h 101"/>
                <a:gd name="T28" fmla="*/ 63 w 133"/>
                <a:gd name="T29" fmla="*/ 71 h 101"/>
                <a:gd name="T30" fmla="*/ 86 w 133"/>
                <a:gd name="T31" fmla="*/ 49 h 101"/>
                <a:gd name="T32" fmla="*/ 67 w 133"/>
                <a:gd name="T33" fmla="*/ 35 h 101"/>
                <a:gd name="T34" fmla="*/ 100 w 133"/>
                <a:gd name="T35" fmla="*/ 0 h 101"/>
                <a:gd name="T36" fmla="*/ 133 w 133"/>
                <a:gd name="T37" fmla="*/ 0 h 101"/>
                <a:gd name="T38" fmla="*/ 133 w 133"/>
                <a:gd name="T3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101">
                  <a:moveTo>
                    <a:pt x="133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77" y="11"/>
                    <a:pt x="67" y="22"/>
                    <a:pt x="58" y="32"/>
                  </a:cubicBezTo>
                  <a:cubicBezTo>
                    <a:pt x="55" y="32"/>
                    <a:pt x="52" y="32"/>
                    <a:pt x="50" y="32"/>
                  </a:cubicBezTo>
                  <a:cubicBezTo>
                    <a:pt x="44" y="32"/>
                    <a:pt x="39" y="33"/>
                    <a:pt x="33" y="34"/>
                  </a:cubicBezTo>
                  <a:cubicBezTo>
                    <a:pt x="27" y="40"/>
                    <a:pt x="22" y="47"/>
                    <a:pt x="17" y="54"/>
                  </a:cubicBezTo>
                  <a:cubicBezTo>
                    <a:pt x="20" y="53"/>
                    <a:pt x="23" y="53"/>
                    <a:pt x="26" y="53"/>
                  </a:cubicBezTo>
                  <a:cubicBezTo>
                    <a:pt x="30" y="53"/>
                    <a:pt x="34" y="53"/>
                    <a:pt x="37" y="54"/>
                  </a:cubicBezTo>
                  <a:cubicBezTo>
                    <a:pt x="25" y="68"/>
                    <a:pt x="12" y="82"/>
                    <a:pt x="0" y="96"/>
                  </a:cubicBezTo>
                  <a:cubicBezTo>
                    <a:pt x="2" y="98"/>
                    <a:pt x="4" y="99"/>
                    <a:pt x="6" y="101"/>
                  </a:cubicBezTo>
                  <a:cubicBezTo>
                    <a:pt x="20" y="86"/>
                    <a:pt x="34" y="71"/>
                    <a:pt x="48" y="56"/>
                  </a:cubicBezTo>
                  <a:cubicBezTo>
                    <a:pt x="55" y="59"/>
                    <a:pt x="60" y="64"/>
                    <a:pt x="63" y="71"/>
                  </a:cubicBezTo>
                  <a:cubicBezTo>
                    <a:pt x="71" y="64"/>
                    <a:pt x="78" y="57"/>
                    <a:pt x="86" y="49"/>
                  </a:cubicBezTo>
                  <a:cubicBezTo>
                    <a:pt x="81" y="43"/>
                    <a:pt x="75" y="38"/>
                    <a:pt x="67" y="35"/>
                  </a:cubicBezTo>
                  <a:cubicBezTo>
                    <a:pt x="78" y="23"/>
                    <a:pt x="89" y="12"/>
                    <a:pt x="100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0"/>
                    <a:pt x="133" y="0"/>
                    <a:pt x="133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5205413" y="882651"/>
              <a:ext cx="263525" cy="165100"/>
            </a:xfrm>
            <a:custGeom>
              <a:avLst/>
              <a:gdLst>
                <a:gd name="T0" fmla="*/ 54 w 54"/>
                <a:gd name="T1" fmla="*/ 0 h 34"/>
                <a:gd name="T2" fmla="*/ 27 w 54"/>
                <a:gd name="T3" fmla="*/ 0 h 34"/>
                <a:gd name="T4" fmla="*/ 0 w 54"/>
                <a:gd name="T5" fmla="*/ 34 h 34"/>
                <a:gd name="T6" fmla="*/ 17 w 54"/>
                <a:gd name="T7" fmla="*/ 32 h 34"/>
                <a:gd name="T8" fmla="*/ 25 w 54"/>
                <a:gd name="T9" fmla="*/ 32 h 34"/>
                <a:gd name="T10" fmla="*/ 54 w 54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4">
                  <a:moveTo>
                    <a:pt x="54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8" y="11"/>
                    <a:pt x="9" y="22"/>
                    <a:pt x="0" y="34"/>
                  </a:cubicBezTo>
                  <a:cubicBezTo>
                    <a:pt x="6" y="33"/>
                    <a:pt x="11" y="32"/>
                    <a:pt x="17" y="32"/>
                  </a:cubicBezTo>
                  <a:cubicBezTo>
                    <a:pt x="19" y="32"/>
                    <a:pt x="22" y="32"/>
                    <a:pt x="25" y="32"/>
                  </a:cubicBezTo>
                  <a:cubicBezTo>
                    <a:pt x="34" y="22"/>
                    <a:pt x="44" y="11"/>
                    <a:pt x="54" y="0"/>
                  </a:cubicBezTo>
                </a:path>
              </a:pathLst>
            </a:custGeom>
            <a:solidFill>
              <a:srgbClr val="04A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5370513" y="882651"/>
              <a:ext cx="338137" cy="238125"/>
            </a:xfrm>
            <a:custGeom>
              <a:avLst/>
              <a:gdLst>
                <a:gd name="T0" fmla="*/ 66 w 69"/>
                <a:gd name="T1" fmla="*/ 0 h 49"/>
                <a:gd name="T2" fmla="*/ 33 w 69"/>
                <a:gd name="T3" fmla="*/ 0 h 49"/>
                <a:gd name="T4" fmla="*/ 0 w 69"/>
                <a:gd name="T5" fmla="*/ 35 h 49"/>
                <a:gd name="T6" fmla="*/ 19 w 69"/>
                <a:gd name="T7" fmla="*/ 49 h 49"/>
                <a:gd name="T8" fmla="*/ 69 w 69"/>
                <a:gd name="T9" fmla="*/ 2 h 49"/>
                <a:gd name="T10" fmla="*/ 66 w 6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49">
                  <a:moveTo>
                    <a:pt x="66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22" y="12"/>
                    <a:pt x="11" y="23"/>
                    <a:pt x="0" y="35"/>
                  </a:cubicBezTo>
                  <a:cubicBezTo>
                    <a:pt x="8" y="38"/>
                    <a:pt x="14" y="43"/>
                    <a:pt x="19" y="49"/>
                  </a:cubicBezTo>
                  <a:cubicBezTo>
                    <a:pt x="35" y="34"/>
                    <a:pt x="52" y="18"/>
                    <a:pt x="69" y="2"/>
                  </a:cubicBezTo>
                  <a:cubicBezTo>
                    <a:pt x="68" y="1"/>
                    <a:pt x="67" y="0"/>
                    <a:pt x="66" y="0"/>
                  </a:cubicBezTo>
                </a:path>
              </a:pathLst>
            </a:custGeom>
            <a:solidFill>
              <a:srgbClr val="00A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970463" y="1141413"/>
              <a:ext cx="254000" cy="209550"/>
            </a:xfrm>
            <a:custGeom>
              <a:avLst/>
              <a:gdLst>
                <a:gd name="T0" fmla="*/ 41 w 52"/>
                <a:gd name="T1" fmla="*/ 0 h 43"/>
                <a:gd name="T2" fmla="*/ 32 w 52"/>
                <a:gd name="T3" fmla="*/ 1 h 43"/>
                <a:gd name="T4" fmla="*/ 0 w 52"/>
                <a:gd name="T5" fmla="*/ 40 h 43"/>
                <a:gd name="T6" fmla="*/ 15 w 52"/>
                <a:gd name="T7" fmla="*/ 43 h 43"/>
                <a:gd name="T8" fmla="*/ 52 w 52"/>
                <a:gd name="T9" fmla="*/ 1 h 43"/>
                <a:gd name="T10" fmla="*/ 41 w 52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43">
                  <a:moveTo>
                    <a:pt x="41" y="0"/>
                  </a:moveTo>
                  <a:cubicBezTo>
                    <a:pt x="38" y="0"/>
                    <a:pt x="35" y="0"/>
                    <a:pt x="32" y="1"/>
                  </a:cubicBezTo>
                  <a:cubicBezTo>
                    <a:pt x="21" y="14"/>
                    <a:pt x="11" y="27"/>
                    <a:pt x="0" y="40"/>
                  </a:cubicBezTo>
                  <a:cubicBezTo>
                    <a:pt x="6" y="40"/>
                    <a:pt x="11" y="41"/>
                    <a:pt x="15" y="43"/>
                  </a:cubicBezTo>
                  <a:cubicBezTo>
                    <a:pt x="27" y="29"/>
                    <a:pt x="40" y="15"/>
                    <a:pt x="52" y="1"/>
                  </a:cubicBezTo>
                  <a:cubicBezTo>
                    <a:pt x="49" y="0"/>
                    <a:pt x="45" y="0"/>
                    <a:pt x="41" y="0"/>
                  </a:cubicBezTo>
                </a:path>
              </a:pathLst>
            </a:custGeom>
            <a:solidFill>
              <a:srgbClr val="1AA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5072063" y="1155700"/>
              <a:ext cx="279400" cy="296862"/>
            </a:xfrm>
            <a:custGeom>
              <a:avLst/>
              <a:gdLst>
                <a:gd name="T0" fmla="*/ 42 w 57"/>
                <a:gd name="T1" fmla="*/ 0 h 61"/>
                <a:gd name="T2" fmla="*/ 0 w 57"/>
                <a:gd name="T3" fmla="*/ 45 h 61"/>
                <a:gd name="T4" fmla="*/ 9 w 57"/>
                <a:gd name="T5" fmla="*/ 61 h 61"/>
                <a:gd name="T6" fmla="*/ 57 w 57"/>
                <a:gd name="T7" fmla="*/ 15 h 61"/>
                <a:gd name="T8" fmla="*/ 42 w 57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1">
                  <a:moveTo>
                    <a:pt x="42" y="0"/>
                  </a:moveTo>
                  <a:cubicBezTo>
                    <a:pt x="28" y="15"/>
                    <a:pt x="14" y="30"/>
                    <a:pt x="0" y="45"/>
                  </a:cubicBezTo>
                  <a:cubicBezTo>
                    <a:pt x="4" y="49"/>
                    <a:pt x="7" y="54"/>
                    <a:pt x="9" y="61"/>
                  </a:cubicBezTo>
                  <a:cubicBezTo>
                    <a:pt x="25" y="46"/>
                    <a:pt x="41" y="31"/>
                    <a:pt x="57" y="15"/>
                  </a:cubicBezTo>
                  <a:cubicBezTo>
                    <a:pt x="54" y="8"/>
                    <a:pt x="49" y="3"/>
                    <a:pt x="42" y="0"/>
                  </a:cubicBezTo>
                </a:path>
              </a:pathLst>
            </a:custGeom>
            <a:solidFill>
              <a:srgbClr val="0CAA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4705350" y="882651"/>
              <a:ext cx="596900" cy="536575"/>
            </a:xfrm>
            <a:custGeom>
              <a:avLst/>
              <a:gdLst>
                <a:gd name="T0" fmla="*/ 122 w 122"/>
                <a:gd name="T1" fmla="*/ 0 h 110"/>
                <a:gd name="T2" fmla="*/ 116 w 122"/>
                <a:gd name="T3" fmla="*/ 0 h 110"/>
                <a:gd name="T4" fmla="*/ 97 w 122"/>
                <a:gd name="T5" fmla="*/ 7 h 110"/>
                <a:gd name="T6" fmla="*/ 76 w 122"/>
                <a:gd name="T7" fmla="*/ 38 h 110"/>
                <a:gd name="T8" fmla="*/ 40 w 122"/>
                <a:gd name="T9" fmla="*/ 55 h 110"/>
                <a:gd name="T10" fmla="*/ 55 w 122"/>
                <a:gd name="T11" fmla="*/ 29 h 110"/>
                <a:gd name="T12" fmla="*/ 28 w 122"/>
                <a:gd name="T13" fmla="*/ 46 h 110"/>
                <a:gd name="T14" fmla="*/ 11 w 122"/>
                <a:gd name="T15" fmla="*/ 80 h 110"/>
                <a:gd name="T16" fmla="*/ 19 w 122"/>
                <a:gd name="T17" fmla="*/ 75 h 110"/>
                <a:gd name="T18" fmla="*/ 19 w 122"/>
                <a:gd name="T19" fmla="*/ 75 h 110"/>
                <a:gd name="T20" fmla="*/ 19 w 122"/>
                <a:gd name="T21" fmla="*/ 75 h 110"/>
                <a:gd name="T22" fmla="*/ 0 w 122"/>
                <a:gd name="T23" fmla="*/ 110 h 110"/>
                <a:gd name="T24" fmla="*/ 9 w 122"/>
                <a:gd name="T25" fmla="*/ 106 h 110"/>
                <a:gd name="T26" fmla="*/ 27 w 122"/>
                <a:gd name="T27" fmla="*/ 74 h 110"/>
                <a:gd name="T28" fmla="*/ 63 w 122"/>
                <a:gd name="T29" fmla="*/ 59 h 110"/>
                <a:gd name="T30" fmla="*/ 63 w 122"/>
                <a:gd name="T31" fmla="*/ 59 h 110"/>
                <a:gd name="T32" fmla="*/ 63 w 122"/>
                <a:gd name="T33" fmla="*/ 59 h 110"/>
                <a:gd name="T34" fmla="*/ 37 w 122"/>
                <a:gd name="T35" fmla="*/ 96 h 110"/>
                <a:gd name="T36" fmla="*/ 48 w 122"/>
                <a:gd name="T37" fmla="*/ 94 h 110"/>
                <a:gd name="T38" fmla="*/ 77 w 122"/>
                <a:gd name="T39" fmla="*/ 55 h 110"/>
                <a:gd name="T40" fmla="*/ 80 w 122"/>
                <a:gd name="T41" fmla="*/ 55 h 110"/>
                <a:gd name="T42" fmla="*/ 95 w 122"/>
                <a:gd name="T43" fmla="*/ 35 h 110"/>
                <a:gd name="T44" fmla="*/ 90 w 122"/>
                <a:gd name="T45" fmla="*/ 36 h 110"/>
                <a:gd name="T46" fmla="*/ 118 w 122"/>
                <a:gd name="T47" fmla="*/ 0 h 110"/>
                <a:gd name="T48" fmla="*/ 122 w 122"/>
                <a:gd name="T49" fmla="*/ 0 h 110"/>
                <a:gd name="T50" fmla="*/ 122 w 122"/>
                <a:gd name="T5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2" h="110">
                  <a:moveTo>
                    <a:pt x="122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10" y="2"/>
                    <a:pt x="104" y="4"/>
                    <a:pt x="97" y="7"/>
                  </a:cubicBezTo>
                  <a:cubicBezTo>
                    <a:pt x="90" y="17"/>
                    <a:pt x="83" y="27"/>
                    <a:pt x="76" y="38"/>
                  </a:cubicBezTo>
                  <a:cubicBezTo>
                    <a:pt x="64" y="42"/>
                    <a:pt x="52" y="48"/>
                    <a:pt x="40" y="55"/>
                  </a:cubicBezTo>
                  <a:cubicBezTo>
                    <a:pt x="45" y="46"/>
                    <a:pt x="50" y="37"/>
                    <a:pt x="55" y="29"/>
                  </a:cubicBezTo>
                  <a:cubicBezTo>
                    <a:pt x="46" y="34"/>
                    <a:pt x="37" y="40"/>
                    <a:pt x="28" y="46"/>
                  </a:cubicBezTo>
                  <a:cubicBezTo>
                    <a:pt x="22" y="57"/>
                    <a:pt x="17" y="68"/>
                    <a:pt x="11" y="80"/>
                  </a:cubicBezTo>
                  <a:cubicBezTo>
                    <a:pt x="14" y="78"/>
                    <a:pt x="16" y="77"/>
                    <a:pt x="19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3" y="86"/>
                    <a:pt x="7" y="98"/>
                    <a:pt x="0" y="110"/>
                  </a:cubicBezTo>
                  <a:cubicBezTo>
                    <a:pt x="3" y="108"/>
                    <a:pt x="6" y="107"/>
                    <a:pt x="9" y="106"/>
                  </a:cubicBezTo>
                  <a:cubicBezTo>
                    <a:pt x="15" y="95"/>
                    <a:pt x="21" y="85"/>
                    <a:pt x="27" y="74"/>
                  </a:cubicBezTo>
                  <a:cubicBezTo>
                    <a:pt x="39" y="68"/>
                    <a:pt x="52" y="62"/>
                    <a:pt x="63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54" y="71"/>
                    <a:pt x="45" y="83"/>
                    <a:pt x="37" y="96"/>
                  </a:cubicBezTo>
                  <a:cubicBezTo>
                    <a:pt x="40" y="95"/>
                    <a:pt x="44" y="94"/>
                    <a:pt x="48" y="94"/>
                  </a:cubicBezTo>
                  <a:cubicBezTo>
                    <a:pt x="57" y="81"/>
                    <a:pt x="67" y="68"/>
                    <a:pt x="77" y="55"/>
                  </a:cubicBezTo>
                  <a:cubicBezTo>
                    <a:pt x="78" y="55"/>
                    <a:pt x="79" y="55"/>
                    <a:pt x="80" y="55"/>
                  </a:cubicBezTo>
                  <a:cubicBezTo>
                    <a:pt x="85" y="48"/>
                    <a:pt x="90" y="42"/>
                    <a:pt x="95" y="35"/>
                  </a:cubicBezTo>
                  <a:cubicBezTo>
                    <a:pt x="93" y="35"/>
                    <a:pt x="92" y="36"/>
                    <a:pt x="90" y="36"/>
                  </a:cubicBezTo>
                  <a:cubicBezTo>
                    <a:pt x="100" y="24"/>
                    <a:pt x="109" y="12"/>
                    <a:pt x="118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4902200" y="915988"/>
              <a:ext cx="277812" cy="234950"/>
            </a:xfrm>
            <a:custGeom>
              <a:avLst/>
              <a:gdLst>
                <a:gd name="T0" fmla="*/ 57 w 57"/>
                <a:gd name="T1" fmla="*/ 0 h 48"/>
                <a:gd name="T2" fmla="*/ 15 w 57"/>
                <a:gd name="T3" fmla="*/ 22 h 48"/>
                <a:gd name="T4" fmla="*/ 0 w 57"/>
                <a:gd name="T5" fmla="*/ 48 h 48"/>
                <a:gd name="T6" fmla="*/ 36 w 57"/>
                <a:gd name="T7" fmla="*/ 31 h 48"/>
                <a:gd name="T8" fmla="*/ 57 w 57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8">
                  <a:moveTo>
                    <a:pt x="57" y="0"/>
                  </a:moveTo>
                  <a:cubicBezTo>
                    <a:pt x="44" y="6"/>
                    <a:pt x="29" y="14"/>
                    <a:pt x="15" y="22"/>
                  </a:cubicBezTo>
                  <a:cubicBezTo>
                    <a:pt x="10" y="30"/>
                    <a:pt x="5" y="39"/>
                    <a:pt x="0" y="48"/>
                  </a:cubicBezTo>
                  <a:cubicBezTo>
                    <a:pt x="12" y="41"/>
                    <a:pt x="24" y="35"/>
                    <a:pt x="36" y="31"/>
                  </a:cubicBezTo>
                  <a:cubicBezTo>
                    <a:pt x="43" y="20"/>
                    <a:pt x="50" y="10"/>
                    <a:pt x="57" y="0"/>
                  </a:cubicBezTo>
                </a:path>
              </a:pathLst>
            </a:custGeom>
            <a:solidFill>
              <a:srgbClr val="2CB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5146675" y="882651"/>
              <a:ext cx="155575" cy="176212"/>
            </a:xfrm>
            <a:custGeom>
              <a:avLst/>
              <a:gdLst>
                <a:gd name="T0" fmla="*/ 32 w 32"/>
                <a:gd name="T1" fmla="*/ 0 h 36"/>
                <a:gd name="T2" fmla="*/ 28 w 32"/>
                <a:gd name="T3" fmla="*/ 0 h 36"/>
                <a:gd name="T4" fmla="*/ 0 w 32"/>
                <a:gd name="T5" fmla="*/ 36 h 36"/>
                <a:gd name="T6" fmla="*/ 5 w 32"/>
                <a:gd name="T7" fmla="*/ 35 h 36"/>
                <a:gd name="T8" fmla="*/ 32 w 32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6">
                  <a:moveTo>
                    <a:pt x="3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9" y="12"/>
                    <a:pt x="10" y="24"/>
                    <a:pt x="0" y="36"/>
                  </a:cubicBezTo>
                  <a:cubicBezTo>
                    <a:pt x="2" y="36"/>
                    <a:pt x="3" y="35"/>
                    <a:pt x="5" y="35"/>
                  </a:cubicBezTo>
                  <a:cubicBezTo>
                    <a:pt x="14" y="23"/>
                    <a:pt x="23" y="11"/>
                    <a:pt x="32" y="0"/>
                  </a:cubicBezTo>
                </a:path>
              </a:pathLst>
            </a:custGeom>
            <a:solidFill>
              <a:srgbClr val="04A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4676775" y="1247775"/>
              <a:ext cx="122237" cy="185737"/>
            </a:xfrm>
            <a:custGeom>
              <a:avLst/>
              <a:gdLst>
                <a:gd name="T0" fmla="*/ 25 w 25"/>
                <a:gd name="T1" fmla="*/ 0 h 38"/>
                <a:gd name="T2" fmla="*/ 17 w 25"/>
                <a:gd name="T3" fmla="*/ 5 h 38"/>
                <a:gd name="T4" fmla="*/ 0 w 25"/>
                <a:gd name="T5" fmla="*/ 38 h 38"/>
                <a:gd name="T6" fmla="*/ 6 w 25"/>
                <a:gd name="T7" fmla="*/ 35 h 38"/>
                <a:gd name="T8" fmla="*/ 25 w 25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8">
                  <a:moveTo>
                    <a:pt x="25" y="0"/>
                  </a:moveTo>
                  <a:cubicBezTo>
                    <a:pt x="22" y="2"/>
                    <a:pt x="20" y="3"/>
                    <a:pt x="17" y="5"/>
                  </a:cubicBezTo>
                  <a:cubicBezTo>
                    <a:pt x="12" y="16"/>
                    <a:pt x="6" y="27"/>
                    <a:pt x="0" y="38"/>
                  </a:cubicBezTo>
                  <a:cubicBezTo>
                    <a:pt x="2" y="37"/>
                    <a:pt x="4" y="36"/>
                    <a:pt x="6" y="35"/>
                  </a:cubicBezTo>
                  <a:cubicBezTo>
                    <a:pt x="13" y="23"/>
                    <a:pt x="19" y="11"/>
                    <a:pt x="25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4749800" y="1169988"/>
              <a:ext cx="263525" cy="230187"/>
            </a:xfrm>
            <a:custGeom>
              <a:avLst/>
              <a:gdLst>
                <a:gd name="T0" fmla="*/ 54 w 54"/>
                <a:gd name="T1" fmla="*/ 0 h 47"/>
                <a:gd name="T2" fmla="*/ 18 w 54"/>
                <a:gd name="T3" fmla="*/ 15 h 47"/>
                <a:gd name="T4" fmla="*/ 0 w 54"/>
                <a:gd name="T5" fmla="*/ 47 h 47"/>
                <a:gd name="T6" fmla="*/ 28 w 54"/>
                <a:gd name="T7" fmla="*/ 37 h 47"/>
                <a:gd name="T8" fmla="*/ 54 w 54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7">
                  <a:moveTo>
                    <a:pt x="54" y="0"/>
                  </a:moveTo>
                  <a:cubicBezTo>
                    <a:pt x="43" y="3"/>
                    <a:pt x="30" y="9"/>
                    <a:pt x="18" y="15"/>
                  </a:cubicBezTo>
                  <a:cubicBezTo>
                    <a:pt x="12" y="26"/>
                    <a:pt x="6" y="36"/>
                    <a:pt x="0" y="47"/>
                  </a:cubicBezTo>
                  <a:cubicBezTo>
                    <a:pt x="10" y="42"/>
                    <a:pt x="19" y="38"/>
                    <a:pt x="28" y="37"/>
                  </a:cubicBezTo>
                  <a:cubicBezTo>
                    <a:pt x="36" y="24"/>
                    <a:pt x="45" y="12"/>
                    <a:pt x="54" y="0"/>
                  </a:cubicBezTo>
                </a:path>
              </a:pathLst>
            </a:custGeom>
            <a:solidFill>
              <a:srgbClr val="16A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4940300" y="1150938"/>
              <a:ext cx="157162" cy="190500"/>
            </a:xfrm>
            <a:custGeom>
              <a:avLst/>
              <a:gdLst>
                <a:gd name="T0" fmla="*/ 32 w 32"/>
                <a:gd name="T1" fmla="*/ 0 h 39"/>
                <a:gd name="T2" fmla="*/ 29 w 32"/>
                <a:gd name="T3" fmla="*/ 0 h 39"/>
                <a:gd name="T4" fmla="*/ 0 w 32"/>
                <a:gd name="T5" fmla="*/ 39 h 39"/>
                <a:gd name="T6" fmla="*/ 1 w 32"/>
                <a:gd name="T7" fmla="*/ 39 h 39"/>
                <a:gd name="T8" fmla="*/ 32 w 32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9">
                  <a:moveTo>
                    <a:pt x="32" y="0"/>
                  </a:moveTo>
                  <a:cubicBezTo>
                    <a:pt x="31" y="0"/>
                    <a:pt x="30" y="0"/>
                    <a:pt x="29" y="0"/>
                  </a:cubicBezTo>
                  <a:cubicBezTo>
                    <a:pt x="19" y="13"/>
                    <a:pt x="9" y="26"/>
                    <a:pt x="0" y="39"/>
                  </a:cubicBezTo>
                  <a:cubicBezTo>
                    <a:pt x="0" y="39"/>
                    <a:pt x="1" y="39"/>
                    <a:pt x="1" y="39"/>
                  </a:cubicBezTo>
                  <a:cubicBezTo>
                    <a:pt x="12" y="26"/>
                    <a:pt x="22" y="13"/>
                    <a:pt x="32" y="0"/>
                  </a:cubicBezTo>
                </a:path>
              </a:pathLst>
            </a:custGeom>
            <a:solidFill>
              <a:srgbClr val="1AA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4343400" y="1233488"/>
              <a:ext cx="406400" cy="355600"/>
            </a:xfrm>
            <a:custGeom>
              <a:avLst/>
              <a:gdLst>
                <a:gd name="T0" fmla="*/ 83 w 83"/>
                <a:gd name="T1" fmla="*/ 0 h 73"/>
                <a:gd name="T2" fmla="*/ 55 w 83"/>
                <a:gd name="T3" fmla="*/ 20 h 73"/>
                <a:gd name="T4" fmla="*/ 60 w 83"/>
                <a:gd name="T5" fmla="*/ 4 h 73"/>
                <a:gd name="T6" fmla="*/ 32 w 83"/>
                <a:gd name="T7" fmla="*/ 26 h 73"/>
                <a:gd name="T8" fmla="*/ 30 w 83"/>
                <a:gd name="T9" fmla="*/ 40 h 73"/>
                <a:gd name="T10" fmla="*/ 0 w 83"/>
                <a:gd name="T11" fmla="*/ 66 h 73"/>
                <a:gd name="T12" fmla="*/ 1 w 83"/>
                <a:gd name="T13" fmla="*/ 73 h 73"/>
                <a:gd name="T14" fmla="*/ 33 w 83"/>
                <a:gd name="T15" fmla="*/ 46 h 73"/>
                <a:gd name="T16" fmla="*/ 33 w 83"/>
                <a:gd name="T17" fmla="*/ 46 h 73"/>
                <a:gd name="T18" fmla="*/ 33 w 83"/>
                <a:gd name="T19" fmla="*/ 46 h 73"/>
                <a:gd name="T20" fmla="*/ 28 w 83"/>
                <a:gd name="T21" fmla="*/ 67 h 73"/>
                <a:gd name="T22" fmla="*/ 35 w 83"/>
                <a:gd name="T23" fmla="*/ 62 h 73"/>
                <a:gd name="T24" fmla="*/ 42 w 83"/>
                <a:gd name="T25" fmla="*/ 38 h 73"/>
                <a:gd name="T26" fmla="*/ 77 w 83"/>
                <a:gd name="T27" fmla="*/ 12 h 73"/>
                <a:gd name="T28" fmla="*/ 83 w 83"/>
                <a:gd name="T2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73">
                  <a:moveTo>
                    <a:pt x="83" y="0"/>
                  </a:moveTo>
                  <a:cubicBezTo>
                    <a:pt x="74" y="7"/>
                    <a:pt x="64" y="13"/>
                    <a:pt x="55" y="20"/>
                  </a:cubicBezTo>
                  <a:cubicBezTo>
                    <a:pt x="56" y="15"/>
                    <a:pt x="58" y="9"/>
                    <a:pt x="60" y="4"/>
                  </a:cubicBezTo>
                  <a:cubicBezTo>
                    <a:pt x="51" y="11"/>
                    <a:pt x="42" y="18"/>
                    <a:pt x="32" y="26"/>
                  </a:cubicBezTo>
                  <a:cubicBezTo>
                    <a:pt x="32" y="30"/>
                    <a:pt x="31" y="35"/>
                    <a:pt x="30" y="40"/>
                  </a:cubicBezTo>
                  <a:cubicBezTo>
                    <a:pt x="20" y="48"/>
                    <a:pt x="10" y="57"/>
                    <a:pt x="0" y="66"/>
                  </a:cubicBezTo>
                  <a:cubicBezTo>
                    <a:pt x="1" y="68"/>
                    <a:pt x="1" y="70"/>
                    <a:pt x="1" y="73"/>
                  </a:cubicBezTo>
                  <a:cubicBezTo>
                    <a:pt x="12" y="63"/>
                    <a:pt x="22" y="54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53"/>
                    <a:pt x="30" y="60"/>
                    <a:pt x="28" y="67"/>
                  </a:cubicBezTo>
                  <a:cubicBezTo>
                    <a:pt x="31" y="65"/>
                    <a:pt x="33" y="64"/>
                    <a:pt x="35" y="62"/>
                  </a:cubicBezTo>
                  <a:cubicBezTo>
                    <a:pt x="37" y="54"/>
                    <a:pt x="39" y="46"/>
                    <a:pt x="42" y="38"/>
                  </a:cubicBezTo>
                  <a:cubicBezTo>
                    <a:pt x="54" y="28"/>
                    <a:pt x="66" y="20"/>
                    <a:pt x="77" y="12"/>
                  </a:cubicBezTo>
                  <a:cubicBezTo>
                    <a:pt x="79" y="8"/>
                    <a:pt x="81" y="4"/>
                    <a:pt x="83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4338638" y="1360488"/>
              <a:ext cx="161925" cy="195262"/>
            </a:xfrm>
            <a:custGeom>
              <a:avLst/>
              <a:gdLst>
                <a:gd name="T0" fmla="*/ 33 w 33"/>
                <a:gd name="T1" fmla="*/ 0 h 40"/>
                <a:gd name="T2" fmla="*/ 0 w 33"/>
                <a:gd name="T3" fmla="*/ 28 h 40"/>
                <a:gd name="T4" fmla="*/ 1 w 33"/>
                <a:gd name="T5" fmla="*/ 40 h 40"/>
                <a:gd name="T6" fmla="*/ 31 w 33"/>
                <a:gd name="T7" fmla="*/ 14 h 40"/>
                <a:gd name="T8" fmla="*/ 33 w 33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0">
                  <a:moveTo>
                    <a:pt x="33" y="0"/>
                  </a:moveTo>
                  <a:cubicBezTo>
                    <a:pt x="22" y="9"/>
                    <a:pt x="11" y="19"/>
                    <a:pt x="0" y="28"/>
                  </a:cubicBezTo>
                  <a:cubicBezTo>
                    <a:pt x="1" y="32"/>
                    <a:pt x="1" y="36"/>
                    <a:pt x="1" y="40"/>
                  </a:cubicBezTo>
                  <a:cubicBezTo>
                    <a:pt x="11" y="31"/>
                    <a:pt x="21" y="22"/>
                    <a:pt x="31" y="14"/>
                  </a:cubicBezTo>
                  <a:cubicBezTo>
                    <a:pt x="32" y="9"/>
                    <a:pt x="33" y="4"/>
                    <a:pt x="33" y="0"/>
                  </a:cubicBezTo>
                </a:path>
              </a:pathLst>
            </a:custGeom>
            <a:solidFill>
              <a:srgbClr val="23B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4613275" y="1136650"/>
              <a:ext cx="180975" cy="195262"/>
            </a:xfrm>
            <a:custGeom>
              <a:avLst/>
              <a:gdLst>
                <a:gd name="T0" fmla="*/ 37 w 37"/>
                <a:gd name="T1" fmla="*/ 0 h 40"/>
                <a:gd name="T2" fmla="*/ 5 w 37"/>
                <a:gd name="T3" fmla="*/ 24 h 40"/>
                <a:gd name="T4" fmla="*/ 0 w 37"/>
                <a:gd name="T5" fmla="*/ 40 h 40"/>
                <a:gd name="T6" fmla="*/ 28 w 37"/>
                <a:gd name="T7" fmla="*/ 20 h 40"/>
                <a:gd name="T8" fmla="*/ 37 w 37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0">
                  <a:moveTo>
                    <a:pt x="37" y="0"/>
                  </a:moveTo>
                  <a:cubicBezTo>
                    <a:pt x="27" y="7"/>
                    <a:pt x="16" y="15"/>
                    <a:pt x="5" y="24"/>
                  </a:cubicBezTo>
                  <a:cubicBezTo>
                    <a:pt x="3" y="29"/>
                    <a:pt x="1" y="35"/>
                    <a:pt x="0" y="40"/>
                  </a:cubicBezTo>
                  <a:cubicBezTo>
                    <a:pt x="9" y="33"/>
                    <a:pt x="19" y="27"/>
                    <a:pt x="28" y="20"/>
                  </a:cubicBezTo>
                  <a:cubicBezTo>
                    <a:pt x="31" y="14"/>
                    <a:pt x="34" y="7"/>
                    <a:pt x="37" y="0"/>
                  </a:cubicBezTo>
                </a:path>
              </a:pathLst>
            </a:custGeom>
            <a:solidFill>
              <a:srgbClr val="29B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4348163" y="1457325"/>
              <a:ext cx="157162" cy="204787"/>
            </a:xfrm>
            <a:custGeom>
              <a:avLst/>
              <a:gdLst>
                <a:gd name="T0" fmla="*/ 32 w 32"/>
                <a:gd name="T1" fmla="*/ 0 h 42"/>
                <a:gd name="T2" fmla="*/ 0 w 32"/>
                <a:gd name="T3" fmla="*/ 27 h 42"/>
                <a:gd name="T4" fmla="*/ 2 w 32"/>
                <a:gd name="T5" fmla="*/ 42 h 42"/>
                <a:gd name="T6" fmla="*/ 27 w 32"/>
                <a:gd name="T7" fmla="*/ 21 h 42"/>
                <a:gd name="T8" fmla="*/ 32 w 3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2">
                  <a:moveTo>
                    <a:pt x="32" y="0"/>
                  </a:moveTo>
                  <a:cubicBezTo>
                    <a:pt x="21" y="8"/>
                    <a:pt x="11" y="17"/>
                    <a:pt x="0" y="27"/>
                  </a:cubicBezTo>
                  <a:cubicBezTo>
                    <a:pt x="1" y="32"/>
                    <a:pt x="1" y="37"/>
                    <a:pt x="2" y="42"/>
                  </a:cubicBezTo>
                  <a:cubicBezTo>
                    <a:pt x="10" y="35"/>
                    <a:pt x="19" y="28"/>
                    <a:pt x="27" y="21"/>
                  </a:cubicBezTo>
                  <a:cubicBezTo>
                    <a:pt x="29" y="14"/>
                    <a:pt x="30" y="7"/>
                    <a:pt x="32" y="0"/>
                  </a:cubicBezTo>
                </a:path>
              </a:pathLst>
            </a:custGeom>
            <a:solidFill>
              <a:srgbClr val="009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4514850" y="1292225"/>
              <a:ext cx="206375" cy="244475"/>
            </a:xfrm>
            <a:custGeom>
              <a:avLst/>
              <a:gdLst>
                <a:gd name="T0" fmla="*/ 42 w 42"/>
                <a:gd name="T1" fmla="*/ 0 h 50"/>
                <a:gd name="T2" fmla="*/ 7 w 42"/>
                <a:gd name="T3" fmla="*/ 26 h 50"/>
                <a:gd name="T4" fmla="*/ 0 w 42"/>
                <a:gd name="T5" fmla="*/ 50 h 50"/>
                <a:gd name="T6" fmla="*/ 28 w 42"/>
                <a:gd name="T7" fmla="*/ 32 h 50"/>
                <a:gd name="T8" fmla="*/ 42 w 42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0">
                  <a:moveTo>
                    <a:pt x="42" y="0"/>
                  </a:moveTo>
                  <a:cubicBezTo>
                    <a:pt x="31" y="8"/>
                    <a:pt x="19" y="16"/>
                    <a:pt x="7" y="26"/>
                  </a:cubicBezTo>
                  <a:cubicBezTo>
                    <a:pt x="4" y="34"/>
                    <a:pt x="2" y="42"/>
                    <a:pt x="0" y="50"/>
                  </a:cubicBezTo>
                  <a:cubicBezTo>
                    <a:pt x="10" y="43"/>
                    <a:pt x="19" y="37"/>
                    <a:pt x="28" y="32"/>
                  </a:cubicBezTo>
                  <a:cubicBezTo>
                    <a:pt x="33" y="21"/>
                    <a:pt x="38" y="11"/>
                    <a:pt x="42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3932238" y="1531938"/>
              <a:ext cx="387350" cy="433387"/>
            </a:xfrm>
            <a:custGeom>
              <a:avLst/>
              <a:gdLst>
                <a:gd name="T0" fmla="*/ 75 w 79"/>
                <a:gd name="T1" fmla="*/ 0 h 89"/>
                <a:gd name="T2" fmla="*/ 54 w 79"/>
                <a:gd name="T3" fmla="*/ 20 h 89"/>
                <a:gd name="T4" fmla="*/ 59 w 79"/>
                <a:gd name="T5" fmla="*/ 29 h 89"/>
                <a:gd name="T6" fmla="*/ 23 w 79"/>
                <a:gd name="T7" fmla="*/ 67 h 89"/>
                <a:gd name="T8" fmla="*/ 13 w 79"/>
                <a:gd name="T9" fmla="*/ 64 h 89"/>
                <a:gd name="T10" fmla="*/ 0 w 79"/>
                <a:gd name="T11" fmla="*/ 78 h 89"/>
                <a:gd name="T12" fmla="*/ 13 w 79"/>
                <a:gd name="T13" fmla="*/ 80 h 89"/>
                <a:gd name="T14" fmla="*/ 6 w 79"/>
                <a:gd name="T15" fmla="*/ 88 h 89"/>
                <a:gd name="T16" fmla="*/ 10 w 79"/>
                <a:gd name="T17" fmla="*/ 89 h 89"/>
                <a:gd name="T18" fmla="*/ 17 w 79"/>
                <a:gd name="T19" fmla="*/ 80 h 89"/>
                <a:gd name="T20" fmla="*/ 33 w 79"/>
                <a:gd name="T21" fmla="*/ 83 h 89"/>
                <a:gd name="T22" fmla="*/ 38 w 79"/>
                <a:gd name="T23" fmla="*/ 77 h 89"/>
                <a:gd name="T24" fmla="*/ 24 w 79"/>
                <a:gd name="T25" fmla="*/ 72 h 89"/>
                <a:gd name="T26" fmla="*/ 65 w 79"/>
                <a:gd name="T27" fmla="*/ 30 h 89"/>
                <a:gd name="T28" fmla="*/ 70 w 79"/>
                <a:gd name="T29" fmla="*/ 43 h 89"/>
                <a:gd name="T30" fmla="*/ 78 w 79"/>
                <a:gd name="T31" fmla="*/ 35 h 89"/>
                <a:gd name="T32" fmla="*/ 74 w 79"/>
                <a:gd name="T33" fmla="*/ 21 h 89"/>
                <a:gd name="T34" fmla="*/ 79 w 79"/>
                <a:gd name="T35" fmla="*/ 18 h 89"/>
                <a:gd name="T36" fmla="*/ 75 w 79"/>
                <a:gd name="T3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" h="89">
                  <a:moveTo>
                    <a:pt x="75" y="0"/>
                  </a:moveTo>
                  <a:cubicBezTo>
                    <a:pt x="68" y="7"/>
                    <a:pt x="61" y="14"/>
                    <a:pt x="54" y="20"/>
                  </a:cubicBezTo>
                  <a:cubicBezTo>
                    <a:pt x="56" y="23"/>
                    <a:pt x="58" y="26"/>
                    <a:pt x="59" y="29"/>
                  </a:cubicBezTo>
                  <a:cubicBezTo>
                    <a:pt x="47" y="42"/>
                    <a:pt x="34" y="55"/>
                    <a:pt x="23" y="67"/>
                  </a:cubicBezTo>
                  <a:cubicBezTo>
                    <a:pt x="19" y="66"/>
                    <a:pt x="16" y="65"/>
                    <a:pt x="13" y="64"/>
                  </a:cubicBezTo>
                  <a:cubicBezTo>
                    <a:pt x="9" y="68"/>
                    <a:pt x="4" y="73"/>
                    <a:pt x="0" y="78"/>
                  </a:cubicBezTo>
                  <a:cubicBezTo>
                    <a:pt x="5" y="79"/>
                    <a:pt x="9" y="80"/>
                    <a:pt x="13" y="80"/>
                  </a:cubicBezTo>
                  <a:cubicBezTo>
                    <a:pt x="11" y="83"/>
                    <a:pt x="9" y="86"/>
                    <a:pt x="6" y="88"/>
                  </a:cubicBezTo>
                  <a:cubicBezTo>
                    <a:pt x="8" y="89"/>
                    <a:pt x="9" y="89"/>
                    <a:pt x="10" y="89"/>
                  </a:cubicBezTo>
                  <a:cubicBezTo>
                    <a:pt x="12" y="86"/>
                    <a:pt x="15" y="83"/>
                    <a:pt x="17" y="80"/>
                  </a:cubicBezTo>
                  <a:cubicBezTo>
                    <a:pt x="22" y="81"/>
                    <a:pt x="28" y="82"/>
                    <a:pt x="33" y="83"/>
                  </a:cubicBezTo>
                  <a:cubicBezTo>
                    <a:pt x="35" y="81"/>
                    <a:pt x="36" y="79"/>
                    <a:pt x="38" y="77"/>
                  </a:cubicBezTo>
                  <a:cubicBezTo>
                    <a:pt x="33" y="75"/>
                    <a:pt x="29" y="74"/>
                    <a:pt x="24" y="72"/>
                  </a:cubicBezTo>
                  <a:cubicBezTo>
                    <a:pt x="37" y="58"/>
                    <a:pt x="51" y="44"/>
                    <a:pt x="65" y="30"/>
                  </a:cubicBezTo>
                  <a:cubicBezTo>
                    <a:pt x="67" y="34"/>
                    <a:pt x="68" y="38"/>
                    <a:pt x="70" y="43"/>
                  </a:cubicBezTo>
                  <a:cubicBezTo>
                    <a:pt x="73" y="40"/>
                    <a:pt x="76" y="38"/>
                    <a:pt x="78" y="35"/>
                  </a:cubicBezTo>
                  <a:cubicBezTo>
                    <a:pt x="77" y="31"/>
                    <a:pt x="76" y="26"/>
                    <a:pt x="74" y="21"/>
                  </a:cubicBezTo>
                  <a:cubicBezTo>
                    <a:pt x="76" y="20"/>
                    <a:pt x="77" y="19"/>
                    <a:pt x="79" y="18"/>
                  </a:cubicBezTo>
                  <a:cubicBezTo>
                    <a:pt x="77" y="12"/>
                    <a:pt x="76" y="6"/>
                    <a:pt x="75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3894138" y="1911350"/>
              <a:ext cx="101600" cy="49212"/>
            </a:xfrm>
            <a:custGeom>
              <a:avLst/>
              <a:gdLst>
                <a:gd name="T0" fmla="*/ 8 w 21"/>
                <a:gd name="T1" fmla="*/ 0 h 10"/>
                <a:gd name="T2" fmla="*/ 0 w 21"/>
                <a:gd name="T3" fmla="*/ 10 h 10"/>
                <a:gd name="T4" fmla="*/ 14 w 21"/>
                <a:gd name="T5" fmla="*/ 10 h 10"/>
                <a:gd name="T6" fmla="*/ 21 w 21"/>
                <a:gd name="T7" fmla="*/ 2 h 10"/>
                <a:gd name="T8" fmla="*/ 8 w 2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0">
                  <a:moveTo>
                    <a:pt x="8" y="0"/>
                  </a:moveTo>
                  <a:cubicBezTo>
                    <a:pt x="6" y="3"/>
                    <a:pt x="3" y="6"/>
                    <a:pt x="0" y="10"/>
                  </a:cubicBezTo>
                  <a:cubicBezTo>
                    <a:pt x="5" y="10"/>
                    <a:pt x="10" y="10"/>
                    <a:pt x="14" y="10"/>
                  </a:cubicBezTo>
                  <a:cubicBezTo>
                    <a:pt x="17" y="8"/>
                    <a:pt x="19" y="5"/>
                    <a:pt x="21" y="2"/>
                  </a:cubicBezTo>
                  <a:cubicBezTo>
                    <a:pt x="17" y="2"/>
                    <a:pt x="13" y="1"/>
                    <a:pt x="8" y="0"/>
                  </a:cubicBezTo>
                </a:path>
              </a:pathLst>
            </a:custGeom>
            <a:solidFill>
              <a:srgbClr val="008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3995738" y="1628775"/>
              <a:ext cx="225425" cy="228600"/>
            </a:xfrm>
            <a:custGeom>
              <a:avLst/>
              <a:gdLst>
                <a:gd name="T0" fmla="*/ 41 w 46"/>
                <a:gd name="T1" fmla="*/ 0 h 47"/>
                <a:gd name="T2" fmla="*/ 0 w 46"/>
                <a:gd name="T3" fmla="*/ 44 h 47"/>
                <a:gd name="T4" fmla="*/ 10 w 46"/>
                <a:gd name="T5" fmla="*/ 47 h 47"/>
                <a:gd name="T6" fmla="*/ 46 w 46"/>
                <a:gd name="T7" fmla="*/ 9 h 47"/>
                <a:gd name="T8" fmla="*/ 41 w 46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7">
                  <a:moveTo>
                    <a:pt x="41" y="0"/>
                  </a:moveTo>
                  <a:cubicBezTo>
                    <a:pt x="27" y="14"/>
                    <a:pt x="13" y="29"/>
                    <a:pt x="0" y="44"/>
                  </a:cubicBezTo>
                  <a:cubicBezTo>
                    <a:pt x="3" y="45"/>
                    <a:pt x="6" y="46"/>
                    <a:pt x="10" y="47"/>
                  </a:cubicBezTo>
                  <a:cubicBezTo>
                    <a:pt x="21" y="35"/>
                    <a:pt x="34" y="22"/>
                    <a:pt x="46" y="9"/>
                  </a:cubicBezTo>
                  <a:cubicBezTo>
                    <a:pt x="45" y="6"/>
                    <a:pt x="43" y="3"/>
                    <a:pt x="41" y="0"/>
                  </a:cubicBezTo>
                </a:path>
              </a:pathLst>
            </a:custGeom>
            <a:solidFill>
              <a:srgbClr val="0DA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3981450" y="1920875"/>
              <a:ext cx="112712" cy="49212"/>
            </a:xfrm>
            <a:custGeom>
              <a:avLst/>
              <a:gdLst>
                <a:gd name="T0" fmla="*/ 7 w 23"/>
                <a:gd name="T1" fmla="*/ 0 h 10"/>
                <a:gd name="T2" fmla="*/ 0 w 23"/>
                <a:gd name="T3" fmla="*/ 9 h 10"/>
                <a:gd name="T4" fmla="*/ 17 w 23"/>
                <a:gd name="T5" fmla="*/ 10 h 10"/>
                <a:gd name="T6" fmla="*/ 23 w 23"/>
                <a:gd name="T7" fmla="*/ 3 h 10"/>
                <a:gd name="T8" fmla="*/ 7 w 23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0">
                  <a:moveTo>
                    <a:pt x="7" y="0"/>
                  </a:moveTo>
                  <a:cubicBezTo>
                    <a:pt x="5" y="3"/>
                    <a:pt x="2" y="6"/>
                    <a:pt x="0" y="9"/>
                  </a:cubicBezTo>
                  <a:cubicBezTo>
                    <a:pt x="5" y="9"/>
                    <a:pt x="11" y="9"/>
                    <a:pt x="17" y="10"/>
                  </a:cubicBezTo>
                  <a:cubicBezTo>
                    <a:pt x="19" y="7"/>
                    <a:pt x="21" y="5"/>
                    <a:pt x="23" y="3"/>
                  </a:cubicBezTo>
                  <a:cubicBezTo>
                    <a:pt x="18" y="2"/>
                    <a:pt x="12" y="1"/>
                    <a:pt x="7" y="0"/>
                  </a:cubicBezTo>
                </a:path>
              </a:pathLst>
            </a:custGeom>
            <a:solidFill>
              <a:srgbClr val="0081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4049713" y="1677988"/>
              <a:ext cx="225425" cy="228600"/>
            </a:xfrm>
            <a:custGeom>
              <a:avLst/>
              <a:gdLst>
                <a:gd name="T0" fmla="*/ 41 w 46"/>
                <a:gd name="T1" fmla="*/ 0 h 47"/>
                <a:gd name="T2" fmla="*/ 0 w 46"/>
                <a:gd name="T3" fmla="*/ 42 h 47"/>
                <a:gd name="T4" fmla="*/ 14 w 46"/>
                <a:gd name="T5" fmla="*/ 47 h 47"/>
                <a:gd name="T6" fmla="*/ 46 w 46"/>
                <a:gd name="T7" fmla="*/ 13 h 47"/>
                <a:gd name="T8" fmla="*/ 41 w 46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7">
                  <a:moveTo>
                    <a:pt x="41" y="0"/>
                  </a:moveTo>
                  <a:cubicBezTo>
                    <a:pt x="27" y="14"/>
                    <a:pt x="13" y="28"/>
                    <a:pt x="0" y="42"/>
                  </a:cubicBezTo>
                  <a:cubicBezTo>
                    <a:pt x="5" y="44"/>
                    <a:pt x="9" y="45"/>
                    <a:pt x="14" y="47"/>
                  </a:cubicBezTo>
                  <a:cubicBezTo>
                    <a:pt x="24" y="35"/>
                    <a:pt x="35" y="24"/>
                    <a:pt x="46" y="13"/>
                  </a:cubicBezTo>
                  <a:cubicBezTo>
                    <a:pt x="44" y="8"/>
                    <a:pt x="43" y="4"/>
                    <a:pt x="41" y="0"/>
                  </a:cubicBezTo>
                </a:path>
              </a:pathLst>
            </a:custGeom>
            <a:solidFill>
              <a:srgbClr val="0090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4294188" y="1619250"/>
              <a:ext cx="34925" cy="82550"/>
            </a:xfrm>
            <a:custGeom>
              <a:avLst/>
              <a:gdLst>
                <a:gd name="T0" fmla="*/ 5 w 7"/>
                <a:gd name="T1" fmla="*/ 0 h 17"/>
                <a:gd name="T2" fmla="*/ 0 w 7"/>
                <a:gd name="T3" fmla="*/ 3 h 17"/>
                <a:gd name="T4" fmla="*/ 4 w 7"/>
                <a:gd name="T5" fmla="*/ 17 h 17"/>
                <a:gd name="T6" fmla="*/ 7 w 7"/>
                <a:gd name="T7" fmla="*/ 14 h 17"/>
                <a:gd name="T8" fmla="*/ 5 w 7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7">
                  <a:moveTo>
                    <a:pt x="5" y="0"/>
                  </a:moveTo>
                  <a:cubicBezTo>
                    <a:pt x="3" y="1"/>
                    <a:pt x="2" y="2"/>
                    <a:pt x="0" y="3"/>
                  </a:cubicBezTo>
                  <a:cubicBezTo>
                    <a:pt x="2" y="8"/>
                    <a:pt x="3" y="13"/>
                    <a:pt x="4" y="17"/>
                  </a:cubicBezTo>
                  <a:cubicBezTo>
                    <a:pt x="5" y="16"/>
                    <a:pt x="6" y="15"/>
                    <a:pt x="7" y="14"/>
                  </a:cubicBezTo>
                  <a:cubicBezTo>
                    <a:pt x="6" y="9"/>
                    <a:pt x="5" y="4"/>
                    <a:pt x="5" y="0"/>
                  </a:cubicBezTo>
                </a:path>
              </a:pathLst>
            </a:custGeom>
            <a:solidFill>
              <a:srgbClr val="009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3717925" y="2047875"/>
              <a:ext cx="200025" cy="258762"/>
            </a:xfrm>
            <a:custGeom>
              <a:avLst/>
              <a:gdLst>
                <a:gd name="T0" fmla="*/ 40 w 41"/>
                <a:gd name="T1" fmla="*/ 0 h 53"/>
                <a:gd name="T2" fmla="*/ 36 w 41"/>
                <a:gd name="T3" fmla="*/ 0 h 53"/>
                <a:gd name="T4" fmla="*/ 21 w 41"/>
                <a:gd name="T5" fmla="*/ 20 h 53"/>
                <a:gd name="T6" fmla="*/ 9 w 41"/>
                <a:gd name="T7" fmla="*/ 23 h 53"/>
                <a:gd name="T8" fmla="*/ 2 w 41"/>
                <a:gd name="T9" fmla="*/ 33 h 53"/>
                <a:gd name="T10" fmla="*/ 15 w 41"/>
                <a:gd name="T11" fmla="*/ 29 h 53"/>
                <a:gd name="T12" fmla="*/ 15 w 41"/>
                <a:gd name="T13" fmla="*/ 29 h 53"/>
                <a:gd name="T14" fmla="*/ 15 w 41"/>
                <a:gd name="T15" fmla="*/ 29 h 53"/>
                <a:gd name="T16" fmla="*/ 0 w 41"/>
                <a:gd name="T17" fmla="*/ 53 h 53"/>
                <a:gd name="T18" fmla="*/ 5 w 41"/>
                <a:gd name="T19" fmla="*/ 51 h 53"/>
                <a:gd name="T20" fmla="*/ 21 w 41"/>
                <a:gd name="T21" fmla="*/ 26 h 53"/>
                <a:gd name="T22" fmla="*/ 37 w 41"/>
                <a:gd name="T23" fmla="*/ 21 h 53"/>
                <a:gd name="T24" fmla="*/ 41 w 41"/>
                <a:gd name="T25" fmla="*/ 16 h 53"/>
                <a:gd name="T26" fmla="*/ 25 w 41"/>
                <a:gd name="T27" fmla="*/ 20 h 53"/>
                <a:gd name="T28" fmla="*/ 40 w 41"/>
                <a:gd name="T2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53">
                  <a:moveTo>
                    <a:pt x="40" y="0"/>
                  </a:moveTo>
                  <a:cubicBezTo>
                    <a:pt x="39" y="0"/>
                    <a:pt x="38" y="0"/>
                    <a:pt x="36" y="0"/>
                  </a:cubicBezTo>
                  <a:cubicBezTo>
                    <a:pt x="31" y="7"/>
                    <a:pt x="26" y="14"/>
                    <a:pt x="21" y="20"/>
                  </a:cubicBezTo>
                  <a:cubicBezTo>
                    <a:pt x="17" y="21"/>
                    <a:pt x="13" y="22"/>
                    <a:pt x="9" y="23"/>
                  </a:cubicBezTo>
                  <a:cubicBezTo>
                    <a:pt x="7" y="27"/>
                    <a:pt x="4" y="30"/>
                    <a:pt x="2" y="33"/>
                  </a:cubicBezTo>
                  <a:cubicBezTo>
                    <a:pt x="6" y="32"/>
                    <a:pt x="11" y="30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0" y="37"/>
                    <a:pt x="5" y="45"/>
                    <a:pt x="0" y="53"/>
                  </a:cubicBezTo>
                  <a:cubicBezTo>
                    <a:pt x="2" y="53"/>
                    <a:pt x="4" y="52"/>
                    <a:pt x="5" y="51"/>
                  </a:cubicBezTo>
                  <a:cubicBezTo>
                    <a:pt x="10" y="43"/>
                    <a:pt x="15" y="35"/>
                    <a:pt x="21" y="26"/>
                  </a:cubicBezTo>
                  <a:cubicBezTo>
                    <a:pt x="26" y="25"/>
                    <a:pt x="32" y="23"/>
                    <a:pt x="37" y="21"/>
                  </a:cubicBezTo>
                  <a:cubicBezTo>
                    <a:pt x="38" y="19"/>
                    <a:pt x="40" y="18"/>
                    <a:pt x="41" y="16"/>
                  </a:cubicBezTo>
                  <a:cubicBezTo>
                    <a:pt x="35" y="17"/>
                    <a:pt x="30" y="19"/>
                    <a:pt x="25" y="20"/>
                  </a:cubicBezTo>
                  <a:cubicBezTo>
                    <a:pt x="30" y="13"/>
                    <a:pt x="35" y="7"/>
                    <a:pt x="40" y="0"/>
                  </a:cubicBezTo>
                </a:path>
              </a:pathLst>
            </a:custGeom>
            <a:solidFill>
              <a:srgbClr val="AFE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3638550" y="2189163"/>
              <a:ext cx="152400" cy="152400"/>
            </a:xfrm>
            <a:custGeom>
              <a:avLst/>
              <a:gdLst>
                <a:gd name="T0" fmla="*/ 31 w 31"/>
                <a:gd name="T1" fmla="*/ 0 h 31"/>
                <a:gd name="T2" fmla="*/ 18 w 31"/>
                <a:gd name="T3" fmla="*/ 4 h 31"/>
                <a:gd name="T4" fmla="*/ 0 w 31"/>
                <a:gd name="T5" fmla="*/ 31 h 31"/>
                <a:gd name="T6" fmla="*/ 16 w 31"/>
                <a:gd name="T7" fmla="*/ 24 h 31"/>
                <a:gd name="T8" fmla="*/ 31 w 31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31" y="0"/>
                  </a:moveTo>
                  <a:cubicBezTo>
                    <a:pt x="27" y="1"/>
                    <a:pt x="22" y="3"/>
                    <a:pt x="18" y="4"/>
                  </a:cubicBezTo>
                  <a:cubicBezTo>
                    <a:pt x="12" y="13"/>
                    <a:pt x="6" y="22"/>
                    <a:pt x="0" y="31"/>
                  </a:cubicBezTo>
                  <a:cubicBezTo>
                    <a:pt x="6" y="29"/>
                    <a:pt x="11" y="27"/>
                    <a:pt x="16" y="24"/>
                  </a:cubicBezTo>
                  <a:cubicBezTo>
                    <a:pt x="21" y="16"/>
                    <a:pt x="26" y="8"/>
                    <a:pt x="31" y="0"/>
                  </a:cubicBezTo>
                </a:path>
              </a:pathLst>
            </a:custGeom>
            <a:solidFill>
              <a:srgbClr val="16A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3762375" y="2047875"/>
              <a:ext cx="131762" cy="112712"/>
            </a:xfrm>
            <a:custGeom>
              <a:avLst/>
              <a:gdLst>
                <a:gd name="T0" fmla="*/ 27 w 27"/>
                <a:gd name="T1" fmla="*/ 0 h 23"/>
                <a:gd name="T2" fmla="*/ 17 w 27"/>
                <a:gd name="T3" fmla="*/ 1 h 23"/>
                <a:gd name="T4" fmla="*/ 0 w 27"/>
                <a:gd name="T5" fmla="*/ 23 h 23"/>
                <a:gd name="T6" fmla="*/ 12 w 27"/>
                <a:gd name="T7" fmla="*/ 20 h 23"/>
                <a:gd name="T8" fmla="*/ 27 w 27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3">
                  <a:moveTo>
                    <a:pt x="27" y="0"/>
                  </a:moveTo>
                  <a:cubicBezTo>
                    <a:pt x="24" y="0"/>
                    <a:pt x="20" y="1"/>
                    <a:pt x="17" y="1"/>
                  </a:cubicBezTo>
                  <a:cubicBezTo>
                    <a:pt x="11" y="9"/>
                    <a:pt x="5" y="16"/>
                    <a:pt x="0" y="23"/>
                  </a:cubicBezTo>
                  <a:cubicBezTo>
                    <a:pt x="4" y="22"/>
                    <a:pt x="8" y="21"/>
                    <a:pt x="12" y="20"/>
                  </a:cubicBezTo>
                  <a:cubicBezTo>
                    <a:pt x="17" y="14"/>
                    <a:pt x="22" y="7"/>
                    <a:pt x="27" y="0"/>
                  </a:cubicBezTo>
                </a:path>
              </a:pathLst>
            </a:custGeom>
            <a:solidFill>
              <a:srgbClr val="16A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3741738" y="2151063"/>
              <a:ext cx="157162" cy="146050"/>
            </a:xfrm>
            <a:custGeom>
              <a:avLst/>
              <a:gdLst>
                <a:gd name="T0" fmla="*/ 32 w 32"/>
                <a:gd name="T1" fmla="*/ 0 h 30"/>
                <a:gd name="T2" fmla="*/ 16 w 32"/>
                <a:gd name="T3" fmla="*/ 5 h 30"/>
                <a:gd name="T4" fmla="*/ 0 w 32"/>
                <a:gd name="T5" fmla="*/ 30 h 30"/>
                <a:gd name="T6" fmla="*/ 19 w 32"/>
                <a:gd name="T7" fmla="*/ 22 h 30"/>
                <a:gd name="T8" fmla="*/ 32 w 3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">
                  <a:moveTo>
                    <a:pt x="32" y="0"/>
                  </a:moveTo>
                  <a:cubicBezTo>
                    <a:pt x="27" y="2"/>
                    <a:pt x="21" y="4"/>
                    <a:pt x="16" y="5"/>
                  </a:cubicBezTo>
                  <a:cubicBezTo>
                    <a:pt x="10" y="14"/>
                    <a:pt x="5" y="22"/>
                    <a:pt x="0" y="30"/>
                  </a:cubicBezTo>
                  <a:cubicBezTo>
                    <a:pt x="7" y="27"/>
                    <a:pt x="13" y="24"/>
                    <a:pt x="19" y="22"/>
                  </a:cubicBezTo>
                  <a:cubicBezTo>
                    <a:pt x="23" y="15"/>
                    <a:pt x="27" y="8"/>
                    <a:pt x="32" y="0"/>
                  </a:cubicBezTo>
                </a:path>
              </a:pathLst>
            </a:custGeom>
            <a:solidFill>
              <a:srgbClr val="169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3840163" y="2038350"/>
              <a:ext cx="141287" cy="107950"/>
            </a:xfrm>
            <a:custGeom>
              <a:avLst/>
              <a:gdLst>
                <a:gd name="T0" fmla="*/ 29 w 29"/>
                <a:gd name="T1" fmla="*/ 0 h 22"/>
                <a:gd name="T2" fmla="*/ 15 w 29"/>
                <a:gd name="T3" fmla="*/ 2 h 22"/>
                <a:gd name="T4" fmla="*/ 0 w 29"/>
                <a:gd name="T5" fmla="*/ 22 h 22"/>
                <a:gd name="T6" fmla="*/ 16 w 29"/>
                <a:gd name="T7" fmla="*/ 18 h 22"/>
                <a:gd name="T8" fmla="*/ 29 w 29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2">
                  <a:moveTo>
                    <a:pt x="29" y="0"/>
                  </a:moveTo>
                  <a:cubicBezTo>
                    <a:pt x="24" y="1"/>
                    <a:pt x="20" y="1"/>
                    <a:pt x="15" y="2"/>
                  </a:cubicBezTo>
                  <a:cubicBezTo>
                    <a:pt x="10" y="9"/>
                    <a:pt x="5" y="15"/>
                    <a:pt x="0" y="22"/>
                  </a:cubicBezTo>
                  <a:cubicBezTo>
                    <a:pt x="5" y="21"/>
                    <a:pt x="10" y="19"/>
                    <a:pt x="16" y="18"/>
                  </a:cubicBezTo>
                  <a:cubicBezTo>
                    <a:pt x="20" y="12"/>
                    <a:pt x="24" y="6"/>
                    <a:pt x="29" y="0"/>
                  </a:cubicBezTo>
                </a:path>
              </a:pathLst>
            </a:custGeom>
            <a:solidFill>
              <a:srgbClr val="169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9"/>
            <p:cNvSpPr>
              <a:spLocks noEditPoints="1"/>
            </p:cNvSpPr>
            <p:nvPr/>
          </p:nvSpPr>
          <p:spPr bwMode="auto">
            <a:xfrm>
              <a:off x="2166938" y="4886325"/>
              <a:ext cx="503237" cy="623887"/>
            </a:xfrm>
            <a:custGeom>
              <a:avLst/>
              <a:gdLst>
                <a:gd name="T0" fmla="*/ 61 w 103"/>
                <a:gd name="T1" fmla="*/ 103 h 128"/>
                <a:gd name="T2" fmla="*/ 0 w 103"/>
                <a:gd name="T3" fmla="*/ 117 h 128"/>
                <a:gd name="T4" fmla="*/ 0 w 103"/>
                <a:gd name="T5" fmla="*/ 128 h 128"/>
                <a:gd name="T6" fmla="*/ 56 w 103"/>
                <a:gd name="T7" fmla="*/ 116 h 128"/>
                <a:gd name="T8" fmla="*/ 61 w 103"/>
                <a:gd name="T9" fmla="*/ 103 h 128"/>
                <a:gd name="T10" fmla="*/ 103 w 103"/>
                <a:gd name="T11" fmla="*/ 0 h 128"/>
                <a:gd name="T12" fmla="*/ 11 w 103"/>
                <a:gd name="T13" fmla="*/ 23 h 128"/>
                <a:gd name="T14" fmla="*/ 9 w 103"/>
                <a:gd name="T15" fmla="*/ 23 h 128"/>
                <a:gd name="T16" fmla="*/ 6 w 103"/>
                <a:gd name="T17" fmla="*/ 27 h 128"/>
                <a:gd name="T18" fmla="*/ 10 w 103"/>
                <a:gd name="T19" fmla="*/ 28 h 128"/>
                <a:gd name="T20" fmla="*/ 11 w 103"/>
                <a:gd name="T21" fmla="*/ 28 h 128"/>
                <a:gd name="T22" fmla="*/ 11 w 103"/>
                <a:gd name="T23" fmla="*/ 28 h 128"/>
                <a:gd name="T24" fmla="*/ 11 w 103"/>
                <a:gd name="T25" fmla="*/ 28 h 128"/>
                <a:gd name="T26" fmla="*/ 0 w 103"/>
                <a:gd name="T27" fmla="*/ 46 h 128"/>
                <a:gd name="T28" fmla="*/ 0 w 103"/>
                <a:gd name="T29" fmla="*/ 70 h 128"/>
                <a:gd name="T30" fmla="*/ 21 w 103"/>
                <a:gd name="T31" fmla="*/ 32 h 128"/>
                <a:gd name="T32" fmla="*/ 99 w 103"/>
                <a:gd name="T33" fmla="*/ 11 h 128"/>
                <a:gd name="T34" fmla="*/ 103 w 103"/>
                <a:gd name="T3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128">
                  <a:moveTo>
                    <a:pt x="61" y="103"/>
                  </a:moveTo>
                  <a:cubicBezTo>
                    <a:pt x="38" y="110"/>
                    <a:pt x="18" y="115"/>
                    <a:pt x="0" y="11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7" y="127"/>
                    <a:pt x="35" y="123"/>
                    <a:pt x="56" y="116"/>
                  </a:cubicBezTo>
                  <a:cubicBezTo>
                    <a:pt x="58" y="112"/>
                    <a:pt x="59" y="107"/>
                    <a:pt x="61" y="103"/>
                  </a:cubicBezTo>
                  <a:moveTo>
                    <a:pt x="103" y="0"/>
                  </a:moveTo>
                  <a:cubicBezTo>
                    <a:pt x="66" y="15"/>
                    <a:pt x="35" y="23"/>
                    <a:pt x="11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8" y="24"/>
                    <a:pt x="7" y="26"/>
                    <a:pt x="6" y="27"/>
                  </a:cubicBezTo>
                  <a:cubicBezTo>
                    <a:pt x="7" y="28"/>
                    <a:pt x="9" y="28"/>
                    <a:pt x="10" y="28"/>
                  </a:cubicBezTo>
                  <a:cubicBezTo>
                    <a:pt x="10" y="28"/>
                    <a:pt x="10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7" y="34"/>
                    <a:pt x="3" y="40"/>
                    <a:pt x="0" y="46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7" y="57"/>
                    <a:pt x="14" y="45"/>
                    <a:pt x="21" y="32"/>
                  </a:cubicBezTo>
                  <a:cubicBezTo>
                    <a:pt x="43" y="30"/>
                    <a:pt x="69" y="23"/>
                    <a:pt x="99" y="11"/>
                  </a:cubicBezTo>
                  <a:cubicBezTo>
                    <a:pt x="100" y="7"/>
                    <a:pt x="102" y="3"/>
                    <a:pt x="103" y="0"/>
                  </a:cubicBezTo>
                </a:path>
              </a:pathLst>
            </a:custGeom>
            <a:solidFill>
              <a:srgbClr val="B9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2166938" y="4940300"/>
              <a:ext cx="484187" cy="517525"/>
            </a:xfrm>
            <a:custGeom>
              <a:avLst/>
              <a:gdLst>
                <a:gd name="T0" fmla="*/ 99 w 99"/>
                <a:gd name="T1" fmla="*/ 0 h 106"/>
                <a:gd name="T2" fmla="*/ 21 w 99"/>
                <a:gd name="T3" fmla="*/ 21 h 106"/>
                <a:gd name="T4" fmla="*/ 0 w 99"/>
                <a:gd name="T5" fmla="*/ 59 h 106"/>
                <a:gd name="T6" fmla="*/ 0 w 99"/>
                <a:gd name="T7" fmla="*/ 106 h 106"/>
                <a:gd name="T8" fmla="*/ 61 w 99"/>
                <a:gd name="T9" fmla="*/ 92 h 106"/>
                <a:gd name="T10" fmla="*/ 99 w 99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106">
                  <a:moveTo>
                    <a:pt x="99" y="0"/>
                  </a:moveTo>
                  <a:cubicBezTo>
                    <a:pt x="69" y="12"/>
                    <a:pt x="43" y="19"/>
                    <a:pt x="21" y="21"/>
                  </a:cubicBezTo>
                  <a:cubicBezTo>
                    <a:pt x="14" y="34"/>
                    <a:pt x="7" y="46"/>
                    <a:pt x="0" y="59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8" y="104"/>
                    <a:pt x="38" y="99"/>
                    <a:pt x="61" y="92"/>
                  </a:cubicBezTo>
                  <a:cubicBezTo>
                    <a:pt x="74" y="60"/>
                    <a:pt x="87" y="29"/>
                    <a:pt x="99" y="0"/>
                  </a:cubicBezTo>
                </a:path>
              </a:pathLst>
            </a:custGeom>
            <a:solidFill>
              <a:srgbClr val="20BB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2166938" y="5018088"/>
              <a:ext cx="53975" cy="93662"/>
            </a:xfrm>
            <a:custGeom>
              <a:avLst/>
              <a:gdLst>
                <a:gd name="T0" fmla="*/ 6 w 11"/>
                <a:gd name="T1" fmla="*/ 0 h 19"/>
                <a:gd name="T2" fmla="*/ 0 w 11"/>
                <a:gd name="T3" fmla="*/ 10 h 19"/>
                <a:gd name="T4" fmla="*/ 0 w 11"/>
                <a:gd name="T5" fmla="*/ 19 h 19"/>
                <a:gd name="T6" fmla="*/ 11 w 11"/>
                <a:gd name="T7" fmla="*/ 1 h 19"/>
                <a:gd name="T8" fmla="*/ 10 w 11"/>
                <a:gd name="T9" fmla="*/ 1 h 19"/>
                <a:gd name="T10" fmla="*/ 6 w 11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9">
                  <a:moveTo>
                    <a:pt x="6" y="0"/>
                  </a:moveTo>
                  <a:cubicBezTo>
                    <a:pt x="4" y="4"/>
                    <a:pt x="2" y="7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3" y="13"/>
                    <a:pt x="7" y="7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7" y="1"/>
                    <a:pt x="6" y="0"/>
                  </a:cubicBezTo>
                </a:path>
              </a:pathLst>
            </a:custGeom>
            <a:solidFill>
              <a:srgbClr val="2098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2841625" y="4086225"/>
              <a:ext cx="1116012" cy="1219200"/>
            </a:xfrm>
            <a:custGeom>
              <a:avLst/>
              <a:gdLst>
                <a:gd name="T0" fmla="*/ 205 w 228"/>
                <a:gd name="T1" fmla="*/ 0 h 250"/>
                <a:gd name="T2" fmla="*/ 33 w 228"/>
                <a:gd name="T3" fmla="*/ 126 h 250"/>
                <a:gd name="T4" fmla="*/ 26 w 228"/>
                <a:gd name="T5" fmla="*/ 150 h 250"/>
                <a:gd name="T6" fmla="*/ 96 w 228"/>
                <a:gd name="T7" fmla="*/ 106 h 250"/>
                <a:gd name="T8" fmla="*/ 96 w 228"/>
                <a:gd name="T9" fmla="*/ 106 h 250"/>
                <a:gd name="T10" fmla="*/ 96 w 228"/>
                <a:gd name="T11" fmla="*/ 106 h 250"/>
                <a:gd name="T12" fmla="*/ 89 w 228"/>
                <a:gd name="T13" fmla="*/ 172 h 250"/>
                <a:gd name="T14" fmla="*/ 8 w 228"/>
                <a:gd name="T15" fmla="*/ 220 h 250"/>
                <a:gd name="T16" fmla="*/ 0 w 228"/>
                <a:gd name="T17" fmla="*/ 250 h 250"/>
                <a:gd name="T18" fmla="*/ 228 w 228"/>
                <a:gd name="T19" fmla="*/ 96 h 250"/>
                <a:gd name="T20" fmla="*/ 223 w 228"/>
                <a:gd name="T21" fmla="*/ 72 h 250"/>
                <a:gd name="T22" fmla="*/ 175 w 228"/>
                <a:gd name="T23" fmla="*/ 110 h 250"/>
                <a:gd name="T24" fmla="*/ 170 w 228"/>
                <a:gd name="T25" fmla="*/ 51 h 250"/>
                <a:gd name="T26" fmla="*/ 209 w 228"/>
                <a:gd name="T27" fmla="*/ 18 h 250"/>
                <a:gd name="T28" fmla="*/ 205 w 228"/>
                <a:gd name="T29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8" h="250">
                  <a:moveTo>
                    <a:pt x="205" y="0"/>
                  </a:moveTo>
                  <a:cubicBezTo>
                    <a:pt x="144" y="52"/>
                    <a:pt x="86" y="95"/>
                    <a:pt x="33" y="126"/>
                  </a:cubicBezTo>
                  <a:cubicBezTo>
                    <a:pt x="31" y="134"/>
                    <a:pt x="29" y="142"/>
                    <a:pt x="26" y="150"/>
                  </a:cubicBezTo>
                  <a:cubicBezTo>
                    <a:pt x="49" y="138"/>
                    <a:pt x="72" y="123"/>
                    <a:pt x="96" y="106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94" y="127"/>
                    <a:pt x="91" y="149"/>
                    <a:pt x="89" y="172"/>
                  </a:cubicBezTo>
                  <a:cubicBezTo>
                    <a:pt x="60" y="191"/>
                    <a:pt x="33" y="207"/>
                    <a:pt x="8" y="220"/>
                  </a:cubicBezTo>
                  <a:cubicBezTo>
                    <a:pt x="5" y="230"/>
                    <a:pt x="2" y="240"/>
                    <a:pt x="0" y="250"/>
                  </a:cubicBezTo>
                  <a:cubicBezTo>
                    <a:pt x="67" y="216"/>
                    <a:pt x="146" y="163"/>
                    <a:pt x="228" y="96"/>
                  </a:cubicBezTo>
                  <a:cubicBezTo>
                    <a:pt x="226" y="88"/>
                    <a:pt x="224" y="80"/>
                    <a:pt x="223" y="72"/>
                  </a:cubicBezTo>
                  <a:cubicBezTo>
                    <a:pt x="207" y="85"/>
                    <a:pt x="191" y="98"/>
                    <a:pt x="175" y="110"/>
                  </a:cubicBezTo>
                  <a:cubicBezTo>
                    <a:pt x="173" y="89"/>
                    <a:pt x="172" y="70"/>
                    <a:pt x="170" y="51"/>
                  </a:cubicBezTo>
                  <a:cubicBezTo>
                    <a:pt x="183" y="40"/>
                    <a:pt x="196" y="30"/>
                    <a:pt x="209" y="18"/>
                  </a:cubicBezTo>
                  <a:cubicBezTo>
                    <a:pt x="208" y="12"/>
                    <a:pt x="206" y="6"/>
                    <a:pt x="205" y="0"/>
                  </a:cubicBezTo>
                </a:path>
              </a:pathLst>
            </a:custGeom>
            <a:solidFill>
              <a:srgbClr val="AEE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3673475" y="4175125"/>
              <a:ext cx="258762" cy="447675"/>
            </a:xfrm>
            <a:custGeom>
              <a:avLst/>
              <a:gdLst>
                <a:gd name="T0" fmla="*/ 39 w 53"/>
                <a:gd name="T1" fmla="*/ 0 h 92"/>
                <a:gd name="T2" fmla="*/ 0 w 53"/>
                <a:gd name="T3" fmla="*/ 33 h 92"/>
                <a:gd name="T4" fmla="*/ 5 w 53"/>
                <a:gd name="T5" fmla="*/ 92 h 92"/>
                <a:gd name="T6" fmla="*/ 53 w 53"/>
                <a:gd name="T7" fmla="*/ 54 h 92"/>
                <a:gd name="T8" fmla="*/ 39 w 53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92">
                  <a:moveTo>
                    <a:pt x="39" y="0"/>
                  </a:moveTo>
                  <a:cubicBezTo>
                    <a:pt x="26" y="12"/>
                    <a:pt x="13" y="22"/>
                    <a:pt x="0" y="33"/>
                  </a:cubicBezTo>
                  <a:cubicBezTo>
                    <a:pt x="2" y="52"/>
                    <a:pt x="3" y="71"/>
                    <a:pt x="5" y="92"/>
                  </a:cubicBezTo>
                  <a:cubicBezTo>
                    <a:pt x="21" y="80"/>
                    <a:pt x="37" y="67"/>
                    <a:pt x="53" y="54"/>
                  </a:cubicBezTo>
                  <a:cubicBezTo>
                    <a:pt x="48" y="35"/>
                    <a:pt x="44" y="17"/>
                    <a:pt x="39" y="0"/>
                  </a:cubicBezTo>
                </a:path>
              </a:pathLst>
            </a:custGeom>
            <a:solidFill>
              <a:srgbClr val="4FD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2881313" y="4603750"/>
              <a:ext cx="430212" cy="555625"/>
            </a:xfrm>
            <a:custGeom>
              <a:avLst/>
              <a:gdLst>
                <a:gd name="T0" fmla="*/ 88 w 88"/>
                <a:gd name="T1" fmla="*/ 0 h 114"/>
                <a:gd name="T2" fmla="*/ 18 w 88"/>
                <a:gd name="T3" fmla="*/ 44 h 114"/>
                <a:gd name="T4" fmla="*/ 0 w 88"/>
                <a:gd name="T5" fmla="*/ 114 h 114"/>
                <a:gd name="T6" fmla="*/ 81 w 88"/>
                <a:gd name="T7" fmla="*/ 66 h 114"/>
                <a:gd name="T8" fmla="*/ 88 w 88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4">
                  <a:moveTo>
                    <a:pt x="88" y="0"/>
                  </a:moveTo>
                  <a:cubicBezTo>
                    <a:pt x="64" y="17"/>
                    <a:pt x="41" y="32"/>
                    <a:pt x="18" y="44"/>
                  </a:cubicBezTo>
                  <a:cubicBezTo>
                    <a:pt x="12" y="67"/>
                    <a:pt x="6" y="90"/>
                    <a:pt x="0" y="114"/>
                  </a:cubicBezTo>
                  <a:cubicBezTo>
                    <a:pt x="25" y="101"/>
                    <a:pt x="52" y="85"/>
                    <a:pt x="81" y="66"/>
                  </a:cubicBezTo>
                  <a:cubicBezTo>
                    <a:pt x="83" y="43"/>
                    <a:pt x="86" y="21"/>
                    <a:pt x="88" y="0"/>
                  </a:cubicBezTo>
                </a:path>
              </a:pathLst>
            </a:custGeom>
            <a:solidFill>
              <a:srgbClr val="46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5"/>
            <p:cNvSpPr>
              <a:spLocks noEditPoints="1"/>
            </p:cNvSpPr>
            <p:nvPr/>
          </p:nvSpPr>
          <p:spPr bwMode="auto">
            <a:xfrm>
              <a:off x="4148138" y="2565400"/>
              <a:ext cx="1727200" cy="1604962"/>
            </a:xfrm>
            <a:custGeom>
              <a:avLst/>
              <a:gdLst>
                <a:gd name="T0" fmla="*/ 136 w 353"/>
                <a:gd name="T1" fmla="*/ 215 h 329"/>
                <a:gd name="T2" fmla="*/ 91 w 353"/>
                <a:gd name="T3" fmla="*/ 186 h 329"/>
                <a:gd name="T4" fmla="*/ 201 w 353"/>
                <a:gd name="T5" fmla="*/ 59 h 329"/>
                <a:gd name="T6" fmla="*/ 268 w 353"/>
                <a:gd name="T7" fmla="*/ 62 h 329"/>
                <a:gd name="T8" fmla="*/ 136 w 353"/>
                <a:gd name="T9" fmla="*/ 215 h 329"/>
                <a:gd name="T10" fmla="*/ 353 w 353"/>
                <a:gd name="T11" fmla="*/ 0 h 329"/>
                <a:gd name="T12" fmla="*/ 204 w 353"/>
                <a:gd name="T13" fmla="*/ 15 h 329"/>
                <a:gd name="T14" fmla="*/ 0 w 353"/>
                <a:gd name="T15" fmla="*/ 245 h 329"/>
                <a:gd name="T16" fmla="*/ 13 w 353"/>
                <a:gd name="T17" fmla="*/ 267 h 329"/>
                <a:gd name="T18" fmla="*/ 16 w 353"/>
                <a:gd name="T19" fmla="*/ 264 h 329"/>
                <a:gd name="T20" fmla="*/ 44 w 353"/>
                <a:gd name="T21" fmla="*/ 306 h 329"/>
                <a:gd name="T22" fmla="*/ 40 w 353"/>
                <a:gd name="T23" fmla="*/ 309 h 329"/>
                <a:gd name="T24" fmla="*/ 53 w 353"/>
                <a:gd name="T25" fmla="*/ 329 h 329"/>
                <a:gd name="T26" fmla="*/ 98 w 353"/>
                <a:gd name="T27" fmla="*/ 286 h 329"/>
                <a:gd name="T28" fmla="*/ 104 w 353"/>
                <a:gd name="T29" fmla="*/ 293 h 329"/>
                <a:gd name="T30" fmla="*/ 126 w 353"/>
                <a:gd name="T31" fmla="*/ 271 h 329"/>
                <a:gd name="T32" fmla="*/ 120 w 353"/>
                <a:gd name="T33" fmla="*/ 265 h 329"/>
                <a:gd name="T34" fmla="*/ 328 w 353"/>
                <a:gd name="T35" fmla="*/ 23 h 329"/>
                <a:gd name="T36" fmla="*/ 339 w 353"/>
                <a:gd name="T37" fmla="*/ 22 h 329"/>
                <a:gd name="T38" fmla="*/ 353 w 353"/>
                <a:gd name="T39" fmla="*/ 4 h 329"/>
                <a:gd name="T40" fmla="*/ 353 w 353"/>
                <a:gd name="T4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3" h="329">
                  <a:moveTo>
                    <a:pt x="136" y="215"/>
                  </a:moveTo>
                  <a:cubicBezTo>
                    <a:pt x="121" y="205"/>
                    <a:pt x="106" y="195"/>
                    <a:pt x="91" y="186"/>
                  </a:cubicBezTo>
                  <a:cubicBezTo>
                    <a:pt x="130" y="145"/>
                    <a:pt x="167" y="102"/>
                    <a:pt x="201" y="59"/>
                  </a:cubicBezTo>
                  <a:cubicBezTo>
                    <a:pt x="222" y="60"/>
                    <a:pt x="245" y="61"/>
                    <a:pt x="268" y="62"/>
                  </a:cubicBezTo>
                  <a:cubicBezTo>
                    <a:pt x="228" y="114"/>
                    <a:pt x="184" y="165"/>
                    <a:pt x="136" y="215"/>
                  </a:cubicBezTo>
                  <a:moveTo>
                    <a:pt x="353" y="0"/>
                  </a:moveTo>
                  <a:cubicBezTo>
                    <a:pt x="298" y="6"/>
                    <a:pt x="248" y="11"/>
                    <a:pt x="204" y="15"/>
                  </a:cubicBezTo>
                  <a:cubicBezTo>
                    <a:pt x="145" y="94"/>
                    <a:pt x="74" y="174"/>
                    <a:pt x="0" y="245"/>
                  </a:cubicBezTo>
                  <a:cubicBezTo>
                    <a:pt x="4" y="252"/>
                    <a:pt x="8" y="259"/>
                    <a:pt x="13" y="267"/>
                  </a:cubicBezTo>
                  <a:cubicBezTo>
                    <a:pt x="14" y="266"/>
                    <a:pt x="15" y="265"/>
                    <a:pt x="16" y="264"/>
                  </a:cubicBezTo>
                  <a:cubicBezTo>
                    <a:pt x="25" y="277"/>
                    <a:pt x="34" y="291"/>
                    <a:pt x="44" y="306"/>
                  </a:cubicBezTo>
                  <a:cubicBezTo>
                    <a:pt x="43" y="307"/>
                    <a:pt x="41" y="308"/>
                    <a:pt x="40" y="309"/>
                  </a:cubicBezTo>
                  <a:cubicBezTo>
                    <a:pt x="44" y="316"/>
                    <a:pt x="48" y="322"/>
                    <a:pt x="53" y="329"/>
                  </a:cubicBezTo>
                  <a:cubicBezTo>
                    <a:pt x="68" y="315"/>
                    <a:pt x="83" y="301"/>
                    <a:pt x="98" y="286"/>
                  </a:cubicBezTo>
                  <a:cubicBezTo>
                    <a:pt x="100" y="288"/>
                    <a:pt x="102" y="290"/>
                    <a:pt x="104" y="293"/>
                  </a:cubicBezTo>
                  <a:cubicBezTo>
                    <a:pt x="112" y="286"/>
                    <a:pt x="119" y="278"/>
                    <a:pt x="126" y="271"/>
                  </a:cubicBezTo>
                  <a:cubicBezTo>
                    <a:pt x="124" y="269"/>
                    <a:pt x="122" y="267"/>
                    <a:pt x="120" y="265"/>
                  </a:cubicBezTo>
                  <a:cubicBezTo>
                    <a:pt x="196" y="188"/>
                    <a:pt x="267" y="105"/>
                    <a:pt x="328" y="23"/>
                  </a:cubicBezTo>
                  <a:cubicBezTo>
                    <a:pt x="331" y="23"/>
                    <a:pt x="335" y="23"/>
                    <a:pt x="339" y="22"/>
                  </a:cubicBezTo>
                  <a:cubicBezTo>
                    <a:pt x="344" y="16"/>
                    <a:pt x="348" y="10"/>
                    <a:pt x="353" y="4"/>
                  </a:cubicBezTo>
                  <a:cubicBezTo>
                    <a:pt x="353" y="0"/>
                    <a:pt x="353" y="0"/>
                    <a:pt x="353" y="0"/>
                  </a:cubicBezTo>
                </a:path>
              </a:pathLst>
            </a:custGeom>
            <a:solidFill>
              <a:srgbClr val="99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4735513" y="2671763"/>
              <a:ext cx="1071562" cy="1214437"/>
            </a:xfrm>
            <a:custGeom>
              <a:avLst/>
              <a:gdLst>
                <a:gd name="T0" fmla="*/ 219 w 219"/>
                <a:gd name="T1" fmla="*/ 0 h 249"/>
                <a:gd name="T2" fmla="*/ 208 w 219"/>
                <a:gd name="T3" fmla="*/ 1 h 249"/>
                <a:gd name="T4" fmla="*/ 0 w 219"/>
                <a:gd name="T5" fmla="*/ 243 h 249"/>
                <a:gd name="T6" fmla="*/ 6 w 219"/>
                <a:gd name="T7" fmla="*/ 249 h 249"/>
                <a:gd name="T8" fmla="*/ 219 w 219"/>
                <a:gd name="T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249">
                  <a:moveTo>
                    <a:pt x="219" y="0"/>
                  </a:moveTo>
                  <a:cubicBezTo>
                    <a:pt x="215" y="1"/>
                    <a:pt x="211" y="1"/>
                    <a:pt x="208" y="1"/>
                  </a:cubicBezTo>
                  <a:cubicBezTo>
                    <a:pt x="147" y="83"/>
                    <a:pt x="76" y="166"/>
                    <a:pt x="0" y="243"/>
                  </a:cubicBezTo>
                  <a:cubicBezTo>
                    <a:pt x="2" y="245"/>
                    <a:pt x="4" y="247"/>
                    <a:pt x="6" y="249"/>
                  </a:cubicBezTo>
                  <a:cubicBezTo>
                    <a:pt x="84" y="170"/>
                    <a:pt x="157" y="85"/>
                    <a:pt x="219" y="0"/>
                  </a:cubicBezTo>
                </a:path>
              </a:pathLst>
            </a:custGeom>
            <a:solidFill>
              <a:srgbClr val="00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4406900" y="3959225"/>
              <a:ext cx="249237" cy="249237"/>
            </a:xfrm>
            <a:custGeom>
              <a:avLst/>
              <a:gdLst>
                <a:gd name="T0" fmla="*/ 45 w 51"/>
                <a:gd name="T1" fmla="*/ 0 h 51"/>
                <a:gd name="T2" fmla="*/ 0 w 51"/>
                <a:gd name="T3" fmla="*/ 43 h 51"/>
                <a:gd name="T4" fmla="*/ 5 w 51"/>
                <a:gd name="T5" fmla="*/ 51 h 51"/>
                <a:gd name="T6" fmla="*/ 51 w 51"/>
                <a:gd name="T7" fmla="*/ 7 h 51"/>
                <a:gd name="T8" fmla="*/ 45 w 5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45" y="0"/>
                  </a:moveTo>
                  <a:cubicBezTo>
                    <a:pt x="30" y="15"/>
                    <a:pt x="15" y="29"/>
                    <a:pt x="0" y="43"/>
                  </a:cubicBezTo>
                  <a:cubicBezTo>
                    <a:pt x="1" y="46"/>
                    <a:pt x="3" y="48"/>
                    <a:pt x="5" y="51"/>
                  </a:cubicBezTo>
                  <a:cubicBezTo>
                    <a:pt x="20" y="37"/>
                    <a:pt x="36" y="22"/>
                    <a:pt x="51" y="7"/>
                  </a:cubicBezTo>
                  <a:cubicBezTo>
                    <a:pt x="49" y="4"/>
                    <a:pt x="47" y="2"/>
                    <a:pt x="45" y="0"/>
                  </a:cubicBezTo>
                </a:path>
              </a:pathLst>
            </a:custGeom>
            <a:solidFill>
              <a:srgbClr val="00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4592638" y="2852738"/>
              <a:ext cx="866775" cy="760412"/>
            </a:xfrm>
            <a:custGeom>
              <a:avLst/>
              <a:gdLst>
                <a:gd name="T0" fmla="*/ 110 w 177"/>
                <a:gd name="T1" fmla="*/ 0 h 156"/>
                <a:gd name="T2" fmla="*/ 0 w 177"/>
                <a:gd name="T3" fmla="*/ 127 h 156"/>
                <a:gd name="T4" fmla="*/ 45 w 177"/>
                <a:gd name="T5" fmla="*/ 156 h 156"/>
                <a:gd name="T6" fmla="*/ 177 w 177"/>
                <a:gd name="T7" fmla="*/ 3 h 156"/>
                <a:gd name="T8" fmla="*/ 110 w 177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56">
                  <a:moveTo>
                    <a:pt x="110" y="0"/>
                  </a:moveTo>
                  <a:cubicBezTo>
                    <a:pt x="76" y="43"/>
                    <a:pt x="39" y="86"/>
                    <a:pt x="0" y="127"/>
                  </a:cubicBezTo>
                  <a:cubicBezTo>
                    <a:pt x="15" y="136"/>
                    <a:pt x="30" y="146"/>
                    <a:pt x="45" y="156"/>
                  </a:cubicBezTo>
                  <a:cubicBezTo>
                    <a:pt x="93" y="106"/>
                    <a:pt x="137" y="55"/>
                    <a:pt x="177" y="3"/>
                  </a:cubicBezTo>
                  <a:cubicBezTo>
                    <a:pt x="154" y="2"/>
                    <a:pt x="131" y="1"/>
                    <a:pt x="110" y="0"/>
                  </a:cubicBezTo>
                </a:path>
              </a:pathLst>
            </a:custGeom>
            <a:solidFill>
              <a:srgbClr val="30B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9"/>
            <p:cNvSpPr/>
            <p:nvPr/>
          </p:nvSpPr>
          <p:spPr bwMode="auto">
            <a:xfrm>
              <a:off x="4211638" y="3852863"/>
              <a:ext cx="152400" cy="219075"/>
            </a:xfrm>
            <a:custGeom>
              <a:avLst/>
              <a:gdLst>
                <a:gd name="T0" fmla="*/ 3 w 31"/>
                <a:gd name="T1" fmla="*/ 0 h 45"/>
                <a:gd name="T2" fmla="*/ 0 w 31"/>
                <a:gd name="T3" fmla="*/ 3 h 45"/>
                <a:gd name="T4" fmla="*/ 27 w 31"/>
                <a:gd name="T5" fmla="*/ 45 h 45"/>
                <a:gd name="T6" fmla="*/ 31 w 31"/>
                <a:gd name="T7" fmla="*/ 42 h 45"/>
                <a:gd name="T8" fmla="*/ 3 w 3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5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9" y="16"/>
                    <a:pt x="18" y="30"/>
                    <a:pt x="27" y="45"/>
                  </a:cubicBezTo>
                  <a:cubicBezTo>
                    <a:pt x="28" y="44"/>
                    <a:pt x="30" y="43"/>
                    <a:pt x="31" y="42"/>
                  </a:cubicBezTo>
                  <a:cubicBezTo>
                    <a:pt x="21" y="27"/>
                    <a:pt x="12" y="13"/>
                    <a:pt x="3" y="0"/>
                  </a:cubicBezTo>
                </a:path>
              </a:pathLst>
            </a:custGeom>
            <a:solidFill>
              <a:srgbClr val="3AB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5356225" y="1433513"/>
              <a:ext cx="519112" cy="931862"/>
            </a:xfrm>
            <a:custGeom>
              <a:avLst/>
              <a:gdLst>
                <a:gd name="T0" fmla="*/ 106 w 106"/>
                <a:gd name="T1" fmla="*/ 0 h 191"/>
                <a:gd name="T2" fmla="*/ 101 w 106"/>
                <a:gd name="T3" fmla="*/ 3 h 191"/>
                <a:gd name="T4" fmla="*/ 0 w 106"/>
                <a:gd name="T5" fmla="*/ 191 h 191"/>
                <a:gd name="T6" fmla="*/ 24 w 106"/>
                <a:gd name="T7" fmla="*/ 186 h 191"/>
                <a:gd name="T8" fmla="*/ 85 w 106"/>
                <a:gd name="T9" fmla="*/ 85 h 191"/>
                <a:gd name="T10" fmla="*/ 106 w 106"/>
                <a:gd name="T11" fmla="*/ 75 h 191"/>
                <a:gd name="T12" fmla="*/ 106 w 106"/>
                <a:gd name="T13" fmla="*/ 166 h 191"/>
                <a:gd name="T14" fmla="*/ 106 w 106"/>
                <a:gd name="T15" fmla="*/ 166 h 191"/>
                <a:gd name="T16" fmla="*/ 106 w 106"/>
                <a:gd name="T1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91">
                  <a:moveTo>
                    <a:pt x="106" y="0"/>
                  </a:moveTo>
                  <a:cubicBezTo>
                    <a:pt x="104" y="1"/>
                    <a:pt x="102" y="2"/>
                    <a:pt x="101" y="3"/>
                  </a:cubicBezTo>
                  <a:cubicBezTo>
                    <a:pt x="82" y="56"/>
                    <a:pt x="48" y="120"/>
                    <a:pt x="0" y="191"/>
                  </a:cubicBezTo>
                  <a:cubicBezTo>
                    <a:pt x="8" y="189"/>
                    <a:pt x="16" y="188"/>
                    <a:pt x="24" y="186"/>
                  </a:cubicBezTo>
                  <a:cubicBezTo>
                    <a:pt x="48" y="150"/>
                    <a:pt x="68" y="116"/>
                    <a:pt x="85" y="85"/>
                  </a:cubicBezTo>
                  <a:cubicBezTo>
                    <a:pt x="92" y="82"/>
                    <a:pt x="99" y="78"/>
                    <a:pt x="106" y="75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rgbClr val="99D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1"/>
            <p:cNvSpPr/>
            <p:nvPr/>
          </p:nvSpPr>
          <p:spPr bwMode="auto">
            <a:xfrm>
              <a:off x="5473700" y="1800225"/>
              <a:ext cx="401637" cy="541337"/>
            </a:xfrm>
            <a:custGeom>
              <a:avLst/>
              <a:gdLst>
                <a:gd name="T0" fmla="*/ 82 w 82"/>
                <a:gd name="T1" fmla="*/ 0 h 111"/>
                <a:gd name="T2" fmla="*/ 61 w 82"/>
                <a:gd name="T3" fmla="*/ 10 h 111"/>
                <a:gd name="T4" fmla="*/ 0 w 82"/>
                <a:gd name="T5" fmla="*/ 111 h 111"/>
                <a:gd name="T6" fmla="*/ 82 w 82"/>
                <a:gd name="T7" fmla="*/ 91 h 111"/>
                <a:gd name="T8" fmla="*/ 82 w 82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1">
                  <a:moveTo>
                    <a:pt x="82" y="0"/>
                  </a:moveTo>
                  <a:cubicBezTo>
                    <a:pt x="75" y="3"/>
                    <a:pt x="68" y="7"/>
                    <a:pt x="61" y="10"/>
                  </a:cubicBezTo>
                  <a:cubicBezTo>
                    <a:pt x="44" y="41"/>
                    <a:pt x="24" y="75"/>
                    <a:pt x="0" y="111"/>
                  </a:cubicBezTo>
                  <a:cubicBezTo>
                    <a:pt x="26" y="104"/>
                    <a:pt x="53" y="98"/>
                    <a:pt x="82" y="91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00B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2"/>
            <p:cNvSpPr>
              <a:spLocks noEditPoints="1"/>
            </p:cNvSpPr>
            <p:nvPr/>
          </p:nvSpPr>
          <p:spPr bwMode="auto">
            <a:xfrm>
              <a:off x="4979988" y="882651"/>
              <a:ext cx="136525" cy="77787"/>
            </a:xfrm>
            <a:custGeom>
              <a:avLst/>
              <a:gdLst>
                <a:gd name="T0" fmla="*/ 23 w 28"/>
                <a:gd name="T1" fmla="*/ 0 h 16"/>
                <a:gd name="T2" fmla="*/ 23 w 28"/>
                <a:gd name="T3" fmla="*/ 0 h 16"/>
                <a:gd name="T4" fmla="*/ 8 w 28"/>
                <a:gd name="T5" fmla="*/ 9 h 16"/>
                <a:gd name="T6" fmla="*/ 13 w 28"/>
                <a:gd name="T7" fmla="*/ 0 h 16"/>
                <a:gd name="T8" fmla="*/ 23 w 28"/>
                <a:gd name="T9" fmla="*/ 0 h 16"/>
                <a:gd name="T10" fmla="*/ 28 w 28"/>
                <a:gd name="T11" fmla="*/ 0 h 16"/>
                <a:gd name="T12" fmla="*/ 9 w 28"/>
                <a:gd name="T13" fmla="*/ 0 h 16"/>
                <a:gd name="T14" fmla="*/ 0 w 28"/>
                <a:gd name="T15" fmla="*/ 16 h 16"/>
                <a:gd name="T16" fmla="*/ 28 w 28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6"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8" y="3"/>
                    <a:pt x="13" y="6"/>
                    <a:pt x="8" y="9"/>
                  </a:cubicBezTo>
                  <a:cubicBezTo>
                    <a:pt x="9" y="6"/>
                    <a:pt x="11" y="3"/>
                    <a:pt x="1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8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5"/>
                    <a:pt x="3" y="11"/>
                    <a:pt x="0" y="16"/>
                  </a:cubicBezTo>
                  <a:cubicBezTo>
                    <a:pt x="9" y="10"/>
                    <a:pt x="19" y="5"/>
                    <a:pt x="28" y="0"/>
                  </a:cubicBezTo>
                </a:path>
              </a:pathLst>
            </a:custGeom>
            <a:solidFill>
              <a:srgbClr val="C0E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3"/>
            <p:cNvSpPr/>
            <p:nvPr/>
          </p:nvSpPr>
          <p:spPr bwMode="auto">
            <a:xfrm>
              <a:off x="5019675" y="882651"/>
              <a:ext cx="73025" cy="44450"/>
            </a:xfrm>
            <a:custGeom>
              <a:avLst/>
              <a:gdLst>
                <a:gd name="T0" fmla="*/ 15 w 15"/>
                <a:gd name="T1" fmla="*/ 0 h 9"/>
                <a:gd name="T2" fmla="*/ 5 w 15"/>
                <a:gd name="T3" fmla="*/ 0 h 9"/>
                <a:gd name="T4" fmla="*/ 0 w 15"/>
                <a:gd name="T5" fmla="*/ 9 h 9"/>
                <a:gd name="T6" fmla="*/ 15 w 1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1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3"/>
                    <a:pt x="1" y="6"/>
                    <a:pt x="0" y="9"/>
                  </a:cubicBezTo>
                  <a:cubicBezTo>
                    <a:pt x="5" y="6"/>
                    <a:pt x="10" y="3"/>
                    <a:pt x="15" y="0"/>
                  </a:cubicBezTo>
                </a:path>
              </a:pathLst>
            </a:custGeom>
            <a:solidFill>
              <a:srgbClr val="32C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4416425" y="960438"/>
              <a:ext cx="392112" cy="423862"/>
            </a:xfrm>
            <a:custGeom>
              <a:avLst/>
              <a:gdLst>
                <a:gd name="T0" fmla="*/ 80 w 80"/>
                <a:gd name="T1" fmla="*/ 0 h 87"/>
                <a:gd name="T2" fmla="*/ 1 w 80"/>
                <a:gd name="T3" fmla="*/ 65 h 87"/>
                <a:gd name="T4" fmla="*/ 1 w 80"/>
                <a:gd name="T5" fmla="*/ 66 h 87"/>
                <a:gd name="T6" fmla="*/ 33 w 80"/>
                <a:gd name="T7" fmla="*/ 39 h 87"/>
                <a:gd name="T8" fmla="*/ 33 w 80"/>
                <a:gd name="T9" fmla="*/ 39 h 87"/>
                <a:gd name="T10" fmla="*/ 33 w 80"/>
                <a:gd name="T11" fmla="*/ 39 h 87"/>
                <a:gd name="T12" fmla="*/ 27 w 80"/>
                <a:gd name="T13" fmla="*/ 63 h 87"/>
                <a:gd name="T14" fmla="*/ 0 w 80"/>
                <a:gd name="T15" fmla="*/ 86 h 87"/>
                <a:gd name="T16" fmla="*/ 0 w 80"/>
                <a:gd name="T17" fmla="*/ 87 h 87"/>
                <a:gd name="T18" fmla="*/ 67 w 80"/>
                <a:gd name="T19" fmla="*/ 33 h 87"/>
                <a:gd name="T20" fmla="*/ 69 w 80"/>
                <a:gd name="T21" fmla="*/ 27 h 87"/>
                <a:gd name="T22" fmla="*/ 52 w 80"/>
                <a:gd name="T23" fmla="*/ 40 h 87"/>
                <a:gd name="T24" fmla="*/ 58 w 80"/>
                <a:gd name="T25" fmla="*/ 21 h 87"/>
                <a:gd name="T26" fmla="*/ 77 w 80"/>
                <a:gd name="T27" fmla="*/ 6 h 87"/>
                <a:gd name="T28" fmla="*/ 80 w 80"/>
                <a:gd name="T2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87">
                  <a:moveTo>
                    <a:pt x="80" y="0"/>
                  </a:moveTo>
                  <a:cubicBezTo>
                    <a:pt x="53" y="20"/>
                    <a:pt x="27" y="42"/>
                    <a:pt x="1" y="65"/>
                  </a:cubicBezTo>
                  <a:cubicBezTo>
                    <a:pt x="1" y="65"/>
                    <a:pt x="1" y="66"/>
                    <a:pt x="1" y="66"/>
                  </a:cubicBezTo>
                  <a:cubicBezTo>
                    <a:pt x="12" y="57"/>
                    <a:pt x="22" y="48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1" y="47"/>
                    <a:pt x="29" y="55"/>
                    <a:pt x="27" y="63"/>
                  </a:cubicBezTo>
                  <a:cubicBezTo>
                    <a:pt x="18" y="70"/>
                    <a:pt x="9" y="78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22" y="67"/>
                    <a:pt x="45" y="49"/>
                    <a:pt x="67" y="33"/>
                  </a:cubicBezTo>
                  <a:cubicBezTo>
                    <a:pt x="67" y="31"/>
                    <a:pt x="68" y="29"/>
                    <a:pt x="69" y="27"/>
                  </a:cubicBezTo>
                  <a:cubicBezTo>
                    <a:pt x="63" y="31"/>
                    <a:pt x="57" y="36"/>
                    <a:pt x="52" y="40"/>
                  </a:cubicBezTo>
                  <a:cubicBezTo>
                    <a:pt x="54" y="34"/>
                    <a:pt x="56" y="27"/>
                    <a:pt x="58" y="21"/>
                  </a:cubicBezTo>
                  <a:cubicBezTo>
                    <a:pt x="64" y="16"/>
                    <a:pt x="71" y="11"/>
                    <a:pt x="77" y="6"/>
                  </a:cubicBezTo>
                  <a:cubicBezTo>
                    <a:pt x="78" y="4"/>
                    <a:pt x="79" y="2"/>
                    <a:pt x="80" y="0"/>
                  </a:cubicBezTo>
                </a:path>
              </a:pathLst>
            </a:custGeom>
            <a:solidFill>
              <a:srgbClr val="BAE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4416425" y="1150938"/>
              <a:ext cx="161925" cy="228600"/>
            </a:xfrm>
            <a:custGeom>
              <a:avLst/>
              <a:gdLst>
                <a:gd name="T0" fmla="*/ 33 w 33"/>
                <a:gd name="T1" fmla="*/ 0 h 47"/>
                <a:gd name="T2" fmla="*/ 1 w 33"/>
                <a:gd name="T3" fmla="*/ 27 h 47"/>
                <a:gd name="T4" fmla="*/ 0 w 33"/>
                <a:gd name="T5" fmla="*/ 47 h 47"/>
                <a:gd name="T6" fmla="*/ 27 w 33"/>
                <a:gd name="T7" fmla="*/ 24 h 47"/>
                <a:gd name="T8" fmla="*/ 33 w 33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7">
                  <a:moveTo>
                    <a:pt x="33" y="0"/>
                  </a:moveTo>
                  <a:cubicBezTo>
                    <a:pt x="22" y="9"/>
                    <a:pt x="12" y="18"/>
                    <a:pt x="1" y="27"/>
                  </a:cubicBezTo>
                  <a:cubicBezTo>
                    <a:pt x="1" y="33"/>
                    <a:pt x="1" y="40"/>
                    <a:pt x="0" y="47"/>
                  </a:cubicBezTo>
                  <a:cubicBezTo>
                    <a:pt x="9" y="39"/>
                    <a:pt x="18" y="31"/>
                    <a:pt x="27" y="24"/>
                  </a:cubicBezTo>
                  <a:cubicBezTo>
                    <a:pt x="29" y="16"/>
                    <a:pt x="31" y="8"/>
                    <a:pt x="33" y="0"/>
                  </a:cubicBezTo>
                </a:path>
              </a:pathLst>
            </a:custGeom>
            <a:solidFill>
              <a:srgbClr val="21AC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4672013" y="990600"/>
              <a:ext cx="122237" cy="165100"/>
            </a:xfrm>
            <a:custGeom>
              <a:avLst/>
              <a:gdLst>
                <a:gd name="T0" fmla="*/ 25 w 25"/>
                <a:gd name="T1" fmla="*/ 0 h 34"/>
                <a:gd name="T2" fmla="*/ 6 w 25"/>
                <a:gd name="T3" fmla="*/ 15 h 34"/>
                <a:gd name="T4" fmla="*/ 0 w 25"/>
                <a:gd name="T5" fmla="*/ 34 h 34"/>
                <a:gd name="T6" fmla="*/ 17 w 25"/>
                <a:gd name="T7" fmla="*/ 21 h 34"/>
                <a:gd name="T8" fmla="*/ 25 w 2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4">
                  <a:moveTo>
                    <a:pt x="25" y="0"/>
                  </a:moveTo>
                  <a:cubicBezTo>
                    <a:pt x="19" y="5"/>
                    <a:pt x="12" y="10"/>
                    <a:pt x="6" y="15"/>
                  </a:cubicBezTo>
                  <a:cubicBezTo>
                    <a:pt x="4" y="21"/>
                    <a:pt x="2" y="28"/>
                    <a:pt x="0" y="34"/>
                  </a:cubicBezTo>
                  <a:cubicBezTo>
                    <a:pt x="5" y="30"/>
                    <a:pt x="11" y="25"/>
                    <a:pt x="17" y="21"/>
                  </a:cubicBezTo>
                  <a:cubicBezTo>
                    <a:pt x="20" y="14"/>
                    <a:pt x="23" y="7"/>
                    <a:pt x="25" y="0"/>
                  </a:cubicBezTo>
                </a:path>
              </a:pathLst>
            </a:custGeom>
            <a:solidFill>
              <a:srgbClr val="60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17"/>
            <p:cNvSpPr>
              <a:spLocks noEditPoints="1"/>
            </p:cNvSpPr>
            <p:nvPr/>
          </p:nvSpPr>
          <p:spPr bwMode="auto">
            <a:xfrm>
              <a:off x="3795713" y="1443038"/>
              <a:ext cx="465137" cy="477837"/>
            </a:xfrm>
            <a:custGeom>
              <a:avLst/>
              <a:gdLst>
                <a:gd name="T0" fmla="*/ 30 w 95"/>
                <a:gd name="T1" fmla="*/ 85 h 98"/>
                <a:gd name="T2" fmla="*/ 15 w 95"/>
                <a:gd name="T3" fmla="*/ 80 h 98"/>
                <a:gd name="T4" fmla="*/ 79 w 95"/>
                <a:gd name="T5" fmla="*/ 13 h 98"/>
                <a:gd name="T6" fmla="*/ 85 w 95"/>
                <a:gd name="T7" fmla="*/ 27 h 98"/>
                <a:gd name="T8" fmla="*/ 30 w 95"/>
                <a:gd name="T9" fmla="*/ 85 h 98"/>
                <a:gd name="T10" fmla="*/ 89 w 95"/>
                <a:gd name="T11" fmla="*/ 0 h 98"/>
                <a:gd name="T12" fmla="*/ 79 w 95"/>
                <a:gd name="T13" fmla="*/ 10 h 98"/>
                <a:gd name="T14" fmla="*/ 79 w 95"/>
                <a:gd name="T15" fmla="*/ 10 h 98"/>
                <a:gd name="T16" fmla="*/ 12 w 95"/>
                <a:gd name="T17" fmla="*/ 81 h 98"/>
                <a:gd name="T18" fmla="*/ 11 w 95"/>
                <a:gd name="T19" fmla="*/ 81 h 98"/>
                <a:gd name="T20" fmla="*/ 2 w 95"/>
                <a:gd name="T21" fmla="*/ 92 h 98"/>
                <a:gd name="T22" fmla="*/ 2 w 95"/>
                <a:gd name="T23" fmla="*/ 92 h 98"/>
                <a:gd name="T24" fmla="*/ 0 w 95"/>
                <a:gd name="T25" fmla="*/ 95 h 98"/>
                <a:gd name="T26" fmla="*/ 3 w 95"/>
                <a:gd name="T27" fmla="*/ 95 h 98"/>
                <a:gd name="T28" fmla="*/ 4 w 95"/>
                <a:gd name="T29" fmla="*/ 94 h 98"/>
                <a:gd name="T30" fmla="*/ 18 w 95"/>
                <a:gd name="T31" fmla="*/ 97 h 98"/>
                <a:gd name="T32" fmla="*/ 18 w 95"/>
                <a:gd name="T33" fmla="*/ 97 h 98"/>
                <a:gd name="T34" fmla="*/ 22 w 95"/>
                <a:gd name="T35" fmla="*/ 98 h 98"/>
                <a:gd name="T36" fmla="*/ 24 w 95"/>
                <a:gd name="T37" fmla="*/ 95 h 98"/>
                <a:gd name="T38" fmla="*/ 24 w 95"/>
                <a:gd name="T39" fmla="*/ 95 h 98"/>
                <a:gd name="T40" fmla="*/ 95 w 95"/>
                <a:gd name="T41" fmla="*/ 21 h 98"/>
                <a:gd name="T42" fmla="*/ 89 w 95"/>
                <a:gd name="T4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5" h="98">
                  <a:moveTo>
                    <a:pt x="30" y="85"/>
                  </a:moveTo>
                  <a:cubicBezTo>
                    <a:pt x="24" y="83"/>
                    <a:pt x="20" y="82"/>
                    <a:pt x="15" y="80"/>
                  </a:cubicBezTo>
                  <a:cubicBezTo>
                    <a:pt x="35" y="58"/>
                    <a:pt x="57" y="35"/>
                    <a:pt x="79" y="13"/>
                  </a:cubicBezTo>
                  <a:cubicBezTo>
                    <a:pt x="81" y="18"/>
                    <a:pt x="83" y="22"/>
                    <a:pt x="85" y="27"/>
                  </a:cubicBezTo>
                  <a:cubicBezTo>
                    <a:pt x="65" y="46"/>
                    <a:pt x="47" y="65"/>
                    <a:pt x="30" y="85"/>
                  </a:cubicBezTo>
                  <a:moveTo>
                    <a:pt x="89" y="0"/>
                  </a:moveTo>
                  <a:cubicBezTo>
                    <a:pt x="85" y="3"/>
                    <a:pt x="82" y="7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56" y="33"/>
                    <a:pt x="33" y="57"/>
                    <a:pt x="12" y="81"/>
                  </a:cubicBezTo>
                  <a:cubicBezTo>
                    <a:pt x="12" y="81"/>
                    <a:pt x="12" y="81"/>
                    <a:pt x="11" y="81"/>
                  </a:cubicBezTo>
                  <a:cubicBezTo>
                    <a:pt x="8" y="84"/>
                    <a:pt x="5" y="88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93"/>
                    <a:pt x="0" y="94"/>
                    <a:pt x="0" y="95"/>
                  </a:cubicBezTo>
                  <a:cubicBezTo>
                    <a:pt x="1" y="95"/>
                    <a:pt x="2" y="95"/>
                    <a:pt x="3" y="95"/>
                  </a:cubicBezTo>
                  <a:cubicBezTo>
                    <a:pt x="3" y="95"/>
                    <a:pt x="3" y="95"/>
                    <a:pt x="4" y="94"/>
                  </a:cubicBezTo>
                  <a:cubicBezTo>
                    <a:pt x="8" y="95"/>
                    <a:pt x="13" y="96"/>
                    <a:pt x="18" y="97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9" y="97"/>
                    <a:pt x="20" y="98"/>
                    <a:pt x="22" y="98"/>
                  </a:cubicBezTo>
                  <a:cubicBezTo>
                    <a:pt x="22" y="97"/>
                    <a:pt x="23" y="96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45" y="70"/>
                    <a:pt x="70" y="45"/>
                    <a:pt x="95" y="21"/>
                  </a:cubicBezTo>
                  <a:cubicBezTo>
                    <a:pt x="93" y="14"/>
                    <a:pt x="91" y="7"/>
                    <a:pt x="89" y="0"/>
                  </a:cubicBezTo>
                </a:path>
              </a:pathLst>
            </a:custGeom>
            <a:solidFill>
              <a:srgbClr val="99DE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18"/>
            <p:cNvSpPr/>
            <p:nvPr/>
          </p:nvSpPr>
          <p:spPr bwMode="auto">
            <a:xfrm>
              <a:off x="3790950" y="1892300"/>
              <a:ext cx="14287" cy="14287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2 h 3"/>
                <a:gd name="T4" fmla="*/ 1 w 3"/>
                <a:gd name="T5" fmla="*/ 3 h 3"/>
                <a:gd name="T6" fmla="*/ 3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009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19"/>
            <p:cNvSpPr/>
            <p:nvPr/>
          </p:nvSpPr>
          <p:spPr bwMode="auto">
            <a:xfrm>
              <a:off x="3849688" y="1492250"/>
              <a:ext cx="333375" cy="346075"/>
            </a:xfrm>
            <a:custGeom>
              <a:avLst/>
              <a:gdLst>
                <a:gd name="T0" fmla="*/ 68 w 68"/>
                <a:gd name="T1" fmla="*/ 0 h 71"/>
                <a:gd name="T2" fmla="*/ 0 w 68"/>
                <a:gd name="T3" fmla="*/ 71 h 71"/>
                <a:gd name="T4" fmla="*/ 1 w 68"/>
                <a:gd name="T5" fmla="*/ 71 h 71"/>
                <a:gd name="T6" fmla="*/ 68 w 68"/>
                <a:gd name="T7" fmla="*/ 0 h 71"/>
                <a:gd name="T8" fmla="*/ 68 w 68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1">
                  <a:moveTo>
                    <a:pt x="68" y="0"/>
                  </a:moveTo>
                  <a:cubicBezTo>
                    <a:pt x="44" y="23"/>
                    <a:pt x="21" y="47"/>
                    <a:pt x="0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2" y="47"/>
                    <a:pt x="45" y="23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20"/>
            <p:cNvSpPr/>
            <p:nvPr/>
          </p:nvSpPr>
          <p:spPr bwMode="auto">
            <a:xfrm>
              <a:off x="3810000" y="1901825"/>
              <a:ext cx="74612" cy="14287"/>
            </a:xfrm>
            <a:custGeom>
              <a:avLst/>
              <a:gdLst>
                <a:gd name="T0" fmla="*/ 1 w 15"/>
                <a:gd name="T1" fmla="*/ 0 h 3"/>
                <a:gd name="T2" fmla="*/ 0 w 15"/>
                <a:gd name="T3" fmla="*/ 1 h 3"/>
                <a:gd name="T4" fmla="*/ 15 w 15"/>
                <a:gd name="T5" fmla="*/ 3 h 3"/>
                <a:gd name="T6" fmla="*/ 15 w 15"/>
                <a:gd name="T7" fmla="*/ 3 h 3"/>
                <a:gd name="T8" fmla="*/ 1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2"/>
                    <a:pt x="10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0" y="2"/>
                    <a:pt x="5" y="1"/>
                    <a:pt x="1" y="0"/>
                  </a:cubicBezTo>
                </a:path>
              </a:pathLst>
            </a:custGeom>
            <a:solidFill>
              <a:srgbClr val="00A8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1"/>
            <p:cNvSpPr/>
            <p:nvPr/>
          </p:nvSpPr>
          <p:spPr bwMode="auto">
            <a:xfrm>
              <a:off x="3868738" y="1506538"/>
              <a:ext cx="342900" cy="350837"/>
            </a:xfrm>
            <a:custGeom>
              <a:avLst/>
              <a:gdLst>
                <a:gd name="T0" fmla="*/ 64 w 70"/>
                <a:gd name="T1" fmla="*/ 0 h 72"/>
                <a:gd name="T2" fmla="*/ 0 w 70"/>
                <a:gd name="T3" fmla="*/ 67 h 72"/>
                <a:gd name="T4" fmla="*/ 15 w 70"/>
                <a:gd name="T5" fmla="*/ 72 h 72"/>
                <a:gd name="T6" fmla="*/ 70 w 70"/>
                <a:gd name="T7" fmla="*/ 14 h 72"/>
                <a:gd name="T8" fmla="*/ 64 w 70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2">
                  <a:moveTo>
                    <a:pt x="64" y="0"/>
                  </a:moveTo>
                  <a:cubicBezTo>
                    <a:pt x="42" y="22"/>
                    <a:pt x="20" y="45"/>
                    <a:pt x="0" y="67"/>
                  </a:cubicBezTo>
                  <a:cubicBezTo>
                    <a:pt x="5" y="69"/>
                    <a:pt x="9" y="70"/>
                    <a:pt x="15" y="72"/>
                  </a:cubicBezTo>
                  <a:cubicBezTo>
                    <a:pt x="32" y="52"/>
                    <a:pt x="50" y="33"/>
                    <a:pt x="70" y="14"/>
                  </a:cubicBezTo>
                  <a:cubicBezTo>
                    <a:pt x="68" y="9"/>
                    <a:pt x="66" y="5"/>
                    <a:pt x="64" y="0"/>
                  </a:cubicBezTo>
                </a:path>
              </a:pathLst>
            </a:custGeom>
            <a:solidFill>
              <a:srgbClr val="009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2"/>
            <p:cNvSpPr/>
            <p:nvPr/>
          </p:nvSpPr>
          <p:spPr bwMode="auto">
            <a:xfrm>
              <a:off x="3903663" y="1906588"/>
              <a:ext cx="9525" cy="14287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3 h 3"/>
                <a:gd name="T4" fmla="*/ 0 w 2"/>
                <a:gd name="T5" fmla="*/ 3 h 3"/>
                <a:gd name="T6" fmla="*/ 2 w 2"/>
                <a:gd name="T7" fmla="*/ 0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009C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3"/>
            <p:cNvSpPr/>
            <p:nvPr/>
          </p:nvSpPr>
          <p:spPr bwMode="auto">
            <a:xfrm>
              <a:off x="3325813" y="1998663"/>
              <a:ext cx="509587" cy="531812"/>
            </a:xfrm>
            <a:custGeom>
              <a:avLst/>
              <a:gdLst>
                <a:gd name="T0" fmla="*/ 104 w 104"/>
                <a:gd name="T1" fmla="*/ 0 h 109"/>
                <a:gd name="T2" fmla="*/ 99 w 104"/>
                <a:gd name="T3" fmla="*/ 1 h 109"/>
                <a:gd name="T4" fmla="*/ 71 w 104"/>
                <a:gd name="T5" fmla="*/ 36 h 109"/>
                <a:gd name="T6" fmla="*/ 50 w 104"/>
                <a:gd name="T7" fmla="*/ 42 h 109"/>
                <a:gd name="T8" fmla="*/ 82 w 104"/>
                <a:gd name="T9" fmla="*/ 1 h 109"/>
                <a:gd name="T10" fmla="*/ 78 w 104"/>
                <a:gd name="T11" fmla="*/ 1 h 109"/>
                <a:gd name="T12" fmla="*/ 44 w 104"/>
                <a:gd name="T13" fmla="*/ 45 h 109"/>
                <a:gd name="T14" fmla="*/ 42 w 104"/>
                <a:gd name="T15" fmla="*/ 45 h 109"/>
                <a:gd name="T16" fmla="*/ 32 w 104"/>
                <a:gd name="T17" fmla="*/ 59 h 109"/>
                <a:gd name="T18" fmla="*/ 34 w 104"/>
                <a:gd name="T19" fmla="*/ 58 h 109"/>
                <a:gd name="T20" fmla="*/ 34 w 104"/>
                <a:gd name="T21" fmla="*/ 58 h 109"/>
                <a:gd name="T22" fmla="*/ 34 w 104"/>
                <a:gd name="T23" fmla="*/ 58 h 109"/>
                <a:gd name="T24" fmla="*/ 0 w 104"/>
                <a:gd name="T25" fmla="*/ 109 h 109"/>
                <a:gd name="T26" fmla="*/ 6 w 104"/>
                <a:gd name="T27" fmla="*/ 106 h 109"/>
                <a:gd name="T28" fmla="*/ 38 w 104"/>
                <a:gd name="T29" fmla="*/ 58 h 109"/>
                <a:gd name="T30" fmla="*/ 61 w 104"/>
                <a:gd name="T31" fmla="*/ 51 h 109"/>
                <a:gd name="T32" fmla="*/ 61 w 104"/>
                <a:gd name="T33" fmla="*/ 51 h 109"/>
                <a:gd name="T34" fmla="*/ 61 w 104"/>
                <a:gd name="T35" fmla="*/ 51 h 109"/>
                <a:gd name="T36" fmla="*/ 34 w 104"/>
                <a:gd name="T37" fmla="*/ 92 h 109"/>
                <a:gd name="T38" fmla="*/ 41 w 104"/>
                <a:gd name="T39" fmla="*/ 89 h 109"/>
                <a:gd name="T40" fmla="*/ 68 w 104"/>
                <a:gd name="T41" fmla="*/ 47 h 109"/>
                <a:gd name="T42" fmla="*/ 71 w 104"/>
                <a:gd name="T43" fmla="*/ 47 h 109"/>
                <a:gd name="T44" fmla="*/ 78 w 104"/>
                <a:gd name="T45" fmla="*/ 36 h 109"/>
                <a:gd name="T46" fmla="*/ 76 w 104"/>
                <a:gd name="T47" fmla="*/ 37 h 109"/>
                <a:gd name="T48" fmla="*/ 104 w 104"/>
                <a:gd name="T4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" h="109">
                  <a:moveTo>
                    <a:pt x="104" y="0"/>
                  </a:moveTo>
                  <a:cubicBezTo>
                    <a:pt x="102" y="0"/>
                    <a:pt x="101" y="0"/>
                    <a:pt x="99" y="1"/>
                  </a:cubicBezTo>
                  <a:cubicBezTo>
                    <a:pt x="89" y="13"/>
                    <a:pt x="80" y="25"/>
                    <a:pt x="71" y="36"/>
                  </a:cubicBezTo>
                  <a:cubicBezTo>
                    <a:pt x="64" y="38"/>
                    <a:pt x="57" y="40"/>
                    <a:pt x="50" y="42"/>
                  </a:cubicBezTo>
                  <a:cubicBezTo>
                    <a:pt x="60" y="28"/>
                    <a:pt x="71" y="14"/>
                    <a:pt x="82" y="1"/>
                  </a:cubicBezTo>
                  <a:cubicBezTo>
                    <a:pt x="81" y="1"/>
                    <a:pt x="80" y="1"/>
                    <a:pt x="78" y="1"/>
                  </a:cubicBezTo>
                  <a:cubicBezTo>
                    <a:pt x="66" y="16"/>
                    <a:pt x="55" y="30"/>
                    <a:pt x="44" y="45"/>
                  </a:cubicBezTo>
                  <a:cubicBezTo>
                    <a:pt x="43" y="45"/>
                    <a:pt x="42" y="45"/>
                    <a:pt x="42" y="45"/>
                  </a:cubicBezTo>
                  <a:cubicBezTo>
                    <a:pt x="38" y="50"/>
                    <a:pt x="35" y="54"/>
                    <a:pt x="32" y="59"/>
                  </a:cubicBezTo>
                  <a:cubicBezTo>
                    <a:pt x="32" y="59"/>
                    <a:pt x="33" y="58"/>
                    <a:pt x="34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22" y="75"/>
                    <a:pt x="10" y="92"/>
                    <a:pt x="0" y="109"/>
                  </a:cubicBezTo>
                  <a:cubicBezTo>
                    <a:pt x="2" y="108"/>
                    <a:pt x="4" y="107"/>
                    <a:pt x="6" y="106"/>
                  </a:cubicBezTo>
                  <a:cubicBezTo>
                    <a:pt x="16" y="90"/>
                    <a:pt x="26" y="74"/>
                    <a:pt x="38" y="58"/>
                  </a:cubicBezTo>
                  <a:cubicBezTo>
                    <a:pt x="45" y="56"/>
                    <a:pt x="53" y="54"/>
                    <a:pt x="61" y="51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51" y="65"/>
                    <a:pt x="42" y="79"/>
                    <a:pt x="34" y="92"/>
                  </a:cubicBezTo>
                  <a:cubicBezTo>
                    <a:pt x="36" y="91"/>
                    <a:pt x="39" y="90"/>
                    <a:pt x="41" y="89"/>
                  </a:cubicBezTo>
                  <a:cubicBezTo>
                    <a:pt x="49" y="76"/>
                    <a:pt x="58" y="62"/>
                    <a:pt x="68" y="47"/>
                  </a:cubicBezTo>
                  <a:cubicBezTo>
                    <a:pt x="69" y="47"/>
                    <a:pt x="70" y="47"/>
                    <a:pt x="71" y="47"/>
                  </a:cubicBezTo>
                  <a:cubicBezTo>
                    <a:pt x="73" y="43"/>
                    <a:pt x="76" y="40"/>
                    <a:pt x="78" y="36"/>
                  </a:cubicBezTo>
                  <a:cubicBezTo>
                    <a:pt x="77" y="36"/>
                    <a:pt x="76" y="37"/>
                    <a:pt x="76" y="37"/>
                  </a:cubicBezTo>
                  <a:cubicBezTo>
                    <a:pt x="84" y="25"/>
                    <a:pt x="94" y="13"/>
                    <a:pt x="104" y="0"/>
                  </a:cubicBezTo>
                </a:path>
              </a:pathLst>
            </a:custGeom>
            <a:solidFill>
              <a:srgbClr val="99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3311525" y="2282825"/>
              <a:ext cx="180975" cy="252412"/>
            </a:xfrm>
            <a:custGeom>
              <a:avLst/>
              <a:gdLst>
                <a:gd name="T0" fmla="*/ 37 w 37"/>
                <a:gd name="T1" fmla="*/ 0 h 52"/>
                <a:gd name="T2" fmla="*/ 35 w 37"/>
                <a:gd name="T3" fmla="*/ 1 h 52"/>
                <a:gd name="T4" fmla="*/ 0 w 37"/>
                <a:gd name="T5" fmla="*/ 52 h 52"/>
                <a:gd name="T6" fmla="*/ 3 w 37"/>
                <a:gd name="T7" fmla="*/ 51 h 52"/>
                <a:gd name="T8" fmla="*/ 37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37" y="0"/>
                  </a:moveTo>
                  <a:cubicBezTo>
                    <a:pt x="36" y="0"/>
                    <a:pt x="35" y="1"/>
                    <a:pt x="35" y="1"/>
                  </a:cubicBezTo>
                  <a:cubicBezTo>
                    <a:pt x="22" y="18"/>
                    <a:pt x="10" y="36"/>
                    <a:pt x="0" y="52"/>
                  </a:cubicBezTo>
                  <a:cubicBezTo>
                    <a:pt x="1" y="52"/>
                    <a:pt x="2" y="51"/>
                    <a:pt x="3" y="51"/>
                  </a:cubicBezTo>
                  <a:cubicBezTo>
                    <a:pt x="13" y="34"/>
                    <a:pt x="25" y="17"/>
                    <a:pt x="37" y="0"/>
                  </a:cubicBezTo>
                </a:path>
              </a:pathLst>
            </a:custGeom>
            <a:solidFill>
              <a:srgbClr val="008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5"/>
            <p:cNvSpPr/>
            <p:nvPr/>
          </p:nvSpPr>
          <p:spPr bwMode="auto">
            <a:xfrm>
              <a:off x="3532188" y="2005013"/>
              <a:ext cx="176212" cy="214312"/>
            </a:xfrm>
            <a:custGeom>
              <a:avLst/>
              <a:gdLst>
                <a:gd name="T0" fmla="*/ 36 w 36"/>
                <a:gd name="T1" fmla="*/ 0 h 44"/>
                <a:gd name="T2" fmla="*/ 35 w 36"/>
                <a:gd name="T3" fmla="*/ 0 h 44"/>
                <a:gd name="T4" fmla="*/ 0 w 36"/>
                <a:gd name="T5" fmla="*/ 44 h 44"/>
                <a:gd name="T6" fmla="*/ 2 w 36"/>
                <a:gd name="T7" fmla="*/ 44 h 44"/>
                <a:gd name="T8" fmla="*/ 36 w 36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4">
                  <a:moveTo>
                    <a:pt x="36" y="0"/>
                  </a:moveTo>
                  <a:cubicBezTo>
                    <a:pt x="36" y="0"/>
                    <a:pt x="35" y="0"/>
                    <a:pt x="35" y="0"/>
                  </a:cubicBezTo>
                  <a:cubicBezTo>
                    <a:pt x="22" y="15"/>
                    <a:pt x="11" y="30"/>
                    <a:pt x="0" y="44"/>
                  </a:cubicBezTo>
                  <a:cubicBezTo>
                    <a:pt x="0" y="44"/>
                    <a:pt x="1" y="44"/>
                    <a:pt x="2" y="44"/>
                  </a:cubicBezTo>
                  <a:cubicBezTo>
                    <a:pt x="13" y="29"/>
                    <a:pt x="24" y="15"/>
                    <a:pt x="36" y="0"/>
                  </a:cubicBezTo>
                </a:path>
              </a:pathLst>
            </a:custGeom>
            <a:solidFill>
              <a:srgbClr val="008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3355975" y="2247900"/>
              <a:ext cx="268287" cy="268287"/>
            </a:xfrm>
            <a:custGeom>
              <a:avLst/>
              <a:gdLst>
                <a:gd name="T0" fmla="*/ 55 w 55"/>
                <a:gd name="T1" fmla="*/ 0 h 55"/>
                <a:gd name="T2" fmla="*/ 32 w 55"/>
                <a:gd name="T3" fmla="*/ 7 h 55"/>
                <a:gd name="T4" fmla="*/ 0 w 55"/>
                <a:gd name="T5" fmla="*/ 55 h 55"/>
                <a:gd name="T6" fmla="*/ 28 w 55"/>
                <a:gd name="T7" fmla="*/ 41 h 55"/>
                <a:gd name="T8" fmla="*/ 55 w 55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55" y="0"/>
                  </a:moveTo>
                  <a:cubicBezTo>
                    <a:pt x="47" y="3"/>
                    <a:pt x="39" y="5"/>
                    <a:pt x="32" y="7"/>
                  </a:cubicBezTo>
                  <a:cubicBezTo>
                    <a:pt x="20" y="23"/>
                    <a:pt x="10" y="39"/>
                    <a:pt x="0" y="55"/>
                  </a:cubicBezTo>
                  <a:cubicBezTo>
                    <a:pt x="9" y="51"/>
                    <a:pt x="18" y="46"/>
                    <a:pt x="28" y="41"/>
                  </a:cubicBezTo>
                  <a:cubicBezTo>
                    <a:pt x="36" y="28"/>
                    <a:pt x="45" y="14"/>
                    <a:pt x="55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27"/>
            <p:cNvSpPr/>
            <p:nvPr/>
          </p:nvSpPr>
          <p:spPr bwMode="auto">
            <a:xfrm>
              <a:off x="3570288" y="2005013"/>
              <a:ext cx="239712" cy="200025"/>
            </a:xfrm>
            <a:custGeom>
              <a:avLst/>
              <a:gdLst>
                <a:gd name="T0" fmla="*/ 49 w 49"/>
                <a:gd name="T1" fmla="*/ 0 h 41"/>
                <a:gd name="T2" fmla="*/ 32 w 49"/>
                <a:gd name="T3" fmla="*/ 0 h 41"/>
                <a:gd name="T4" fmla="*/ 0 w 49"/>
                <a:gd name="T5" fmla="*/ 41 h 41"/>
                <a:gd name="T6" fmla="*/ 21 w 49"/>
                <a:gd name="T7" fmla="*/ 35 h 41"/>
                <a:gd name="T8" fmla="*/ 49 w 4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1">
                  <a:moveTo>
                    <a:pt x="49" y="0"/>
                  </a:moveTo>
                  <a:cubicBezTo>
                    <a:pt x="43" y="0"/>
                    <a:pt x="38" y="0"/>
                    <a:pt x="32" y="0"/>
                  </a:cubicBezTo>
                  <a:cubicBezTo>
                    <a:pt x="21" y="13"/>
                    <a:pt x="10" y="27"/>
                    <a:pt x="0" y="41"/>
                  </a:cubicBezTo>
                  <a:cubicBezTo>
                    <a:pt x="7" y="39"/>
                    <a:pt x="14" y="37"/>
                    <a:pt x="21" y="35"/>
                  </a:cubicBezTo>
                  <a:cubicBezTo>
                    <a:pt x="30" y="24"/>
                    <a:pt x="39" y="12"/>
                    <a:pt x="49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28"/>
            <p:cNvSpPr/>
            <p:nvPr/>
          </p:nvSpPr>
          <p:spPr bwMode="auto">
            <a:xfrm>
              <a:off x="3527425" y="2228850"/>
              <a:ext cx="146050" cy="204787"/>
            </a:xfrm>
            <a:custGeom>
              <a:avLst/>
              <a:gdLst>
                <a:gd name="T0" fmla="*/ 30 w 30"/>
                <a:gd name="T1" fmla="*/ 0 h 42"/>
                <a:gd name="T2" fmla="*/ 27 w 30"/>
                <a:gd name="T3" fmla="*/ 0 h 42"/>
                <a:gd name="T4" fmla="*/ 0 w 30"/>
                <a:gd name="T5" fmla="*/ 42 h 42"/>
                <a:gd name="T6" fmla="*/ 3 w 30"/>
                <a:gd name="T7" fmla="*/ 40 h 42"/>
                <a:gd name="T8" fmla="*/ 30 w 30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2">
                  <a:moveTo>
                    <a:pt x="30" y="0"/>
                  </a:moveTo>
                  <a:cubicBezTo>
                    <a:pt x="29" y="0"/>
                    <a:pt x="28" y="0"/>
                    <a:pt x="27" y="0"/>
                  </a:cubicBezTo>
                  <a:cubicBezTo>
                    <a:pt x="17" y="15"/>
                    <a:pt x="8" y="29"/>
                    <a:pt x="0" y="42"/>
                  </a:cubicBezTo>
                  <a:cubicBezTo>
                    <a:pt x="1" y="42"/>
                    <a:pt x="2" y="41"/>
                    <a:pt x="3" y="40"/>
                  </a:cubicBezTo>
                  <a:cubicBezTo>
                    <a:pt x="11" y="27"/>
                    <a:pt x="20" y="14"/>
                    <a:pt x="30" y="0"/>
                  </a:cubicBezTo>
                </a:path>
              </a:pathLst>
            </a:custGeom>
            <a:solidFill>
              <a:srgbClr val="008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29"/>
            <p:cNvSpPr/>
            <p:nvPr/>
          </p:nvSpPr>
          <p:spPr bwMode="auto">
            <a:xfrm>
              <a:off x="3697288" y="1998663"/>
              <a:ext cx="147637" cy="180975"/>
            </a:xfrm>
            <a:custGeom>
              <a:avLst/>
              <a:gdLst>
                <a:gd name="T0" fmla="*/ 30 w 30"/>
                <a:gd name="T1" fmla="*/ 0 h 37"/>
                <a:gd name="T2" fmla="*/ 28 w 30"/>
                <a:gd name="T3" fmla="*/ 0 h 37"/>
                <a:gd name="T4" fmla="*/ 0 w 30"/>
                <a:gd name="T5" fmla="*/ 37 h 37"/>
                <a:gd name="T6" fmla="*/ 2 w 30"/>
                <a:gd name="T7" fmla="*/ 36 h 37"/>
                <a:gd name="T8" fmla="*/ 30 w 30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30" y="0"/>
                  </a:moveTo>
                  <a:cubicBezTo>
                    <a:pt x="29" y="0"/>
                    <a:pt x="28" y="0"/>
                    <a:pt x="28" y="0"/>
                  </a:cubicBezTo>
                  <a:cubicBezTo>
                    <a:pt x="18" y="13"/>
                    <a:pt x="8" y="25"/>
                    <a:pt x="0" y="37"/>
                  </a:cubicBezTo>
                  <a:cubicBezTo>
                    <a:pt x="0" y="37"/>
                    <a:pt x="1" y="36"/>
                    <a:pt x="2" y="36"/>
                  </a:cubicBezTo>
                  <a:cubicBezTo>
                    <a:pt x="11" y="24"/>
                    <a:pt x="20" y="12"/>
                    <a:pt x="30" y="0"/>
                  </a:cubicBezTo>
                </a:path>
              </a:pathLst>
            </a:custGeom>
            <a:solidFill>
              <a:srgbClr val="008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30"/>
            <p:cNvSpPr/>
            <p:nvPr/>
          </p:nvSpPr>
          <p:spPr bwMode="auto">
            <a:xfrm>
              <a:off x="3346450" y="5027613"/>
              <a:ext cx="884237" cy="585787"/>
            </a:xfrm>
            <a:custGeom>
              <a:avLst/>
              <a:gdLst>
                <a:gd name="T0" fmla="*/ 171 w 181"/>
                <a:gd name="T1" fmla="*/ 0 h 120"/>
                <a:gd name="T2" fmla="*/ 37 w 181"/>
                <a:gd name="T3" fmla="*/ 98 h 120"/>
                <a:gd name="T4" fmla="*/ 37 w 181"/>
                <a:gd name="T5" fmla="*/ 23 h 120"/>
                <a:gd name="T6" fmla="*/ 15 w 181"/>
                <a:gd name="T7" fmla="*/ 38 h 120"/>
                <a:gd name="T8" fmla="*/ 11 w 181"/>
                <a:gd name="T9" fmla="*/ 112 h 120"/>
                <a:gd name="T10" fmla="*/ 0 w 181"/>
                <a:gd name="T11" fmla="*/ 120 h 120"/>
                <a:gd name="T12" fmla="*/ 94 w 181"/>
                <a:gd name="T13" fmla="*/ 120 h 120"/>
                <a:gd name="T14" fmla="*/ 93 w 181"/>
                <a:gd name="T15" fmla="*/ 101 h 120"/>
                <a:gd name="T16" fmla="*/ 181 w 181"/>
                <a:gd name="T17" fmla="*/ 36 h 120"/>
                <a:gd name="T18" fmla="*/ 171 w 181"/>
                <a:gd name="T1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1" h="120">
                  <a:moveTo>
                    <a:pt x="171" y="0"/>
                  </a:moveTo>
                  <a:cubicBezTo>
                    <a:pt x="125" y="37"/>
                    <a:pt x="80" y="69"/>
                    <a:pt x="37" y="98"/>
                  </a:cubicBezTo>
                  <a:cubicBezTo>
                    <a:pt x="37" y="72"/>
                    <a:pt x="37" y="47"/>
                    <a:pt x="37" y="23"/>
                  </a:cubicBezTo>
                  <a:cubicBezTo>
                    <a:pt x="29" y="28"/>
                    <a:pt x="22" y="33"/>
                    <a:pt x="15" y="38"/>
                  </a:cubicBezTo>
                  <a:cubicBezTo>
                    <a:pt x="14" y="62"/>
                    <a:pt x="13" y="86"/>
                    <a:pt x="11" y="112"/>
                  </a:cubicBezTo>
                  <a:cubicBezTo>
                    <a:pt x="7" y="115"/>
                    <a:pt x="3" y="117"/>
                    <a:pt x="0" y="120"/>
                  </a:cubicBezTo>
                  <a:cubicBezTo>
                    <a:pt x="94" y="120"/>
                    <a:pt x="94" y="120"/>
                    <a:pt x="94" y="120"/>
                  </a:cubicBezTo>
                  <a:cubicBezTo>
                    <a:pt x="94" y="113"/>
                    <a:pt x="93" y="107"/>
                    <a:pt x="93" y="101"/>
                  </a:cubicBezTo>
                  <a:cubicBezTo>
                    <a:pt x="122" y="81"/>
                    <a:pt x="151" y="59"/>
                    <a:pt x="181" y="36"/>
                  </a:cubicBezTo>
                  <a:cubicBezTo>
                    <a:pt x="178" y="23"/>
                    <a:pt x="174" y="12"/>
                    <a:pt x="171" y="0"/>
                  </a:cubicBezTo>
                </a:path>
              </a:pathLst>
            </a:custGeom>
            <a:solidFill>
              <a:srgbClr val="99E2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31"/>
            <p:cNvSpPr/>
            <p:nvPr/>
          </p:nvSpPr>
          <p:spPr bwMode="auto">
            <a:xfrm>
              <a:off x="3800475" y="5203825"/>
              <a:ext cx="519112" cy="409575"/>
            </a:xfrm>
            <a:custGeom>
              <a:avLst/>
              <a:gdLst>
                <a:gd name="T0" fmla="*/ 88 w 106"/>
                <a:gd name="T1" fmla="*/ 0 h 84"/>
                <a:gd name="T2" fmla="*/ 0 w 106"/>
                <a:gd name="T3" fmla="*/ 65 h 84"/>
                <a:gd name="T4" fmla="*/ 1 w 106"/>
                <a:gd name="T5" fmla="*/ 84 h 84"/>
                <a:gd name="T6" fmla="*/ 74 w 106"/>
                <a:gd name="T7" fmla="*/ 84 h 84"/>
                <a:gd name="T8" fmla="*/ 106 w 106"/>
                <a:gd name="T9" fmla="*/ 60 h 84"/>
                <a:gd name="T10" fmla="*/ 88 w 106"/>
                <a:gd name="T1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84">
                  <a:moveTo>
                    <a:pt x="88" y="0"/>
                  </a:moveTo>
                  <a:cubicBezTo>
                    <a:pt x="58" y="23"/>
                    <a:pt x="29" y="45"/>
                    <a:pt x="0" y="65"/>
                  </a:cubicBezTo>
                  <a:cubicBezTo>
                    <a:pt x="0" y="71"/>
                    <a:pt x="1" y="77"/>
                    <a:pt x="1" y="84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85" y="76"/>
                    <a:pt x="95" y="68"/>
                    <a:pt x="106" y="60"/>
                  </a:cubicBezTo>
                  <a:cubicBezTo>
                    <a:pt x="100" y="39"/>
                    <a:pt x="94" y="19"/>
                    <a:pt x="88" y="0"/>
                  </a:cubicBezTo>
                </a:path>
              </a:pathLst>
            </a:custGeom>
            <a:solidFill>
              <a:srgbClr val="3BC9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32"/>
            <p:cNvSpPr/>
            <p:nvPr/>
          </p:nvSpPr>
          <p:spPr bwMode="auto">
            <a:xfrm>
              <a:off x="3527425" y="4716463"/>
              <a:ext cx="655637" cy="788987"/>
            </a:xfrm>
            <a:custGeom>
              <a:avLst/>
              <a:gdLst>
                <a:gd name="T0" fmla="*/ 115 w 134"/>
                <a:gd name="T1" fmla="*/ 0 h 162"/>
                <a:gd name="T2" fmla="*/ 0 w 134"/>
                <a:gd name="T3" fmla="*/ 87 h 162"/>
                <a:gd name="T4" fmla="*/ 0 w 134"/>
                <a:gd name="T5" fmla="*/ 162 h 162"/>
                <a:gd name="T6" fmla="*/ 134 w 134"/>
                <a:gd name="T7" fmla="*/ 64 h 162"/>
                <a:gd name="T8" fmla="*/ 115 w 134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62">
                  <a:moveTo>
                    <a:pt x="115" y="0"/>
                  </a:moveTo>
                  <a:cubicBezTo>
                    <a:pt x="75" y="32"/>
                    <a:pt x="37" y="61"/>
                    <a:pt x="0" y="87"/>
                  </a:cubicBezTo>
                  <a:cubicBezTo>
                    <a:pt x="0" y="111"/>
                    <a:pt x="0" y="136"/>
                    <a:pt x="0" y="162"/>
                  </a:cubicBezTo>
                  <a:cubicBezTo>
                    <a:pt x="43" y="133"/>
                    <a:pt x="88" y="101"/>
                    <a:pt x="134" y="64"/>
                  </a:cubicBezTo>
                  <a:cubicBezTo>
                    <a:pt x="127" y="42"/>
                    <a:pt x="121" y="20"/>
                    <a:pt x="115" y="0"/>
                  </a:cubicBezTo>
                </a:path>
              </a:pathLst>
            </a:custGeom>
            <a:solidFill>
              <a:srgbClr val="009B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33"/>
            <p:cNvSpPr/>
            <p:nvPr/>
          </p:nvSpPr>
          <p:spPr bwMode="auto">
            <a:xfrm>
              <a:off x="2709863" y="5213350"/>
              <a:ext cx="709612" cy="400050"/>
            </a:xfrm>
            <a:custGeom>
              <a:avLst/>
              <a:gdLst>
                <a:gd name="T0" fmla="*/ 145 w 145"/>
                <a:gd name="T1" fmla="*/ 0 h 82"/>
                <a:gd name="T2" fmla="*/ 0 w 145"/>
                <a:gd name="T3" fmla="*/ 81 h 82"/>
                <a:gd name="T4" fmla="*/ 0 w 145"/>
                <a:gd name="T5" fmla="*/ 82 h 82"/>
                <a:gd name="T6" fmla="*/ 130 w 145"/>
                <a:gd name="T7" fmla="*/ 82 h 82"/>
                <a:gd name="T8" fmla="*/ 141 w 145"/>
                <a:gd name="T9" fmla="*/ 74 h 82"/>
                <a:gd name="T10" fmla="*/ 145 w 145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82">
                  <a:moveTo>
                    <a:pt x="145" y="0"/>
                  </a:moveTo>
                  <a:cubicBezTo>
                    <a:pt x="93" y="34"/>
                    <a:pt x="44" y="61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30" y="82"/>
                    <a:pt x="130" y="82"/>
                    <a:pt x="130" y="82"/>
                  </a:cubicBezTo>
                  <a:cubicBezTo>
                    <a:pt x="133" y="79"/>
                    <a:pt x="137" y="77"/>
                    <a:pt x="141" y="74"/>
                  </a:cubicBezTo>
                  <a:cubicBezTo>
                    <a:pt x="143" y="48"/>
                    <a:pt x="144" y="24"/>
                    <a:pt x="145" y="0"/>
                  </a:cubicBezTo>
                </a:path>
              </a:pathLst>
            </a:custGeom>
            <a:solidFill>
              <a:srgbClr val="009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34"/>
            <p:cNvSpPr/>
            <p:nvPr/>
          </p:nvSpPr>
          <p:spPr bwMode="auto">
            <a:xfrm>
              <a:off x="4545013" y="882651"/>
              <a:ext cx="209550" cy="200025"/>
            </a:xfrm>
            <a:custGeom>
              <a:avLst/>
              <a:gdLst>
                <a:gd name="T0" fmla="*/ 43 w 43"/>
                <a:gd name="T1" fmla="*/ 0 h 41"/>
                <a:gd name="T2" fmla="*/ 38 w 43"/>
                <a:gd name="T3" fmla="*/ 0 h 41"/>
                <a:gd name="T4" fmla="*/ 1 w 43"/>
                <a:gd name="T5" fmla="*/ 32 h 41"/>
                <a:gd name="T6" fmla="*/ 0 w 43"/>
                <a:gd name="T7" fmla="*/ 41 h 41"/>
                <a:gd name="T8" fmla="*/ 41 w 43"/>
                <a:gd name="T9" fmla="*/ 6 h 41"/>
                <a:gd name="T10" fmla="*/ 43 w 43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1">
                  <a:moveTo>
                    <a:pt x="43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26" y="10"/>
                    <a:pt x="13" y="21"/>
                    <a:pt x="1" y="32"/>
                  </a:cubicBezTo>
                  <a:cubicBezTo>
                    <a:pt x="1" y="35"/>
                    <a:pt x="0" y="38"/>
                    <a:pt x="0" y="41"/>
                  </a:cubicBezTo>
                  <a:cubicBezTo>
                    <a:pt x="13" y="29"/>
                    <a:pt x="27" y="18"/>
                    <a:pt x="41" y="6"/>
                  </a:cubicBezTo>
                  <a:cubicBezTo>
                    <a:pt x="41" y="4"/>
                    <a:pt x="42" y="2"/>
                    <a:pt x="4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35"/>
            <p:cNvSpPr/>
            <p:nvPr/>
          </p:nvSpPr>
          <p:spPr bwMode="auto">
            <a:xfrm>
              <a:off x="3863975" y="1541463"/>
              <a:ext cx="171450" cy="174625"/>
            </a:xfrm>
            <a:custGeom>
              <a:avLst/>
              <a:gdLst>
                <a:gd name="T0" fmla="*/ 32 w 35"/>
                <a:gd name="T1" fmla="*/ 0 h 36"/>
                <a:gd name="T2" fmla="*/ 0 w 35"/>
                <a:gd name="T3" fmla="*/ 34 h 36"/>
                <a:gd name="T4" fmla="*/ 4 w 35"/>
                <a:gd name="T5" fmla="*/ 36 h 36"/>
                <a:gd name="T6" fmla="*/ 35 w 35"/>
                <a:gd name="T7" fmla="*/ 3 h 36"/>
                <a:gd name="T8" fmla="*/ 32 w 35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6">
                  <a:moveTo>
                    <a:pt x="32" y="0"/>
                  </a:moveTo>
                  <a:cubicBezTo>
                    <a:pt x="22" y="12"/>
                    <a:pt x="11" y="23"/>
                    <a:pt x="0" y="34"/>
                  </a:cubicBezTo>
                  <a:cubicBezTo>
                    <a:pt x="2" y="35"/>
                    <a:pt x="3" y="35"/>
                    <a:pt x="4" y="36"/>
                  </a:cubicBezTo>
                  <a:cubicBezTo>
                    <a:pt x="14" y="25"/>
                    <a:pt x="24" y="14"/>
                    <a:pt x="35" y="3"/>
                  </a:cubicBezTo>
                  <a:cubicBezTo>
                    <a:pt x="34" y="2"/>
                    <a:pt x="33" y="1"/>
                    <a:pt x="32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36"/>
            <p:cNvSpPr/>
            <p:nvPr/>
          </p:nvSpPr>
          <p:spPr bwMode="auto">
            <a:xfrm>
              <a:off x="3884613" y="1555750"/>
              <a:ext cx="155575" cy="165100"/>
            </a:xfrm>
            <a:custGeom>
              <a:avLst/>
              <a:gdLst>
                <a:gd name="T0" fmla="*/ 31 w 32"/>
                <a:gd name="T1" fmla="*/ 0 h 34"/>
                <a:gd name="T2" fmla="*/ 0 w 32"/>
                <a:gd name="T3" fmla="*/ 33 h 34"/>
                <a:gd name="T4" fmla="*/ 1 w 32"/>
                <a:gd name="T5" fmla="*/ 34 h 34"/>
                <a:gd name="T6" fmla="*/ 32 w 32"/>
                <a:gd name="T7" fmla="*/ 1 h 34"/>
                <a:gd name="T8" fmla="*/ 31 w 32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4">
                  <a:moveTo>
                    <a:pt x="31" y="0"/>
                  </a:moveTo>
                  <a:cubicBezTo>
                    <a:pt x="20" y="11"/>
                    <a:pt x="10" y="22"/>
                    <a:pt x="0" y="33"/>
                  </a:cubicBezTo>
                  <a:cubicBezTo>
                    <a:pt x="0" y="33"/>
                    <a:pt x="1" y="33"/>
                    <a:pt x="1" y="34"/>
                  </a:cubicBezTo>
                  <a:cubicBezTo>
                    <a:pt x="11" y="23"/>
                    <a:pt x="21" y="12"/>
                    <a:pt x="32" y="1"/>
                  </a:cubicBezTo>
                  <a:cubicBezTo>
                    <a:pt x="31" y="1"/>
                    <a:pt x="31" y="0"/>
                    <a:pt x="31" y="0"/>
                  </a:cubicBezTo>
                </a:path>
              </a:pathLst>
            </a:custGeom>
            <a:solidFill>
              <a:srgbClr val="2EA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37"/>
            <p:cNvSpPr/>
            <p:nvPr/>
          </p:nvSpPr>
          <p:spPr bwMode="auto">
            <a:xfrm>
              <a:off x="3365500" y="2278063"/>
              <a:ext cx="49212" cy="47625"/>
            </a:xfrm>
            <a:custGeom>
              <a:avLst/>
              <a:gdLst>
                <a:gd name="T0" fmla="*/ 10 w 10"/>
                <a:gd name="T1" fmla="*/ 0 h 10"/>
                <a:gd name="T2" fmla="*/ 7 w 10"/>
                <a:gd name="T3" fmla="*/ 1 h 10"/>
                <a:gd name="T4" fmla="*/ 0 w 10"/>
                <a:gd name="T5" fmla="*/ 10 h 10"/>
                <a:gd name="T6" fmla="*/ 2 w 10"/>
                <a:gd name="T7" fmla="*/ 9 h 10"/>
                <a:gd name="T8" fmla="*/ 10 w 10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cubicBezTo>
                    <a:pt x="9" y="0"/>
                    <a:pt x="8" y="0"/>
                    <a:pt x="7" y="1"/>
                  </a:cubicBezTo>
                  <a:cubicBezTo>
                    <a:pt x="5" y="4"/>
                    <a:pt x="2" y="7"/>
                    <a:pt x="0" y="10"/>
                  </a:cubicBezTo>
                  <a:cubicBezTo>
                    <a:pt x="1" y="10"/>
                    <a:pt x="2" y="10"/>
                    <a:pt x="2" y="9"/>
                  </a:cubicBezTo>
                  <a:cubicBezTo>
                    <a:pt x="5" y="6"/>
                    <a:pt x="7" y="3"/>
                    <a:pt x="10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4" name="出自【趣你的PPT】(微信:qunideppt)：最优质的PPT资源库"/>
          <p:cNvSpPr/>
          <p:nvPr/>
        </p:nvSpPr>
        <p:spPr>
          <a:xfrm>
            <a:off x="3865833" y="2226300"/>
            <a:ext cx="2453640" cy="2453640"/>
          </a:xfrm>
          <a:prstGeom prst="ellipse">
            <a:avLst/>
          </a:prstGeom>
          <a:solidFill>
            <a:srgbClr val="00AFF1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45" name="出自【趣你的PPT】(微信:qunideppt)：最优质的PPT资源库"/>
          <p:cNvSpPr/>
          <p:nvPr/>
        </p:nvSpPr>
        <p:spPr>
          <a:xfrm>
            <a:off x="5526888" y="3887355"/>
            <a:ext cx="792585" cy="792585"/>
          </a:xfrm>
          <a:prstGeom prst="ellipse">
            <a:avLst/>
          </a:prstGeom>
          <a:solidFill>
            <a:srgbClr val="0099D1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46" name="出自【趣你的PPT】(微信:qunideppt)：最优质的PPT资源库"/>
          <p:cNvSpPr txBox="1"/>
          <p:nvPr>
            <p:custDataLst>
              <p:tags r:id="rId1"/>
            </p:custDataLst>
          </p:nvPr>
        </p:nvSpPr>
        <p:spPr>
          <a:xfrm>
            <a:off x="4070766" y="3029151"/>
            <a:ext cx="2221574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4400" b="1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  <a:cs typeface="Arial" panose="020B0604020202020204" pitchFamily="34" charset="0"/>
              </a:rPr>
              <a:t>PART 1</a:t>
            </a:r>
            <a:endParaRPr lang="zh-CN" altLang="en-US" sz="4400" b="1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7" name="出自【趣你的PPT】(微信:qunideppt)：最优质的PPT资源库"/>
          <p:cNvSpPr txBox="1"/>
          <p:nvPr/>
        </p:nvSpPr>
        <p:spPr>
          <a:xfrm>
            <a:off x="6636825" y="289088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40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sp>
        <p:nvSpPr>
          <p:cNvPr id="148" name="出自【趣你的PPT】(微信:qunideppt)：最优质的PPT资源库"/>
          <p:cNvSpPr/>
          <p:nvPr/>
        </p:nvSpPr>
        <p:spPr>
          <a:xfrm>
            <a:off x="6664208" y="3615479"/>
            <a:ext cx="4134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单击此处添加您要的内容单击此处添加您要的内容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  <a:p>
            <a:pPr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单击此处添加您要的内容单击此处添加您要的内容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 rot="5400000">
            <a:off x="22" y="391911"/>
            <a:ext cx="645841" cy="645885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5400000">
            <a:off x="489879" y="620511"/>
            <a:ext cx="645841" cy="188686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出自【趣你的PPT】(微信:qunideppt)：最优质的PPT资源库"/>
          <p:cNvSpPr txBox="1"/>
          <p:nvPr/>
        </p:nvSpPr>
        <p:spPr>
          <a:xfrm>
            <a:off x="907143" y="48402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90858" y="1858700"/>
            <a:ext cx="3980814" cy="3982020"/>
            <a:chOff x="6494463" y="730250"/>
            <a:chExt cx="5240338" cy="5241925"/>
          </a:xfrm>
        </p:grpSpPr>
        <p:sp>
          <p:nvSpPr>
            <p:cNvPr id="6" name="Freeform 106"/>
            <p:cNvSpPr>
              <a:spLocks noEditPoints="1"/>
            </p:cNvSpPr>
            <p:nvPr/>
          </p:nvSpPr>
          <p:spPr bwMode="auto">
            <a:xfrm>
              <a:off x="6494463" y="730250"/>
              <a:ext cx="5240338" cy="5241925"/>
            </a:xfrm>
            <a:custGeom>
              <a:avLst/>
              <a:gdLst>
                <a:gd name="T0" fmla="*/ 252 w 504"/>
                <a:gd name="T1" fmla="*/ 366 h 504"/>
                <a:gd name="T2" fmla="*/ 138 w 504"/>
                <a:gd name="T3" fmla="*/ 251 h 504"/>
                <a:gd name="T4" fmla="*/ 138 w 504"/>
                <a:gd name="T5" fmla="*/ 249 h 504"/>
                <a:gd name="T6" fmla="*/ 250 w 504"/>
                <a:gd name="T7" fmla="*/ 138 h 504"/>
                <a:gd name="T8" fmla="*/ 254 w 504"/>
                <a:gd name="T9" fmla="*/ 138 h 504"/>
                <a:gd name="T10" fmla="*/ 366 w 504"/>
                <a:gd name="T11" fmla="*/ 249 h 504"/>
                <a:gd name="T12" fmla="*/ 366 w 504"/>
                <a:gd name="T13" fmla="*/ 250 h 504"/>
                <a:gd name="T14" fmla="*/ 252 w 504"/>
                <a:gd name="T15" fmla="*/ 366 h 504"/>
                <a:gd name="T16" fmla="*/ 308 w 504"/>
                <a:gd name="T17" fmla="*/ 0 h 504"/>
                <a:gd name="T18" fmla="*/ 195 w 504"/>
                <a:gd name="T19" fmla="*/ 0 h 504"/>
                <a:gd name="T20" fmla="*/ 182 w 504"/>
                <a:gd name="T21" fmla="*/ 13 h 504"/>
                <a:gd name="T22" fmla="*/ 182 w 504"/>
                <a:gd name="T23" fmla="*/ 69 h 504"/>
                <a:gd name="T24" fmla="*/ 71 w 504"/>
                <a:gd name="T25" fmla="*/ 180 h 504"/>
                <a:gd name="T26" fmla="*/ 13 w 504"/>
                <a:gd name="T27" fmla="*/ 180 h 504"/>
                <a:gd name="T28" fmla="*/ 0 w 504"/>
                <a:gd name="T29" fmla="*/ 193 h 504"/>
                <a:gd name="T30" fmla="*/ 0 w 504"/>
                <a:gd name="T31" fmla="*/ 305 h 504"/>
                <a:gd name="T32" fmla="*/ 13 w 504"/>
                <a:gd name="T33" fmla="*/ 318 h 504"/>
                <a:gd name="T34" fmla="*/ 69 w 504"/>
                <a:gd name="T35" fmla="*/ 318 h 504"/>
                <a:gd name="T36" fmla="*/ 182 w 504"/>
                <a:gd name="T37" fmla="*/ 433 h 504"/>
                <a:gd name="T38" fmla="*/ 182 w 504"/>
                <a:gd name="T39" fmla="*/ 491 h 504"/>
                <a:gd name="T40" fmla="*/ 195 w 504"/>
                <a:gd name="T41" fmla="*/ 504 h 504"/>
                <a:gd name="T42" fmla="*/ 308 w 504"/>
                <a:gd name="T43" fmla="*/ 504 h 504"/>
                <a:gd name="T44" fmla="*/ 320 w 504"/>
                <a:gd name="T45" fmla="*/ 491 h 504"/>
                <a:gd name="T46" fmla="*/ 320 w 504"/>
                <a:gd name="T47" fmla="*/ 434 h 504"/>
                <a:gd name="T48" fmla="*/ 435 w 504"/>
                <a:gd name="T49" fmla="*/ 318 h 504"/>
                <a:gd name="T50" fmla="*/ 491 w 504"/>
                <a:gd name="T51" fmla="*/ 318 h 504"/>
                <a:gd name="T52" fmla="*/ 504 w 504"/>
                <a:gd name="T53" fmla="*/ 305 h 504"/>
                <a:gd name="T54" fmla="*/ 504 w 504"/>
                <a:gd name="T55" fmla="*/ 193 h 504"/>
                <a:gd name="T56" fmla="*/ 491 w 504"/>
                <a:gd name="T57" fmla="*/ 180 h 504"/>
                <a:gd name="T58" fmla="*/ 433 w 504"/>
                <a:gd name="T59" fmla="*/ 180 h 504"/>
                <a:gd name="T60" fmla="*/ 320 w 504"/>
                <a:gd name="T61" fmla="*/ 69 h 504"/>
                <a:gd name="T62" fmla="*/ 320 w 504"/>
                <a:gd name="T63" fmla="*/ 13 h 504"/>
                <a:gd name="T64" fmla="*/ 308 w 504"/>
                <a:gd name="T65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4" h="504">
                  <a:moveTo>
                    <a:pt x="252" y="366"/>
                  </a:moveTo>
                  <a:cubicBezTo>
                    <a:pt x="188" y="365"/>
                    <a:pt x="138" y="314"/>
                    <a:pt x="138" y="251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9" y="185"/>
                    <a:pt x="186" y="138"/>
                    <a:pt x="250" y="138"/>
                  </a:cubicBezTo>
                  <a:cubicBezTo>
                    <a:pt x="254" y="138"/>
                    <a:pt x="254" y="138"/>
                    <a:pt x="254" y="138"/>
                  </a:cubicBezTo>
                  <a:cubicBezTo>
                    <a:pt x="317" y="138"/>
                    <a:pt x="365" y="186"/>
                    <a:pt x="366" y="249"/>
                  </a:cubicBezTo>
                  <a:cubicBezTo>
                    <a:pt x="366" y="250"/>
                    <a:pt x="366" y="250"/>
                    <a:pt x="366" y="250"/>
                  </a:cubicBezTo>
                  <a:cubicBezTo>
                    <a:pt x="366" y="314"/>
                    <a:pt x="316" y="365"/>
                    <a:pt x="252" y="366"/>
                  </a:cubicBezTo>
                  <a:moveTo>
                    <a:pt x="308" y="0"/>
                  </a:moveTo>
                  <a:cubicBezTo>
                    <a:pt x="195" y="0"/>
                    <a:pt x="195" y="0"/>
                    <a:pt x="195" y="0"/>
                  </a:cubicBezTo>
                  <a:cubicBezTo>
                    <a:pt x="188" y="0"/>
                    <a:pt x="182" y="6"/>
                    <a:pt x="182" y="13"/>
                  </a:cubicBezTo>
                  <a:cubicBezTo>
                    <a:pt x="182" y="69"/>
                    <a:pt x="182" y="69"/>
                    <a:pt x="182" y="69"/>
                  </a:cubicBezTo>
                  <a:cubicBezTo>
                    <a:pt x="182" y="133"/>
                    <a:pt x="135" y="180"/>
                    <a:pt x="71" y="180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6" y="180"/>
                    <a:pt x="0" y="186"/>
                    <a:pt x="0" y="193"/>
                  </a:cubicBezTo>
                  <a:cubicBezTo>
                    <a:pt x="0" y="305"/>
                    <a:pt x="0" y="305"/>
                    <a:pt x="0" y="305"/>
                  </a:cubicBezTo>
                  <a:cubicBezTo>
                    <a:pt x="0" y="312"/>
                    <a:pt x="6" y="318"/>
                    <a:pt x="13" y="318"/>
                  </a:cubicBezTo>
                  <a:cubicBezTo>
                    <a:pt x="69" y="318"/>
                    <a:pt x="69" y="318"/>
                    <a:pt x="69" y="318"/>
                  </a:cubicBezTo>
                  <a:cubicBezTo>
                    <a:pt x="132" y="319"/>
                    <a:pt x="182" y="369"/>
                    <a:pt x="182" y="433"/>
                  </a:cubicBezTo>
                  <a:cubicBezTo>
                    <a:pt x="182" y="491"/>
                    <a:pt x="182" y="491"/>
                    <a:pt x="182" y="491"/>
                  </a:cubicBezTo>
                  <a:cubicBezTo>
                    <a:pt x="182" y="498"/>
                    <a:pt x="188" y="504"/>
                    <a:pt x="195" y="504"/>
                  </a:cubicBezTo>
                  <a:cubicBezTo>
                    <a:pt x="308" y="504"/>
                    <a:pt x="308" y="504"/>
                    <a:pt x="308" y="504"/>
                  </a:cubicBezTo>
                  <a:cubicBezTo>
                    <a:pt x="315" y="504"/>
                    <a:pt x="320" y="498"/>
                    <a:pt x="320" y="491"/>
                  </a:cubicBezTo>
                  <a:cubicBezTo>
                    <a:pt x="320" y="434"/>
                    <a:pt x="320" y="434"/>
                    <a:pt x="320" y="434"/>
                  </a:cubicBezTo>
                  <a:cubicBezTo>
                    <a:pt x="320" y="369"/>
                    <a:pt x="371" y="319"/>
                    <a:pt x="435" y="318"/>
                  </a:cubicBezTo>
                  <a:cubicBezTo>
                    <a:pt x="491" y="318"/>
                    <a:pt x="491" y="318"/>
                    <a:pt x="491" y="318"/>
                  </a:cubicBezTo>
                  <a:cubicBezTo>
                    <a:pt x="498" y="318"/>
                    <a:pt x="504" y="312"/>
                    <a:pt x="504" y="305"/>
                  </a:cubicBezTo>
                  <a:cubicBezTo>
                    <a:pt x="504" y="193"/>
                    <a:pt x="504" y="193"/>
                    <a:pt x="504" y="193"/>
                  </a:cubicBezTo>
                  <a:cubicBezTo>
                    <a:pt x="504" y="186"/>
                    <a:pt x="498" y="180"/>
                    <a:pt x="491" y="180"/>
                  </a:cubicBezTo>
                  <a:cubicBezTo>
                    <a:pt x="433" y="180"/>
                    <a:pt x="433" y="180"/>
                    <a:pt x="433" y="180"/>
                  </a:cubicBezTo>
                  <a:cubicBezTo>
                    <a:pt x="369" y="180"/>
                    <a:pt x="321" y="132"/>
                    <a:pt x="320" y="69"/>
                  </a:cubicBezTo>
                  <a:cubicBezTo>
                    <a:pt x="320" y="13"/>
                    <a:pt x="320" y="13"/>
                    <a:pt x="320" y="13"/>
                  </a:cubicBezTo>
                  <a:cubicBezTo>
                    <a:pt x="320" y="6"/>
                    <a:pt x="315" y="0"/>
                    <a:pt x="308" y="0"/>
                  </a:cubicBezTo>
                </a:path>
              </a:pathLst>
            </a:custGeom>
            <a:solidFill>
              <a:srgbClr val="0099D1"/>
            </a:solidFill>
            <a:ln>
              <a:noFill/>
            </a:ln>
            <a:effectLst>
              <a:outerShdw blurRad="279400" dist="165100" sx="99000" sy="99000" algn="ctr" rotWithShape="0">
                <a:prstClr val="black">
                  <a:alpha val="2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7" name="圆角矩形 3"/>
            <p:cNvSpPr/>
            <p:nvPr/>
          </p:nvSpPr>
          <p:spPr>
            <a:xfrm>
              <a:off x="8497020" y="4676063"/>
              <a:ext cx="1230281" cy="1230281"/>
            </a:xfrm>
            <a:prstGeom prst="roundRect">
              <a:avLst>
                <a:gd name="adj" fmla="val 9147"/>
              </a:avLst>
            </a:pr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8575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>
              <a:outerShdw blurRad="152400" dist="254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圆角矩形 4"/>
            <p:cNvSpPr/>
            <p:nvPr/>
          </p:nvSpPr>
          <p:spPr>
            <a:xfrm>
              <a:off x="6601271" y="2685139"/>
              <a:ext cx="1230281" cy="1230281"/>
            </a:xfrm>
            <a:prstGeom prst="roundRect">
              <a:avLst>
                <a:gd name="adj" fmla="val 9147"/>
              </a:avLst>
            </a:pr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8575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>
              <a:outerShdw blurRad="152400" dist="254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圆角矩形 5"/>
            <p:cNvSpPr/>
            <p:nvPr/>
          </p:nvSpPr>
          <p:spPr>
            <a:xfrm>
              <a:off x="10394060" y="2685139"/>
              <a:ext cx="1230281" cy="1230281"/>
            </a:xfrm>
            <a:prstGeom prst="roundRect">
              <a:avLst>
                <a:gd name="adj" fmla="val 9147"/>
              </a:avLst>
            </a:pr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8575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>
              <a:outerShdw blurRad="152400" dist="254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圆角矩形 6"/>
            <p:cNvSpPr/>
            <p:nvPr/>
          </p:nvSpPr>
          <p:spPr>
            <a:xfrm>
              <a:off x="8497020" y="792117"/>
              <a:ext cx="1230281" cy="1230281"/>
            </a:xfrm>
            <a:prstGeom prst="roundRect">
              <a:avLst>
                <a:gd name="adj" fmla="val 9147"/>
              </a:avLst>
            </a:pr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8575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>
              <a:outerShdw blurRad="152400" dist="254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711227" y="792117"/>
              <a:ext cx="850829" cy="1215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A</a:t>
              </a:r>
              <a:endParaRPr lang="zh-CN" altLang="en-US" sz="5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660582" y="4723790"/>
              <a:ext cx="901474" cy="1215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C</a:t>
              </a:r>
              <a:endParaRPr lang="zh-CN" altLang="en-US" sz="5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765674" y="2743477"/>
              <a:ext cx="901474" cy="1215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D</a:t>
              </a:r>
              <a:endParaRPr lang="zh-CN" altLang="en-US" sz="5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0607858" y="2685139"/>
              <a:ext cx="850829" cy="1215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B</a:t>
              </a:r>
              <a:endParaRPr lang="zh-CN" altLang="en-US" sz="5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673263" y="2119391"/>
            <a:ext cx="3239773" cy="840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214283" y="2119391"/>
            <a:ext cx="3239773" cy="840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73263" y="4660398"/>
            <a:ext cx="3239773" cy="840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214283" y="4660398"/>
            <a:ext cx="3239773" cy="840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2126" y="1985847"/>
            <a:ext cx="3051258" cy="197546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1307" y="1983701"/>
            <a:ext cx="2947810" cy="197760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/>
          <a:srcRect l="17183"/>
          <a:stretch>
            <a:fillRect/>
          </a:stretch>
        </p:blipFill>
        <p:spPr>
          <a:xfrm>
            <a:off x="11908" y="6092"/>
            <a:ext cx="2567048" cy="1977609"/>
          </a:xfrm>
          <a:prstGeom prst="rect">
            <a:avLst/>
          </a:prstGeom>
        </p:spPr>
      </p:pic>
      <p:sp>
        <p:nvSpPr>
          <p:cNvPr id="8" name="Content Placeholder 2"/>
          <p:cNvSpPr txBox="1"/>
          <p:nvPr/>
        </p:nvSpPr>
        <p:spPr>
          <a:xfrm>
            <a:off x="702061" y="5228486"/>
            <a:ext cx="10636369" cy="81244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9" name="Title 13"/>
          <p:cNvSpPr txBox="1"/>
          <p:nvPr/>
        </p:nvSpPr>
        <p:spPr>
          <a:xfrm>
            <a:off x="702061" y="4632637"/>
            <a:ext cx="3353810" cy="708327"/>
          </a:xfrm>
          <a:prstGeom prst="rect">
            <a:avLst/>
          </a:prstGeom>
        </p:spPr>
        <p:txBody>
          <a:bodyPr vert="horz" lIns="121682" tIns="60841" rIns="121682" bIns="60841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sz="24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24"/>
          <p:cNvSpPr/>
          <p:nvPr/>
        </p:nvSpPr>
        <p:spPr>
          <a:xfrm>
            <a:off x="11908" y="1983701"/>
            <a:ext cx="2433984" cy="1977609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295"/>
            <a:endParaRPr lang="en-US" sz="319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90373" y="2390028"/>
            <a:ext cx="1897373" cy="1225914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2" name="Rectangle 41"/>
          <p:cNvSpPr/>
          <p:nvPr/>
        </p:nvSpPr>
        <p:spPr>
          <a:xfrm>
            <a:off x="2441307" y="6092"/>
            <a:ext cx="2433982" cy="1977609"/>
          </a:xfrm>
          <a:prstGeom prst="rect">
            <a:avLst/>
          </a:prstGeom>
          <a:solidFill>
            <a:srgbClr val="00A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295"/>
            <a:endParaRPr lang="en-US" sz="319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2709608" y="468941"/>
            <a:ext cx="1897373" cy="1225914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4" name="Rectangle 26"/>
          <p:cNvSpPr/>
          <p:nvPr/>
        </p:nvSpPr>
        <p:spPr>
          <a:xfrm>
            <a:off x="4879876" y="1983701"/>
            <a:ext cx="2433983" cy="1977609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295"/>
            <a:endParaRPr lang="en-US" sz="319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5152838" y="2390028"/>
            <a:ext cx="1897373" cy="1225914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6" name="Rectangle 29"/>
          <p:cNvSpPr/>
          <p:nvPr/>
        </p:nvSpPr>
        <p:spPr>
          <a:xfrm>
            <a:off x="9746111" y="1983701"/>
            <a:ext cx="2433984" cy="1977609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295"/>
            <a:endParaRPr lang="en-US" sz="319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10008027" y="2390028"/>
            <a:ext cx="1897373" cy="1225914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8" name="Rectangle 8"/>
          <p:cNvSpPr/>
          <p:nvPr/>
        </p:nvSpPr>
        <p:spPr>
          <a:xfrm>
            <a:off x="7312128" y="6092"/>
            <a:ext cx="2433984" cy="1977609"/>
          </a:xfrm>
          <a:prstGeom prst="rect">
            <a:avLst/>
          </a:prstGeom>
          <a:solidFill>
            <a:srgbClr val="00A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295"/>
            <a:endParaRPr lang="en-US" sz="319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7580432" y="468941"/>
            <a:ext cx="1897373" cy="1225914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/>
          <a:srcRect r="31458"/>
          <a:stretch>
            <a:fillRect/>
          </a:stretch>
        </p:blipFill>
        <p:spPr>
          <a:xfrm>
            <a:off x="4875286" y="0"/>
            <a:ext cx="2436840" cy="198370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7"/>
          <a:srcRect r="31036"/>
          <a:stretch>
            <a:fillRect/>
          </a:stretch>
        </p:blipFill>
        <p:spPr>
          <a:xfrm>
            <a:off x="9746105" y="-1"/>
            <a:ext cx="2445895" cy="19837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 rot="5400000">
            <a:off x="22" y="391911"/>
            <a:ext cx="645841" cy="645885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5400000">
            <a:off x="489879" y="620511"/>
            <a:ext cx="645841" cy="188686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出自【趣你的PPT】(微信:qunideppt)：最优质的PPT资源库"/>
          <p:cNvSpPr txBox="1"/>
          <p:nvPr/>
        </p:nvSpPr>
        <p:spPr>
          <a:xfrm>
            <a:off x="907143" y="48402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315772" y="3566302"/>
            <a:ext cx="1113973" cy="1113970"/>
          </a:xfrm>
          <a:prstGeom prst="ellipse">
            <a:avLst/>
          </a:prstGeom>
          <a:solidFill>
            <a:srgbClr val="00A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6" name="Oval 8"/>
          <p:cNvSpPr/>
          <p:nvPr/>
        </p:nvSpPr>
        <p:spPr>
          <a:xfrm>
            <a:off x="2942218" y="1910272"/>
            <a:ext cx="1459644" cy="1459644"/>
          </a:xfrm>
          <a:prstGeom prst="ellipse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4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7" name="Oval 12"/>
          <p:cNvSpPr/>
          <p:nvPr/>
        </p:nvSpPr>
        <p:spPr>
          <a:xfrm>
            <a:off x="5449103" y="3117639"/>
            <a:ext cx="1788894" cy="1788891"/>
          </a:xfrm>
          <a:prstGeom prst="ellipse">
            <a:avLst/>
          </a:prstGeom>
          <a:solidFill>
            <a:srgbClr val="00A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4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8" name="Oval 16"/>
          <p:cNvSpPr/>
          <p:nvPr/>
        </p:nvSpPr>
        <p:spPr>
          <a:xfrm>
            <a:off x="8305834" y="1903449"/>
            <a:ext cx="1459644" cy="1459644"/>
          </a:xfrm>
          <a:prstGeom prst="ellipse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4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</a:p>
        </p:txBody>
      </p:sp>
      <p:cxnSp>
        <p:nvCxnSpPr>
          <p:cNvPr id="9" name="Straight Arrow Connector 41"/>
          <p:cNvCxnSpPr/>
          <p:nvPr/>
        </p:nvCxnSpPr>
        <p:spPr>
          <a:xfrm flipV="1">
            <a:off x="2403804" y="3143581"/>
            <a:ext cx="512472" cy="507516"/>
          </a:xfrm>
          <a:prstGeom prst="straightConnector1">
            <a:avLst/>
          </a:prstGeom>
          <a:ln w="25400">
            <a:solidFill>
              <a:srgbClr val="C1C7D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42"/>
          <p:cNvCxnSpPr/>
          <p:nvPr/>
        </p:nvCxnSpPr>
        <p:spPr>
          <a:xfrm flipV="1">
            <a:off x="7329471" y="3180663"/>
            <a:ext cx="975265" cy="965836"/>
          </a:xfrm>
          <a:prstGeom prst="straightConnector1">
            <a:avLst/>
          </a:prstGeom>
          <a:ln w="25400">
            <a:solidFill>
              <a:srgbClr val="C1C7D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49"/>
          <p:cNvCxnSpPr/>
          <p:nvPr/>
        </p:nvCxnSpPr>
        <p:spPr>
          <a:xfrm>
            <a:off x="4373235" y="3180663"/>
            <a:ext cx="975265" cy="965836"/>
          </a:xfrm>
          <a:prstGeom prst="straightConnector1">
            <a:avLst/>
          </a:prstGeom>
          <a:ln w="25400">
            <a:solidFill>
              <a:srgbClr val="C1C7D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3"/>
          <p:cNvSpPr txBox="1"/>
          <p:nvPr/>
        </p:nvSpPr>
        <p:spPr>
          <a:xfrm>
            <a:off x="1440346" y="4906530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72454" y="5192435"/>
            <a:ext cx="1790181" cy="1865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0527" y="3467333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2490727" y="3753238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5916995" y="5029640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5449103" y="5315545"/>
            <a:ext cx="1790181" cy="1865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8632153" y="348407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8164261" y="3769976"/>
            <a:ext cx="1790181" cy="1865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/>
          <a:srcRect l="26618" t="19857" r="30438" b="21975"/>
          <a:stretch>
            <a:fillRect/>
          </a:stretch>
        </p:blipFill>
        <p:spPr>
          <a:xfrm>
            <a:off x="9848850" y="3733800"/>
            <a:ext cx="2343150" cy="3124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 rot="5400000">
            <a:off x="22" y="391911"/>
            <a:ext cx="645841" cy="645885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5400000">
            <a:off x="489879" y="620511"/>
            <a:ext cx="645841" cy="188686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出自【趣你的PPT】(微信:qunideppt)：最优质的PPT资源库"/>
          <p:cNvSpPr txBox="1"/>
          <p:nvPr/>
        </p:nvSpPr>
        <p:spPr>
          <a:xfrm>
            <a:off x="907143" y="48402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sp>
        <p:nvSpPr>
          <p:cNvPr id="5" name="Rectangle 12"/>
          <p:cNvSpPr/>
          <p:nvPr/>
        </p:nvSpPr>
        <p:spPr>
          <a:xfrm>
            <a:off x="1945176" y="2297849"/>
            <a:ext cx="3102363" cy="738737"/>
          </a:xfrm>
          <a:prstGeom prst="rect">
            <a:avLst/>
          </a:prstGeom>
          <a:solidFill>
            <a:srgbClr val="7ACD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</a:endParaRPr>
          </a:p>
        </p:txBody>
      </p:sp>
      <p:sp>
        <p:nvSpPr>
          <p:cNvPr id="6" name="Rectangle 13"/>
          <p:cNvSpPr/>
          <p:nvPr/>
        </p:nvSpPr>
        <p:spPr>
          <a:xfrm>
            <a:off x="1945176" y="3028683"/>
            <a:ext cx="3102363" cy="738737"/>
          </a:xfrm>
          <a:prstGeom prst="rect">
            <a:avLst/>
          </a:prstGeom>
          <a:solidFill>
            <a:srgbClr val="00AF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</a:endParaRPr>
          </a:p>
        </p:txBody>
      </p:sp>
      <p:sp>
        <p:nvSpPr>
          <p:cNvPr id="7" name="Rectangle 14"/>
          <p:cNvSpPr/>
          <p:nvPr/>
        </p:nvSpPr>
        <p:spPr>
          <a:xfrm>
            <a:off x="1945176" y="3759517"/>
            <a:ext cx="3102363" cy="738737"/>
          </a:xfrm>
          <a:prstGeom prst="rect">
            <a:avLst/>
          </a:prstGeom>
          <a:solidFill>
            <a:srgbClr val="7ACD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</a:endParaRPr>
          </a:p>
        </p:txBody>
      </p:sp>
      <p:sp>
        <p:nvSpPr>
          <p:cNvPr id="8" name="Rectangle 15"/>
          <p:cNvSpPr/>
          <p:nvPr/>
        </p:nvSpPr>
        <p:spPr>
          <a:xfrm>
            <a:off x="1945176" y="4490350"/>
            <a:ext cx="3102363" cy="738737"/>
          </a:xfrm>
          <a:prstGeom prst="rect">
            <a:avLst/>
          </a:prstGeom>
          <a:solidFill>
            <a:srgbClr val="00AF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</a:endParaRPr>
          </a:p>
        </p:txBody>
      </p:sp>
      <p:pic>
        <p:nvPicPr>
          <p:cNvPr id="9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582" y="1924875"/>
            <a:ext cx="2486973" cy="3684722"/>
          </a:xfrm>
          <a:prstGeom prst="rect">
            <a:avLst/>
          </a:prstGeom>
        </p:spPr>
      </p:pic>
      <p:sp>
        <p:nvSpPr>
          <p:cNvPr id="10" name="Rectangle 17"/>
          <p:cNvSpPr/>
          <p:nvPr/>
        </p:nvSpPr>
        <p:spPr>
          <a:xfrm>
            <a:off x="1945177" y="2297849"/>
            <a:ext cx="2196350" cy="2931238"/>
          </a:xfrm>
          <a:prstGeom prst="rect">
            <a:avLst/>
          </a:prstGeom>
          <a:solidFill>
            <a:srgbClr val="F6F6F6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</a:endParaRPr>
          </a:p>
        </p:txBody>
      </p:sp>
      <p:sp>
        <p:nvSpPr>
          <p:cNvPr id="11" name="Isosceles Triangle 18"/>
          <p:cNvSpPr/>
          <p:nvPr/>
        </p:nvSpPr>
        <p:spPr>
          <a:xfrm rot="10800000">
            <a:off x="3034320" y="2297849"/>
            <a:ext cx="1107206" cy="2443046"/>
          </a:xfrm>
          <a:prstGeom prst="triangle">
            <a:avLst>
              <a:gd name="adj" fmla="val 0"/>
            </a:avLst>
          </a:prstGeom>
          <a:solidFill>
            <a:srgbClr val="F6F6F6">
              <a:alpha val="12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</a:endParaRPr>
          </a:p>
        </p:txBody>
      </p:sp>
      <p:sp>
        <p:nvSpPr>
          <p:cNvPr id="12" name="Rectangle 23"/>
          <p:cNvSpPr/>
          <p:nvPr/>
        </p:nvSpPr>
        <p:spPr>
          <a:xfrm>
            <a:off x="2184295" y="248255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rgbClr val="F6F6F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单击添加标题</a:t>
            </a:r>
            <a:endParaRPr lang="en-US" sz="2000" dirty="0">
              <a:solidFill>
                <a:srgbClr val="F6F6F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anose="020B0306030504020204" pitchFamily="34" charset="0"/>
            </a:endParaRPr>
          </a:p>
        </p:txBody>
      </p:sp>
      <p:sp>
        <p:nvSpPr>
          <p:cNvPr id="13" name="Rectangle 24"/>
          <p:cNvSpPr/>
          <p:nvPr/>
        </p:nvSpPr>
        <p:spPr>
          <a:xfrm>
            <a:off x="2171630" y="3187434"/>
            <a:ext cx="17488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rgbClr val="F6F6F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单击添加标题</a:t>
            </a:r>
            <a:endParaRPr lang="en-US" altLang="zh-CN" sz="2000" dirty="0">
              <a:solidFill>
                <a:srgbClr val="F6F6F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anose="020B0306030504020204" pitchFamily="34" charset="0"/>
            </a:endParaRPr>
          </a:p>
        </p:txBody>
      </p:sp>
      <p:sp>
        <p:nvSpPr>
          <p:cNvPr id="14" name="Rectangle 25"/>
          <p:cNvSpPr/>
          <p:nvPr/>
        </p:nvSpPr>
        <p:spPr>
          <a:xfrm>
            <a:off x="2184294" y="3933817"/>
            <a:ext cx="17235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rgbClr val="F6F6F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单击添加标题</a:t>
            </a:r>
            <a:endParaRPr lang="en-US" altLang="zh-CN" sz="2000" dirty="0">
              <a:solidFill>
                <a:srgbClr val="F6F6F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anose="020B0306030504020204" pitchFamily="34" charset="0"/>
            </a:endParaRPr>
          </a:p>
        </p:txBody>
      </p:sp>
      <p:sp>
        <p:nvSpPr>
          <p:cNvPr id="15" name="Rectangle 26"/>
          <p:cNvSpPr/>
          <p:nvPr/>
        </p:nvSpPr>
        <p:spPr>
          <a:xfrm>
            <a:off x="2184294" y="4668725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rgbClr val="F6F6F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单击添加标题</a:t>
            </a:r>
            <a:endParaRPr lang="en-US" altLang="zh-CN" sz="2000" dirty="0">
              <a:solidFill>
                <a:srgbClr val="F6F6F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anose="020B0306030504020204" pitchFamily="34" charset="0"/>
            </a:endParaRPr>
          </a:p>
        </p:txBody>
      </p:sp>
      <p:sp>
        <p:nvSpPr>
          <p:cNvPr id="16" name="Rectangle 31"/>
          <p:cNvSpPr/>
          <p:nvPr/>
        </p:nvSpPr>
        <p:spPr>
          <a:xfrm>
            <a:off x="5216311" y="2400327"/>
            <a:ext cx="2824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lv-LV" sz="2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Sosa" pitchFamily="2" charset="0"/>
              </a:rPr>
              <a:t>›</a:t>
            </a:r>
            <a:endParaRPr lang="en-US" sz="2400" kern="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7" name="Rectangle 32"/>
          <p:cNvSpPr/>
          <p:nvPr/>
        </p:nvSpPr>
        <p:spPr>
          <a:xfrm>
            <a:off x="5216311" y="3141425"/>
            <a:ext cx="2824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lv-LV" sz="2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Sosa" pitchFamily="2" charset="0"/>
              </a:rPr>
              <a:t>›</a:t>
            </a:r>
            <a:endParaRPr lang="en-US" sz="2400" kern="0" dirty="0">
              <a:solidFill>
                <a:prstClr val="black">
                  <a:lumMod val="85000"/>
                  <a:lumOff val="15000"/>
                </a:prstClr>
              </a:solidFill>
              <a:latin typeface="Sosa" pitchFamily="2" charset="0"/>
            </a:endParaRPr>
          </a:p>
        </p:txBody>
      </p:sp>
      <p:sp>
        <p:nvSpPr>
          <p:cNvPr id="18" name="Rectangle 33"/>
          <p:cNvSpPr/>
          <p:nvPr/>
        </p:nvSpPr>
        <p:spPr>
          <a:xfrm>
            <a:off x="5216311" y="3882523"/>
            <a:ext cx="2824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lv-LV" sz="2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Sosa" pitchFamily="2" charset="0"/>
              </a:rPr>
              <a:t>›</a:t>
            </a:r>
            <a:endParaRPr lang="en-US" sz="2400" kern="0" dirty="0">
              <a:solidFill>
                <a:prstClr val="black">
                  <a:lumMod val="85000"/>
                  <a:lumOff val="15000"/>
                </a:prstClr>
              </a:solidFill>
              <a:latin typeface="Sosa" pitchFamily="2" charset="0"/>
            </a:endParaRPr>
          </a:p>
        </p:txBody>
      </p:sp>
      <p:sp>
        <p:nvSpPr>
          <p:cNvPr id="19" name="Rectangle 34"/>
          <p:cNvSpPr/>
          <p:nvPr/>
        </p:nvSpPr>
        <p:spPr>
          <a:xfrm>
            <a:off x="5216311" y="4623621"/>
            <a:ext cx="2824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lv-LV" sz="2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Sosa" pitchFamily="2" charset="0"/>
              </a:rPr>
              <a:t>›</a:t>
            </a:r>
            <a:endParaRPr lang="en-US" sz="2400" kern="0" dirty="0">
              <a:solidFill>
                <a:prstClr val="black">
                  <a:lumMod val="85000"/>
                  <a:lumOff val="15000"/>
                </a:prstClr>
              </a:solidFill>
              <a:latin typeface="Sosa" pitchFamily="2" charset="0"/>
            </a:endParaRPr>
          </a:p>
        </p:txBody>
      </p:sp>
      <p:sp>
        <p:nvSpPr>
          <p:cNvPr id="20" name="Rectangle 23"/>
          <p:cNvSpPr/>
          <p:nvPr/>
        </p:nvSpPr>
        <p:spPr>
          <a:xfrm>
            <a:off x="4372630" y="2467162"/>
            <a:ext cx="5020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i="1" dirty="0">
                <a:solidFill>
                  <a:srgbClr val="F6F6F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01</a:t>
            </a:r>
          </a:p>
        </p:txBody>
      </p:sp>
      <p:sp>
        <p:nvSpPr>
          <p:cNvPr id="21" name="Rectangle 23"/>
          <p:cNvSpPr/>
          <p:nvPr/>
        </p:nvSpPr>
        <p:spPr>
          <a:xfrm>
            <a:off x="4368462" y="3209505"/>
            <a:ext cx="5020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i="1" dirty="0">
                <a:solidFill>
                  <a:srgbClr val="F6F6F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02</a:t>
            </a:r>
          </a:p>
        </p:txBody>
      </p:sp>
      <p:sp>
        <p:nvSpPr>
          <p:cNvPr id="22" name="Rectangle 23"/>
          <p:cNvSpPr/>
          <p:nvPr/>
        </p:nvSpPr>
        <p:spPr>
          <a:xfrm>
            <a:off x="4365233" y="3919769"/>
            <a:ext cx="5020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i="1" dirty="0">
                <a:solidFill>
                  <a:srgbClr val="F6F6F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03</a:t>
            </a:r>
          </a:p>
        </p:txBody>
      </p:sp>
      <p:sp>
        <p:nvSpPr>
          <p:cNvPr id="23" name="Rectangle 23"/>
          <p:cNvSpPr/>
          <p:nvPr/>
        </p:nvSpPr>
        <p:spPr>
          <a:xfrm>
            <a:off x="4372630" y="4662325"/>
            <a:ext cx="5020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i="1" dirty="0">
                <a:solidFill>
                  <a:srgbClr val="F6F6F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anose="020B0306030504020204" pitchFamily="34" charset="0"/>
              </a:rPr>
              <a:t>04</a:t>
            </a:r>
          </a:p>
        </p:txBody>
      </p:sp>
      <p:sp>
        <p:nvSpPr>
          <p:cNvPr id="24" name="TextBox 35"/>
          <p:cNvSpPr txBox="1"/>
          <p:nvPr/>
        </p:nvSpPr>
        <p:spPr>
          <a:xfrm>
            <a:off x="5825560" y="2420996"/>
            <a:ext cx="4592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35"/>
          <p:cNvSpPr txBox="1"/>
          <p:nvPr/>
        </p:nvSpPr>
        <p:spPr>
          <a:xfrm>
            <a:off x="5825559" y="3110647"/>
            <a:ext cx="4592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35"/>
          <p:cNvSpPr txBox="1"/>
          <p:nvPr/>
        </p:nvSpPr>
        <p:spPr>
          <a:xfrm>
            <a:off x="5853772" y="3851745"/>
            <a:ext cx="4592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35"/>
          <p:cNvSpPr txBox="1"/>
          <p:nvPr/>
        </p:nvSpPr>
        <p:spPr>
          <a:xfrm>
            <a:off x="5853771" y="4600770"/>
            <a:ext cx="4592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>
            <a:off x="-50444" y="0"/>
            <a:ext cx="5387764" cy="6873088"/>
            <a:chOff x="2166938" y="882651"/>
            <a:chExt cx="3708400" cy="4730749"/>
          </a:xfrm>
        </p:grpSpPr>
        <p:sp>
          <p:nvSpPr>
            <p:cNvPr id="5" name="Freeform 5"/>
            <p:cNvSpPr/>
            <p:nvPr/>
          </p:nvSpPr>
          <p:spPr bwMode="auto">
            <a:xfrm>
              <a:off x="3800475" y="4740275"/>
              <a:ext cx="1233487" cy="873125"/>
            </a:xfrm>
            <a:custGeom>
              <a:avLst/>
              <a:gdLst>
                <a:gd name="T0" fmla="*/ 127 w 252"/>
                <a:gd name="T1" fmla="*/ 179 h 179"/>
                <a:gd name="T2" fmla="*/ 252 w 252"/>
                <a:gd name="T3" fmla="*/ 77 h 179"/>
                <a:gd name="T4" fmla="*/ 202 w 252"/>
                <a:gd name="T5" fmla="*/ 0 h 179"/>
                <a:gd name="T6" fmla="*/ 0 w 252"/>
                <a:gd name="T7" fmla="*/ 160 h 179"/>
                <a:gd name="T8" fmla="*/ 1 w 252"/>
                <a:gd name="T9" fmla="*/ 179 h 179"/>
                <a:gd name="T10" fmla="*/ 127 w 252"/>
                <a:gd name="T11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179">
                  <a:moveTo>
                    <a:pt x="127" y="179"/>
                  </a:moveTo>
                  <a:cubicBezTo>
                    <a:pt x="168" y="148"/>
                    <a:pt x="210" y="114"/>
                    <a:pt x="252" y="77"/>
                  </a:cubicBezTo>
                  <a:cubicBezTo>
                    <a:pt x="234" y="50"/>
                    <a:pt x="218" y="24"/>
                    <a:pt x="202" y="0"/>
                  </a:cubicBezTo>
                  <a:cubicBezTo>
                    <a:pt x="134" y="60"/>
                    <a:pt x="65" y="114"/>
                    <a:pt x="0" y="160"/>
                  </a:cubicBezTo>
                  <a:cubicBezTo>
                    <a:pt x="0" y="166"/>
                    <a:pt x="1" y="172"/>
                    <a:pt x="1" y="179"/>
                  </a:cubicBezTo>
                  <a:cubicBezTo>
                    <a:pt x="127" y="179"/>
                    <a:pt x="127" y="179"/>
                    <a:pt x="127" y="179"/>
                  </a:cubicBezTo>
                </a:path>
              </a:pathLst>
            </a:custGeom>
            <a:solidFill>
              <a:srgbClr val="63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3140075" y="2282825"/>
              <a:ext cx="352425" cy="395287"/>
            </a:xfrm>
            <a:custGeom>
              <a:avLst/>
              <a:gdLst>
                <a:gd name="T0" fmla="*/ 28 w 72"/>
                <a:gd name="T1" fmla="*/ 67 h 81"/>
                <a:gd name="T2" fmla="*/ 72 w 72"/>
                <a:gd name="T3" fmla="*/ 0 h 81"/>
                <a:gd name="T4" fmla="*/ 51 w 72"/>
                <a:gd name="T5" fmla="*/ 7 h 81"/>
                <a:gd name="T6" fmla="*/ 0 w 72"/>
                <a:gd name="T7" fmla="*/ 81 h 81"/>
                <a:gd name="T8" fmla="*/ 28 w 72"/>
                <a:gd name="T9" fmla="*/ 6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81">
                  <a:moveTo>
                    <a:pt x="28" y="67"/>
                  </a:moveTo>
                  <a:cubicBezTo>
                    <a:pt x="41" y="45"/>
                    <a:pt x="56" y="23"/>
                    <a:pt x="72" y="0"/>
                  </a:cubicBezTo>
                  <a:cubicBezTo>
                    <a:pt x="65" y="3"/>
                    <a:pt x="57" y="5"/>
                    <a:pt x="51" y="7"/>
                  </a:cubicBezTo>
                  <a:cubicBezTo>
                    <a:pt x="32" y="32"/>
                    <a:pt x="15" y="57"/>
                    <a:pt x="0" y="81"/>
                  </a:cubicBezTo>
                  <a:cubicBezTo>
                    <a:pt x="9" y="77"/>
                    <a:pt x="18" y="72"/>
                    <a:pt x="28" y="67"/>
                  </a:cubicBezTo>
                </a:path>
              </a:pathLst>
            </a:custGeom>
            <a:solidFill>
              <a:srgbClr val="009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443288" y="1882775"/>
              <a:ext cx="361950" cy="360362"/>
            </a:xfrm>
            <a:custGeom>
              <a:avLst/>
              <a:gdLst>
                <a:gd name="T0" fmla="*/ 20 w 74"/>
                <a:gd name="T1" fmla="*/ 69 h 74"/>
                <a:gd name="T2" fmla="*/ 74 w 74"/>
                <a:gd name="T3" fmla="*/ 2 h 74"/>
                <a:gd name="T4" fmla="*/ 60 w 74"/>
                <a:gd name="T5" fmla="*/ 0 h 74"/>
                <a:gd name="T6" fmla="*/ 0 w 74"/>
                <a:gd name="T7" fmla="*/ 74 h 74"/>
                <a:gd name="T8" fmla="*/ 20 w 74"/>
                <a:gd name="T9" fmla="*/ 6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20" y="69"/>
                  </a:moveTo>
                  <a:cubicBezTo>
                    <a:pt x="36" y="47"/>
                    <a:pt x="55" y="24"/>
                    <a:pt x="74" y="2"/>
                  </a:cubicBezTo>
                  <a:cubicBezTo>
                    <a:pt x="69" y="1"/>
                    <a:pt x="65" y="0"/>
                    <a:pt x="60" y="0"/>
                  </a:cubicBezTo>
                  <a:cubicBezTo>
                    <a:pt x="39" y="24"/>
                    <a:pt x="18" y="49"/>
                    <a:pt x="0" y="74"/>
                  </a:cubicBezTo>
                  <a:cubicBezTo>
                    <a:pt x="6" y="72"/>
                    <a:pt x="13" y="70"/>
                    <a:pt x="20" y="69"/>
                  </a:cubicBezTo>
                </a:path>
              </a:pathLst>
            </a:custGeom>
            <a:solidFill>
              <a:srgbClr val="009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3790950" y="1433513"/>
              <a:ext cx="392112" cy="404812"/>
            </a:xfrm>
            <a:custGeom>
              <a:avLst/>
              <a:gdLst>
                <a:gd name="T0" fmla="*/ 13 w 80"/>
                <a:gd name="T1" fmla="*/ 83 h 83"/>
                <a:gd name="T2" fmla="*/ 80 w 80"/>
                <a:gd name="T3" fmla="*/ 12 h 83"/>
                <a:gd name="T4" fmla="*/ 75 w 80"/>
                <a:gd name="T5" fmla="*/ 0 h 83"/>
                <a:gd name="T6" fmla="*/ 0 w 80"/>
                <a:gd name="T7" fmla="*/ 79 h 83"/>
                <a:gd name="T8" fmla="*/ 13 w 80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3">
                  <a:moveTo>
                    <a:pt x="13" y="83"/>
                  </a:moveTo>
                  <a:cubicBezTo>
                    <a:pt x="34" y="59"/>
                    <a:pt x="57" y="35"/>
                    <a:pt x="80" y="12"/>
                  </a:cubicBezTo>
                  <a:cubicBezTo>
                    <a:pt x="78" y="8"/>
                    <a:pt x="76" y="4"/>
                    <a:pt x="75" y="0"/>
                  </a:cubicBezTo>
                  <a:cubicBezTo>
                    <a:pt x="48" y="26"/>
                    <a:pt x="23" y="53"/>
                    <a:pt x="0" y="79"/>
                  </a:cubicBezTo>
                  <a:cubicBezTo>
                    <a:pt x="4" y="80"/>
                    <a:pt x="8" y="82"/>
                    <a:pt x="13" y="83"/>
                  </a:cubicBezTo>
                </a:path>
              </a:pathLst>
            </a:custGeom>
            <a:solidFill>
              <a:srgbClr val="007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4324350" y="1141413"/>
              <a:ext cx="166687" cy="190500"/>
            </a:xfrm>
            <a:custGeom>
              <a:avLst/>
              <a:gdLst>
                <a:gd name="T0" fmla="*/ 0 w 34"/>
                <a:gd name="T1" fmla="*/ 39 h 39"/>
                <a:gd name="T2" fmla="*/ 33 w 34"/>
                <a:gd name="T3" fmla="*/ 9 h 39"/>
                <a:gd name="T4" fmla="*/ 34 w 34"/>
                <a:gd name="T5" fmla="*/ 0 h 39"/>
                <a:gd name="T6" fmla="*/ 0 w 34"/>
                <a:gd name="T7" fmla="*/ 32 h 39"/>
                <a:gd name="T8" fmla="*/ 0 w 34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9">
                  <a:moveTo>
                    <a:pt x="0" y="39"/>
                  </a:moveTo>
                  <a:cubicBezTo>
                    <a:pt x="11" y="29"/>
                    <a:pt x="22" y="19"/>
                    <a:pt x="33" y="9"/>
                  </a:cubicBezTo>
                  <a:cubicBezTo>
                    <a:pt x="34" y="6"/>
                    <a:pt x="34" y="3"/>
                    <a:pt x="34" y="0"/>
                  </a:cubicBezTo>
                  <a:cubicBezTo>
                    <a:pt x="23" y="11"/>
                    <a:pt x="11" y="21"/>
                    <a:pt x="0" y="32"/>
                  </a:cubicBezTo>
                  <a:cubicBezTo>
                    <a:pt x="0" y="34"/>
                    <a:pt x="0" y="36"/>
                    <a:pt x="0" y="39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735513" y="2671763"/>
              <a:ext cx="1139825" cy="1527175"/>
            </a:xfrm>
            <a:custGeom>
              <a:avLst/>
              <a:gdLst>
                <a:gd name="T0" fmla="*/ 233 w 233"/>
                <a:gd name="T1" fmla="*/ 0 h 313"/>
                <a:gd name="T2" fmla="*/ 208 w 233"/>
                <a:gd name="T3" fmla="*/ 1 h 313"/>
                <a:gd name="T4" fmla="*/ 0 w 233"/>
                <a:gd name="T5" fmla="*/ 243 h 313"/>
                <a:gd name="T6" fmla="*/ 77 w 233"/>
                <a:gd name="T7" fmla="*/ 313 h 313"/>
                <a:gd name="T8" fmla="*/ 233 w 233"/>
                <a:gd name="T9" fmla="*/ 144 h 313"/>
                <a:gd name="T10" fmla="*/ 233 w 233"/>
                <a:gd name="T1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313">
                  <a:moveTo>
                    <a:pt x="233" y="0"/>
                  </a:moveTo>
                  <a:cubicBezTo>
                    <a:pt x="224" y="0"/>
                    <a:pt x="216" y="1"/>
                    <a:pt x="208" y="1"/>
                  </a:cubicBezTo>
                  <a:cubicBezTo>
                    <a:pt x="147" y="83"/>
                    <a:pt x="76" y="166"/>
                    <a:pt x="0" y="243"/>
                  </a:cubicBezTo>
                  <a:cubicBezTo>
                    <a:pt x="23" y="264"/>
                    <a:pt x="49" y="287"/>
                    <a:pt x="77" y="313"/>
                  </a:cubicBezTo>
                  <a:cubicBezTo>
                    <a:pt x="132" y="258"/>
                    <a:pt x="184" y="202"/>
                    <a:pt x="233" y="144"/>
                  </a:cubicBezTo>
                  <a:cubicBezTo>
                    <a:pt x="233" y="0"/>
                    <a:pt x="233" y="0"/>
                    <a:pt x="233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527425" y="3959225"/>
              <a:ext cx="1452562" cy="1546225"/>
            </a:xfrm>
            <a:custGeom>
              <a:avLst/>
              <a:gdLst>
                <a:gd name="T0" fmla="*/ 225 w 297"/>
                <a:gd name="T1" fmla="*/ 0 h 317"/>
                <a:gd name="T2" fmla="*/ 0 w 297"/>
                <a:gd name="T3" fmla="*/ 191 h 317"/>
                <a:gd name="T4" fmla="*/ 0 w 297"/>
                <a:gd name="T5" fmla="*/ 317 h 317"/>
                <a:gd name="T6" fmla="*/ 297 w 297"/>
                <a:gd name="T7" fmla="*/ 77 h 317"/>
                <a:gd name="T8" fmla="*/ 225 w 297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317">
                  <a:moveTo>
                    <a:pt x="225" y="0"/>
                  </a:moveTo>
                  <a:cubicBezTo>
                    <a:pt x="149" y="74"/>
                    <a:pt x="73" y="139"/>
                    <a:pt x="0" y="191"/>
                  </a:cubicBezTo>
                  <a:cubicBezTo>
                    <a:pt x="0" y="230"/>
                    <a:pt x="0" y="271"/>
                    <a:pt x="0" y="317"/>
                  </a:cubicBezTo>
                  <a:cubicBezTo>
                    <a:pt x="95" y="255"/>
                    <a:pt x="196" y="173"/>
                    <a:pt x="297" y="77"/>
                  </a:cubicBezTo>
                  <a:cubicBezTo>
                    <a:pt x="271" y="49"/>
                    <a:pt x="247" y="23"/>
                    <a:pt x="225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2505075" y="4964113"/>
              <a:ext cx="923925" cy="649287"/>
            </a:xfrm>
            <a:custGeom>
              <a:avLst/>
              <a:gdLst>
                <a:gd name="T0" fmla="*/ 172 w 189"/>
                <a:gd name="T1" fmla="*/ 133 h 133"/>
                <a:gd name="T2" fmla="*/ 183 w 189"/>
                <a:gd name="T3" fmla="*/ 125 h 133"/>
                <a:gd name="T4" fmla="*/ 189 w 189"/>
                <a:gd name="T5" fmla="*/ 0 h 133"/>
                <a:gd name="T6" fmla="*/ 13 w 189"/>
                <a:gd name="T7" fmla="*/ 97 h 133"/>
                <a:gd name="T8" fmla="*/ 0 w 189"/>
                <a:gd name="T9" fmla="*/ 133 h 133"/>
                <a:gd name="T10" fmla="*/ 172 w 189"/>
                <a:gd name="T11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33">
                  <a:moveTo>
                    <a:pt x="172" y="133"/>
                  </a:moveTo>
                  <a:cubicBezTo>
                    <a:pt x="175" y="130"/>
                    <a:pt x="179" y="128"/>
                    <a:pt x="183" y="125"/>
                  </a:cubicBezTo>
                  <a:cubicBezTo>
                    <a:pt x="185" y="80"/>
                    <a:pt x="187" y="38"/>
                    <a:pt x="189" y="0"/>
                  </a:cubicBezTo>
                  <a:cubicBezTo>
                    <a:pt x="123" y="45"/>
                    <a:pt x="64" y="77"/>
                    <a:pt x="13" y="97"/>
                  </a:cubicBezTo>
                  <a:cubicBezTo>
                    <a:pt x="8" y="109"/>
                    <a:pt x="4" y="121"/>
                    <a:pt x="0" y="133"/>
                  </a:cubicBezTo>
                  <a:cubicBezTo>
                    <a:pt x="172" y="133"/>
                    <a:pt x="172" y="133"/>
                    <a:pt x="172" y="133"/>
                  </a:cubicBezTo>
                </a:path>
              </a:pathLst>
            </a:custGeom>
            <a:solidFill>
              <a:srgbClr val="008A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2166938" y="5453063"/>
              <a:ext cx="338137" cy="160337"/>
            </a:xfrm>
            <a:custGeom>
              <a:avLst/>
              <a:gdLst>
                <a:gd name="T0" fmla="*/ 57 w 69"/>
                <a:gd name="T1" fmla="*/ 33 h 33"/>
                <a:gd name="T2" fmla="*/ 69 w 69"/>
                <a:gd name="T3" fmla="*/ 0 h 33"/>
                <a:gd name="T4" fmla="*/ 0 w 69"/>
                <a:gd name="T5" fmla="*/ 17 h 33"/>
                <a:gd name="T6" fmla="*/ 0 w 69"/>
                <a:gd name="T7" fmla="*/ 33 h 33"/>
                <a:gd name="T8" fmla="*/ 57 w 69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3">
                  <a:moveTo>
                    <a:pt x="57" y="33"/>
                  </a:moveTo>
                  <a:cubicBezTo>
                    <a:pt x="61" y="22"/>
                    <a:pt x="65" y="11"/>
                    <a:pt x="69" y="0"/>
                  </a:cubicBezTo>
                  <a:cubicBezTo>
                    <a:pt x="43" y="9"/>
                    <a:pt x="20" y="15"/>
                    <a:pt x="0" y="1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57" y="33"/>
                    <a:pt x="57" y="33"/>
                    <a:pt x="57" y="33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3316288" y="2247900"/>
              <a:ext cx="307975" cy="331787"/>
            </a:xfrm>
            <a:custGeom>
              <a:avLst/>
              <a:gdLst>
                <a:gd name="T0" fmla="*/ 29 w 63"/>
                <a:gd name="T1" fmla="*/ 53 h 68"/>
                <a:gd name="T2" fmla="*/ 63 w 63"/>
                <a:gd name="T3" fmla="*/ 0 h 68"/>
                <a:gd name="T4" fmla="*/ 40 w 63"/>
                <a:gd name="T5" fmla="*/ 7 h 68"/>
                <a:gd name="T6" fmla="*/ 0 w 63"/>
                <a:gd name="T7" fmla="*/ 68 h 68"/>
                <a:gd name="T8" fmla="*/ 29 w 63"/>
                <a:gd name="T9" fmla="*/ 5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8">
                  <a:moveTo>
                    <a:pt x="29" y="53"/>
                  </a:moveTo>
                  <a:cubicBezTo>
                    <a:pt x="39" y="36"/>
                    <a:pt x="50" y="18"/>
                    <a:pt x="63" y="0"/>
                  </a:cubicBezTo>
                  <a:cubicBezTo>
                    <a:pt x="55" y="3"/>
                    <a:pt x="47" y="5"/>
                    <a:pt x="40" y="7"/>
                  </a:cubicBezTo>
                  <a:cubicBezTo>
                    <a:pt x="25" y="28"/>
                    <a:pt x="12" y="49"/>
                    <a:pt x="0" y="68"/>
                  </a:cubicBezTo>
                  <a:cubicBezTo>
                    <a:pt x="9" y="64"/>
                    <a:pt x="19" y="58"/>
                    <a:pt x="29" y="53"/>
                  </a:cubicBezTo>
                </a:path>
              </a:pathLst>
            </a:custGeom>
            <a:solidFill>
              <a:srgbClr val="00A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570288" y="1901825"/>
              <a:ext cx="314325" cy="303212"/>
            </a:xfrm>
            <a:custGeom>
              <a:avLst/>
              <a:gdLst>
                <a:gd name="T0" fmla="*/ 21 w 64"/>
                <a:gd name="T1" fmla="*/ 56 h 62"/>
                <a:gd name="T2" fmla="*/ 64 w 64"/>
                <a:gd name="T3" fmla="*/ 3 h 62"/>
                <a:gd name="T4" fmla="*/ 50 w 64"/>
                <a:gd name="T5" fmla="*/ 0 h 62"/>
                <a:gd name="T6" fmla="*/ 0 w 64"/>
                <a:gd name="T7" fmla="*/ 62 h 62"/>
                <a:gd name="T8" fmla="*/ 21 w 64"/>
                <a:gd name="T9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2">
                  <a:moveTo>
                    <a:pt x="21" y="56"/>
                  </a:moveTo>
                  <a:cubicBezTo>
                    <a:pt x="34" y="39"/>
                    <a:pt x="49" y="21"/>
                    <a:pt x="64" y="3"/>
                  </a:cubicBezTo>
                  <a:cubicBezTo>
                    <a:pt x="59" y="2"/>
                    <a:pt x="54" y="1"/>
                    <a:pt x="50" y="0"/>
                  </a:cubicBezTo>
                  <a:cubicBezTo>
                    <a:pt x="32" y="21"/>
                    <a:pt x="15" y="41"/>
                    <a:pt x="0" y="62"/>
                  </a:cubicBezTo>
                  <a:cubicBezTo>
                    <a:pt x="7" y="60"/>
                    <a:pt x="14" y="58"/>
                    <a:pt x="21" y="56"/>
                  </a:cubicBezTo>
                </a:path>
              </a:pathLst>
            </a:custGeom>
            <a:solidFill>
              <a:srgbClr val="00A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3868738" y="1506538"/>
              <a:ext cx="342900" cy="350837"/>
            </a:xfrm>
            <a:custGeom>
              <a:avLst/>
              <a:gdLst>
                <a:gd name="T0" fmla="*/ 15 w 70"/>
                <a:gd name="T1" fmla="*/ 72 h 72"/>
                <a:gd name="T2" fmla="*/ 70 w 70"/>
                <a:gd name="T3" fmla="*/ 14 h 72"/>
                <a:gd name="T4" fmla="*/ 64 w 70"/>
                <a:gd name="T5" fmla="*/ 0 h 72"/>
                <a:gd name="T6" fmla="*/ 0 w 70"/>
                <a:gd name="T7" fmla="*/ 67 h 72"/>
                <a:gd name="T8" fmla="*/ 15 w 70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2">
                  <a:moveTo>
                    <a:pt x="15" y="72"/>
                  </a:moveTo>
                  <a:cubicBezTo>
                    <a:pt x="32" y="52"/>
                    <a:pt x="50" y="33"/>
                    <a:pt x="70" y="14"/>
                  </a:cubicBezTo>
                  <a:cubicBezTo>
                    <a:pt x="68" y="9"/>
                    <a:pt x="66" y="5"/>
                    <a:pt x="64" y="0"/>
                  </a:cubicBezTo>
                  <a:cubicBezTo>
                    <a:pt x="42" y="22"/>
                    <a:pt x="20" y="45"/>
                    <a:pt x="0" y="67"/>
                  </a:cubicBezTo>
                  <a:cubicBezTo>
                    <a:pt x="5" y="69"/>
                    <a:pt x="9" y="70"/>
                    <a:pt x="15" y="72"/>
                  </a:cubicBezTo>
                </a:path>
              </a:pathLst>
            </a:custGeom>
            <a:solidFill>
              <a:srgbClr val="008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241800" y="1150938"/>
              <a:ext cx="336550" cy="374650"/>
            </a:xfrm>
            <a:custGeom>
              <a:avLst/>
              <a:gdLst>
                <a:gd name="T0" fmla="*/ 4 w 69"/>
                <a:gd name="T1" fmla="*/ 77 h 77"/>
                <a:gd name="T2" fmla="*/ 63 w 69"/>
                <a:gd name="T3" fmla="*/ 24 h 77"/>
                <a:gd name="T4" fmla="*/ 69 w 69"/>
                <a:gd name="T5" fmla="*/ 0 h 77"/>
                <a:gd name="T6" fmla="*/ 0 w 69"/>
                <a:gd name="T7" fmla="*/ 62 h 77"/>
                <a:gd name="T8" fmla="*/ 4 w 69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7">
                  <a:moveTo>
                    <a:pt x="4" y="77"/>
                  </a:moveTo>
                  <a:cubicBezTo>
                    <a:pt x="23" y="58"/>
                    <a:pt x="43" y="40"/>
                    <a:pt x="63" y="24"/>
                  </a:cubicBezTo>
                  <a:cubicBezTo>
                    <a:pt x="65" y="16"/>
                    <a:pt x="67" y="8"/>
                    <a:pt x="69" y="0"/>
                  </a:cubicBezTo>
                  <a:cubicBezTo>
                    <a:pt x="45" y="19"/>
                    <a:pt x="22" y="40"/>
                    <a:pt x="0" y="62"/>
                  </a:cubicBezTo>
                  <a:cubicBezTo>
                    <a:pt x="1" y="67"/>
                    <a:pt x="2" y="72"/>
                    <a:pt x="4" y="77"/>
                  </a:cubicBezTo>
                </a:path>
              </a:pathLst>
            </a:custGeom>
            <a:solidFill>
              <a:srgbClr val="0094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672013" y="882651"/>
              <a:ext cx="273050" cy="273050"/>
            </a:xfrm>
            <a:custGeom>
              <a:avLst/>
              <a:gdLst>
                <a:gd name="T0" fmla="*/ 0 w 56"/>
                <a:gd name="T1" fmla="*/ 56 h 56"/>
                <a:gd name="T2" fmla="*/ 44 w 56"/>
                <a:gd name="T3" fmla="*/ 24 h 56"/>
                <a:gd name="T4" fmla="*/ 56 w 56"/>
                <a:gd name="T5" fmla="*/ 0 h 56"/>
                <a:gd name="T6" fmla="*/ 6 w 56"/>
                <a:gd name="T7" fmla="*/ 37 h 56"/>
                <a:gd name="T8" fmla="*/ 0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0" y="56"/>
                  </a:moveTo>
                  <a:cubicBezTo>
                    <a:pt x="14" y="45"/>
                    <a:pt x="29" y="34"/>
                    <a:pt x="44" y="24"/>
                  </a:cubicBezTo>
                  <a:cubicBezTo>
                    <a:pt x="48" y="16"/>
                    <a:pt x="52" y="8"/>
                    <a:pt x="56" y="0"/>
                  </a:cubicBezTo>
                  <a:cubicBezTo>
                    <a:pt x="39" y="12"/>
                    <a:pt x="22" y="24"/>
                    <a:pt x="6" y="37"/>
                  </a:cubicBezTo>
                  <a:cubicBezTo>
                    <a:pt x="4" y="43"/>
                    <a:pt x="2" y="50"/>
                    <a:pt x="0" y="56"/>
                  </a:cubicBezTo>
                </a:path>
              </a:pathLst>
            </a:custGeom>
            <a:solidFill>
              <a:srgbClr val="6AD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5019675" y="882651"/>
              <a:ext cx="73025" cy="44450"/>
            </a:xfrm>
            <a:custGeom>
              <a:avLst/>
              <a:gdLst>
                <a:gd name="T0" fmla="*/ 5 w 15"/>
                <a:gd name="T1" fmla="*/ 0 h 9"/>
                <a:gd name="T2" fmla="*/ 0 w 15"/>
                <a:gd name="T3" fmla="*/ 9 h 9"/>
                <a:gd name="T4" fmla="*/ 15 w 15"/>
                <a:gd name="T5" fmla="*/ 0 h 9"/>
                <a:gd name="T6" fmla="*/ 5 w 1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5" y="0"/>
                  </a:moveTo>
                  <a:cubicBezTo>
                    <a:pt x="3" y="3"/>
                    <a:pt x="1" y="6"/>
                    <a:pt x="0" y="9"/>
                  </a:cubicBezTo>
                  <a:cubicBezTo>
                    <a:pt x="5" y="6"/>
                    <a:pt x="10" y="3"/>
                    <a:pt x="1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12C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5327650" y="1800225"/>
              <a:ext cx="547687" cy="750887"/>
            </a:xfrm>
            <a:custGeom>
              <a:avLst/>
              <a:gdLst>
                <a:gd name="T0" fmla="*/ 112 w 112"/>
                <a:gd name="T1" fmla="*/ 0 h 154"/>
                <a:gd name="T2" fmla="*/ 91 w 112"/>
                <a:gd name="T3" fmla="*/ 10 h 154"/>
                <a:gd name="T4" fmla="*/ 0 w 112"/>
                <a:gd name="T5" fmla="*/ 154 h 154"/>
                <a:gd name="T6" fmla="*/ 95 w 112"/>
                <a:gd name="T7" fmla="*/ 140 h 154"/>
                <a:gd name="T8" fmla="*/ 112 w 112"/>
                <a:gd name="T9" fmla="*/ 115 h 154"/>
                <a:gd name="T10" fmla="*/ 112 w 112"/>
                <a:gd name="T11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54">
                  <a:moveTo>
                    <a:pt x="112" y="0"/>
                  </a:moveTo>
                  <a:cubicBezTo>
                    <a:pt x="105" y="3"/>
                    <a:pt x="98" y="7"/>
                    <a:pt x="91" y="10"/>
                  </a:cubicBezTo>
                  <a:cubicBezTo>
                    <a:pt x="67" y="54"/>
                    <a:pt x="37" y="103"/>
                    <a:pt x="0" y="154"/>
                  </a:cubicBezTo>
                  <a:cubicBezTo>
                    <a:pt x="29" y="150"/>
                    <a:pt x="61" y="145"/>
                    <a:pt x="95" y="140"/>
                  </a:cubicBezTo>
                  <a:cubicBezTo>
                    <a:pt x="101" y="132"/>
                    <a:pt x="106" y="123"/>
                    <a:pt x="112" y="115"/>
                  </a:cubicBezTo>
                  <a:cubicBezTo>
                    <a:pt x="112" y="0"/>
                    <a:pt x="112" y="0"/>
                    <a:pt x="112" y="0"/>
                  </a:cubicBezTo>
                </a:path>
              </a:pathLst>
            </a:custGeom>
            <a:solidFill>
              <a:srgbClr val="00B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4592638" y="2852738"/>
              <a:ext cx="866775" cy="760412"/>
            </a:xfrm>
            <a:custGeom>
              <a:avLst/>
              <a:gdLst>
                <a:gd name="T0" fmla="*/ 110 w 177"/>
                <a:gd name="T1" fmla="*/ 0 h 156"/>
                <a:gd name="T2" fmla="*/ 0 w 177"/>
                <a:gd name="T3" fmla="*/ 127 h 156"/>
                <a:gd name="T4" fmla="*/ 45 w 177"/>
                <a:gd name="T5" fmla="*/ 156 h 156"/>
                <a:gd name="T6" fmla="*/ 177 w 177"/>
                <a:gd name="T7" fmla="*/ 3 h 156"/>
                <a:gd name="T8" fmla="*/ 110 w 177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56">
                  <a:moveTo>
                    <a:pt x="110" y="0"/>
                  </a:moveTo>
                  <a:cubicBezTo>
                    <a:pt x="76" y="43"/>
                    <a:pt x="39" y="86"/>
                    <a:pt x="0" y="127"/>
                  </a:cubicBezTo>
                  <a:cubicBezTo>
                    <a:pt x="15" y="136"/>
                    <a:pt x="30" y="146"/>
                    <a:pt x="45" y="156"/>
                  </a:cubicBezTo>
                  <a:cubicBezTo>
                    <a:pt x="93" y="106"/>
                    <a:pt x="137" y="55"/>
                    <a:pt x="177" y="3"/>
                  </a:cubicBezTo>
                  <a:cubicBezTo>
                    <a:pt x="154" y="2"/>
                    <a:pt x="131" y="1"/>
                    <a:pt x="110" y="0"/>
                  </a:cubicBezTo>
                </a:path>
              </a:pathLst>
            </a:custGeom>
            <a:solidFill>
              <a:srgbClr val="50D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3673475" y="3852863"/>
              <a:ext cx="690562" cy="769937"/>
            </a:xfrm>
            <a:custGeom>
              <a:avLst/>
              <a:gdLst>
                <a:gd name="T0" fmla="*/ 113 w 141"/>
                <a:gd name="T1" fmla="*/ 0 h 158"/>
                <a:gd name="T2" fmla="*/ 0 w 141"/>
                <a:gd name="T3" fmla="*/ 99 h 158"/>
                <a:gd name="T4" fmla="*/ 5 w 141"/>
                <a:gd name="T5" fmla="*/ 158 h 158"/>
                <a:gd name="T6" fmla="*/ 141 w 141"/>
                <a:gd name="T7" fmla="*/ 42 h 158"/>
                <a:gd name="T8" fmla="*/ 113 w 141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58">
                  <a:moveTo>
                    <a:pt x="113" y="0"/>
                  </a:moveTo>
                  <a:cubicBezTo>
                    <a:pt x="75" y="36"/>
                    <a:pt x="37" y="69"/>
                    <a:pt x="0" y="99"/>
                  </a:cubicBezTo>
                  <a:cubicBezTo>
                    <a:pt x="2" y="118"/>
                    <a:pt x="3" y="137"/>
                    <a:pt x="5" y="158"/>
                  </a:cubicBezTo>
                  <a:cubicBezTo>
                    <a:pt x="50" y="124"/>
                    <a:pt x="96" y="85"/>
                    <a:pt x="141" y="42"/>
                  </a:cubicBezTo>
                  <a:cubicBezTo>
                    <a:pt x="131" y="27"/>
                    <a:pt x="122" y="13"/>
                    <a:pt x="113" y="0"/>
                  </a:cubicBezTo>
                </a:path>
              </a:pathLst>
            </a:custGeom>
            <a:solidFill>
              <a:srgbClr val="61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2749550" y="4603750"/>
              <a:ext cx="561975" cy="619125"/>
            </a:xfrm>
            <a:custGeom>
              <a:avLst/>
              <a:gdLst>
                <a:gd name="T0" fmla="*/ 115 w 115"/>
                <a:gd name="T1" fmla="*/ 0 h 127"/>
                <a:gd name="T2" fmla="*/ 22 w 115"/>
                <a:gd name="T3" fmla="*/ 57 h 127"/>
                <a:gd name="T4" fmla="*/ 0 w 115"/>
                <a:gd name="T5" fmla="*/ 127 h 127"/>
                <a:gd name="T6" fmla="*/ 108 w 115"/>
                <a:gd name="T7" fmla="*/ 66 h 127"/>
                <a:gd name="T8" fmla="*/ 115 w 115"/>
                <a:gd name="T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27">
                  <a:moveTo>
                    <a:pt x="115" y="0"/>
                  </a:moveTo>
                  <a:cubicBezTo>
                    <a:pt x="82" y="23"/>
                    <a:pt x="51" y="42"/>
                    <a:pt x="22" y="57"/>
                  </a:cubicBezTo>
                  <a:cubicBezTo>
                    <a:pt x="15" y="80"/>
                    <a:pt x="7" y="103"/>
                    <a:pt x="0" y="127"/>
                  </a:cubicBezTo>
                  <a:cubicBezTo>
                    <a:pt x="33" y="112"/>
                    <a:pt x="69" y="91"/>
                    <a:pt x="108" y="66"/>
                  </a:cubicBezTo>
                  <a:cubicBezTo>
                    <a:pt x="110" y="43"/>
                    <a:pt x="113" y="21"/>
                    <a:pt x="115" y="0"/>
                  </a:cubicBezTo>
                </a:path>
              </a:pathLst>
            </a:custGeom>
            <a:solidFill>
              <a:srgbClr val="5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2166938" y="4930775"/>
              <a:ext cx="498475" cy="527050"/>
            </a:xfrm>
            <a:custGeom>
              <a:avLst/>
              <a:gdLst>
                <a:gd name="T0" fmla="*/ 21 w 102"/>
                <a:gd name="T1" fmla="*/ 23 h 108"/>
                <a:gd name="T2" fmla="*/ 0 w 102"/>
                <a:gd name="T3" fmla="*/ 61 h 108"/>
                <a:gd name="T4" fmla="*/ 0 w 102"/>
                <a:gd name="T5" fmla="*/ 108 h 108"/>
                <a:gd name="T6" fmla="*/ 65 w 102"/>
                <a:gd name="T7" fmla="*/ 93 h 108"/>
                <a:gd name="T8" fmla="*/ 102 w 102"/>
                <a:gd name="T9" fmla="*/ 0 h 108"/>
                <a:gd name="T10" fmla="*/ 21 w 102"/>
                <a:gd name="T11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08">
                  <a:moveTo>
                    <a:pt x="21" y="23"/>
                  </a:moveTo>
                  <a:cubicBezTo>
                    <a:pt x="14" y="36"/>
                    <a:pt x="7" y="48"/>
                    <a:pt x="0" y="61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9" y="106"/>
                    <a:pt x="41" y="101"/>
                    <a:pt x="65" y="93"/>
                  </a:cubicBezTo>
                  <a:cubicBezTo>
                    <a:pt x="78" y="60"/>
                    <a:pt x="90" y="30"/>
                    <a:pt x="102" y="0"/>
                  </a:cubicBezTo>
                  <a:cubicBezTo>
                    <a:pt x="71" y="14"/>
                    <a:pt x="44" y="21"/>
                    <a:pt x="21" y="23"/>
                  </a:cubicBezTo>
                </a:path>
              </a:pathLst>
            </a:custGeom>
            <a:solidFill>
              <a:srgbClr val="00A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2166938" y="5018088"/>
              <a:ext cx="53975" cy="93662"/>
            </a:xfrm>
            <a:custGeom>
              <a:avLst/>
              <a:gdLst>
                <a:gd name="T0" fmla="*/ 0 w 11"/>
                <a:gd name="T1" fmla="*/ 0 h 19"/>
                <a:gd name="T2" fmla="*/ 0 w 11"/>
                <a:gd name="T3" fmla="*/ 19 h 19"/>
                <a:gd name="T4" fmla="*/ 11 w 11"/>
                <a:gd name="T5" fmla="*/ 1 h 19"/>
                <a:gd name="T6" fmla="*/ 0 w 11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9">
                  <a:moveTo>
                    <a:pt x="0" y="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3" y="13"/>
                    <a:pt x="7" y="7"/>
                    <a:pt x="11" y="1"/>
                  </a:cubicBezTo>
                  <a:cubicBezTo>
                    <a:pt x="7" y="1"/>
                    <a:pt x="3" y="0"/>
                    <a:pt x="0" y="0"/>
                  </a:cubicBezTo>
                </a:path>
              </a:pathLst>
            </a:custGeom>
            <a:solidFill>
              <a:srgbClr val="007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3487738" y="2189163"/>
              <a:ext cx="303212" cy="307975"/>
            </a:xfrm>
            <a:custGeom>
              <a:avLst/>
              <a:gdLst>
                <a:gd name="T0" fmla="*/ 36 w 62"/>
                <a:gd name="T1" fmla="*/ 45 h 63"/>
                <a:gd name="T2" fmla="*/ 62 w 62"/>
                <a:gd name="T3" fmla="*/ 0 h 63"/>
                <a:gd name="T4" fmla="*/ 35 w 62"/>
                <a:gd name="T5" fmla="*/ 8 h 63"/>
                <a:gd name="T6" fmla="*/ 0 w 62"/>
                <a:gd name="T7" fmla="*/ 63 h 63"/>
                <a:gd name="T8" fmla="*/ 36 w 62"/>
                <a:gd name="T9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3">
                  <a:moveTo>
                    <a:pt x="36" y="45"/>
                  </a:moveTo>
                  <a:cubicBezTo>
                    <a:pt x="43" y="30"/>
                    <a:pt x="52" y="15"/>
                    <a:pt x="62" y="0"/>
                  </a:cubicBezTo>
                  <a:cubicBezTo>
                    <a:pt x="53" y="3"/>
                    <a:pt x="44" y="6"/>
                    <a:pt x="35" y="8"/>
                  </a:cubicBezTo>
                  <a:cubicBezTo>
                    <a:pt x="22" y="27"/>
                    <a:pt x="10" y="46"/>
                    <a:pt x="0" y="63"/>
                  </a:cubicBezTo>
                  <a:cubicBezTo>
                    <a:pt x="12" y="57"/>
                    <a:pt x="24" y="51"/>
                    <a:pt x="36" y="45"/>
                  </a:cubicBezTo>
                </a:path>
              </a:pathLst>
            </a:custGeom>
            <a:solidFill>
              <a:srgbClr val="009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3697288" y="1906588"/>
              <a:ext cx="298450" cy="273050"/>
            </a:xfrm>
            <a:custGeom>
              <a:avLst/>
              <a:gdLst>
                <a:gd name="T0" fmla="*/ 25 w 61"/>
                <a:gd name="T1" fmla="*/ 49 h 56"/>
                <a:gd name="T2" fmla="*/ 61 w 61"/>
                <a:gd name="T3" fmla="*/ 3 h 56"/>
                <a:gd name="T4" fmla="*/ 44 w 61"/>
                <a:gd name="T5" fmla="*/ 0 h 56"/>
                <a:gd name="T6" fmla="*/ 0 w 61"/>
                <a:gd name="T7" fmla="*/ 56 h 56"/>
                <a:gd name="T8" fmla="*/ 25 w 61"/>
                <a:gd name="T9" fmla="*/ 4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6">
                  <a:moveTo>
                    <a:pt x="25" y="49"/>
                  </a:moveTo>
                  <a:cubicBezTo>
                    <a:pt x="36" y="34"/>
                    <a:pt x="48" y="19"/>
                    <a:pt x="61" y="3"/>
                  </a:cubicBezTo>
                  <a:cubicBezTo>
                    <a:pt x="55" y="2"/>
                    <a:pt x="49" y="1"/>
                    <a:pt x="44" y="0"/>
                  </a:cubicBezTo>
                  <a:cubicBezTo>
                    <a:pt x="28" y="19"/>
                    <a:pt x="13" y="38"/>
                    <a:pt x="0" y="56"/>
                  </a:cubicBezTo>
                  <a:cubicBezTo>
                    <a:pt x="8" y="54"/>
                    <a:pt x="16" y="51"/>
                    <a:pt x="25" y="49"/>
                  </a:cubicBezTo>
                </a:path>
              </a:pathLst>
            </a:custGeom>
            <a:solidFill>
              <a:srgbClr val="009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3981450" y="1619250"/>
              <a:ext cx="239712" cy="238125"/>
            </a:xfrm>
            <a:custGeom>
              <a:avLst/>
              <a:gdLst>
                <a:gd name="T0" fmla="*/ 13 w 49"/>
                <a:gd name="T1" fmla="*/ 49 h 49"/>
                <a:gd name="T2" fmla="*/ 49 w 49"/>
                <a:gd name="T3" fmla="*/ 11 h 49"/>
                <a:gd name="T4" fmla="*/ 43 w 49"/>
                <a:gd name="T5" fmla="*/ 0 h 49"/>
                <a:gd name="T6" fmla="*/ 0 w 49"/>
                <a:gd name="T7" fmla="*/ 45 h 49"/>
                <a:gd name="T8" fmla="*/ 13 w 49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13" y="49"/>
                  </a:moveTo>
                  <a:cubicBezTo>
                    <a:pt x="24" y="37"/>
                    <a:pt x="37" y="24"/>
                    <a:pt x="49" y="11"/>
                  </a:cubicBezTo>
                  <a:cubicBezTo>
                    <a:pt x="47" y="7"/>
                    <a:pt x="45" y="3"/>
                    <a:pt x="43" y="0"/>
                  </a:cubicBezTo>
                  <a:cubicBezTo>
                    <a:pt x="28" y="14"/>
                    <a:pt x="14" y="30"/>
                    <a:pt x="0" y="45"/>
                  </a:cubicBezTo>
                  <a:cubicBezTo>
                    <a:pt x="4" y="46"/>
                    <a:pt x="8" y="48"/>
                    <a:pt x="13" y="49"/>
                  </a:cubicBezTo>
                </a:path>
              </a:pathLst>
            </a:custGeom>
            <a:solidFill>
              <a:srgbClr val="16C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4300538" y="1336675"/>
              <a:ext cx="204787" cy="247650"/>
            </a:xfrm>
            <a:custGeom>
              <a:avLst/>
              <a:gdLst>
                <a:gd name="T0" fmla="*/ 3 w 42"/>
                <a:gd name="T1" fmla="*/ 51 h 51"/>
                <a:gd name="T2" fmla="*/ 39 w 42"/>
                <a:gd name="T3" fmla="*/ 19 h 51"/>
                <a:gd name="T4" fmla="*/ 42 w 42"/>
                <a:gd name="T5" fmla="*/ 0 h 51"/>
                <a:gd name="T6" fmla="*/ 0 w 42"/>
                <a:gd name="T7" fmla="*/ 37 h 51"/>
                <a:gd name="T8" fmla="*/ 3 w 42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1">
                  <a:moveTo>
                    <a:pt x="3" y="51"/>
                  </a:moveTo>
                  <a:cubicBezTo>
                    <a:pt x="14" y="40"/>
                    <a:pt x="27" y="29"/>
                    <a:pt x="39" y="19"/>
                  </a:cubicBezTo>
                  <a:cubicBezTo>
                    <a:pt x="40" y="13"/>
                    <a:pt x="41" y="7"/>
                    <a:pt x="42" y="0"/>
                  </a:cubicBezTo>
                  <a:cubicBezTo>
                    <a:pt x="28" y="12"/>
                    <a:pt x="14" y="25"/>
                    <a:pt x="0" y="37"/>
                  </a:cubicBezTo>
                  <a:cubicBezTo>
                    <a:pt x="1" y="42"/>
                    <a:pt x="2" y="46"/>
                    <a:pt x="3" y="51"/>
                  </a:cubicBezTo>
                </a:path>
              </a:pathLst>
            </a:custGeom>
            <a:solidFill>
              <a:srgbClr val="3AC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4613275" y="1092200"/>
              <a:ext cx="230187" cy="239712"/>
            </a:xfrm>
            <a:custGeom>
              <a:avLst/>
              <a:gdLst>
                <a:gd name="T0" fmla="*/ 0 w 47"/>
                <a:gd name="T1" fmla="*/ 49 h 49"/>
                <a:gd name="T2" fmla="*/ 34 w 47"/>
                <a:gd name="T3" fmla="*/ 25 h 49"/>
                <a:gd name="T4" fmla="*/ 47 w 47"/>
                <a:gd name="T5" fmla="*/ 0 h 49"/>
                <a:gd name="T6" fmla="*/ 6 w 47"/>
                <a:gd name="T7" fmla="*/ 29 h 49"/>
                <a:gd name="T8" fmla="*/ 0 w 47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0" y="49"/>
                  </a:moveTo>
                  <a:cubicBezTo>
                    <a:pt x="11" y="41"/>
                    <a:pt x="23" y="33"/>
                    <a:pt x="34" y="25"/>
                  </a:cubicBezTo>
                  <a:cubicBezTo>
                    <a:pt x="38" y="17"/>
                    <a:pt x="43" y="8"/>
                    <a:pt x="47" y="0"/>
                  </a:cubicBezTo>
                  <a:cubicBezTo>
                    <a:pt x="34" y="8"/>
                    <a:pt x="20" y="18"/>
                    <a:pt x="6" y="29"/>
                  </a:cubicBezTo>
                  <a:cubicBezTo>
                    <a:pt x="4" y="35"/>
                    <a:pt x="2" y="42"/>
                    <a:pt x="0" y="49"/>
                  </a:cubicBezTo>
                </a:path>
              </a:pathLst>
            </a:custGeom>
            <a:solidFill>
              <a:srgbClr val="45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4902200" y="882651"/>
              <a:ext cx="307975" cy="268287"/>
            </a:xfrm>
            <a:custGeom>
              <a:avLst/>
              <a:gdLst>
                <a:gd name="T0" fmla="*/ 63 w 63"/>
                <a:gd name="T1" fmla="*/ 0 h 55"/>
                <a:gd name="T2" fmla="*/ 18 w 63"/>
                <a:gd name="T3" fmla="*/ 23 h 55"/>
                <a:gd name="T4" fmla="*/ 0 w 63"/>
                <a:gd name="T5" fmla="*/ 55 h 55"/>
                <a:gd name="T6" fmla="*/ 36 w 63"/>
                <a:gd name="T7" fmla="*/ 38 h 55"/>
                <a:gd name="T8" fmla="*/ 63 w 63"/>
                <a:gd name="T9" fmla="*/ 0 h 55"/>
                <a:gd name="T10" fmla="*/ 63 w 63"/>
                <a:gd name="T1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55">
                  <a:moveTo>
                    <a:pt x="63" y="0"/>
                  </a:moveTo>
                  <a:cubicBezTo>
                    <a:pt x="48" y="6"/>
                    <a:pt x="34" y="14"/>
                    <a:pt x="18" y="23"/>
                  </a:cubicBezTo>
                  <a:cubicBezTo>
                    <a:pt x="12" y="33"/>
                    <a:pt x="6" y="44"/>
                    <a:pt x="0" y="55"/>
                  </a:cubicBezTo>
                  <a:cubicBezTo>
                    <a:pt x="12" y="48"/>
                    <a:pt x="24" y="42"/>
                    <a:pt x="36" y="38"/>
                  </a:cubicBezTo>
                  <a:cubicBezTo>
                    <a:pt x="45" y="25"/>
                    <a:pt x="54" y="12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</a:path>
              </a:pathLst>
            </a:custGeom>
            <a:solidFill>
              <a:srgbClr val="4AC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5146675" y="882651"/>
              <a:ext cx="322262" cy="176212"/>
            </a:xfrm>
            <a:custGeom>
              <a:avLst/>
              <a:gdLst>
                <a:gd name="T0" fmla="*/ 28 w 66"/>
                <a:gd name="T1" fmla="*/ 0 h 36"/>
                <a:gd name="T2" fmla="*/ 0 w 66"/>
                <a:gd name="T3" fmla="*/ 36 h 36"/>
                <a:gd name="T4" fmla="*/ 37 w 66"/>
                <a:gd name="T5" fmla="*/ 32 h 36"/>
                <a:gd name="T6" fmla="*/ 66 w 66"/>
                <a:gd name="T7" fmla="*/ 0 h 36"/>
                <a:gd name="T8" fmla="*/ 28 w 6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36">
                  <a:moveTo>
                    <a:pt x="28" y="0"/>
                  </a:moveTo>
                  <a:cubicBezTo>
                    <a:pt x="19" y="12"/>
                    <a:pt x="10" y="24"/>
                    <a:pt x="0" y="36"/>
                  </a:cubicBezTo>
                  <a:cubicBezTo>
                    <a:pt x="14" y="32"/>
                    <a:pt x="26" y="31"/>
                    <a:pt x="37" y="32"/>
                  </a:cubicBezTo>
                  <a:cubicBezTo>
                    <a:pt x="46" y="22"/>
                    <a:pt x="56" y="11"/>
                    <a:pt x="66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06B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5370513" y="882651"/>
              <a:ext cx="406400" cy="268287"/>
            </a:xfrm>
            <a:custGeom>
              <a:avLst/>
              <a:gdLst>
                <a:gd name="T0" fmla="*/ 33 w 83"/>
                <a:gd name="T1" fmla="*/ 0 h 55"/>
                <a:gd name="T2" fmla="*/ 0 w 83"/>
                <a:gd name="T3" fmla="*/ 35 h 55"/>
                <a:gd name="T4" fmla="*/ 22 w 83"/>
                <a:gd name="T5" fmla="*/ 55 h 55"/>
                <a:gd name="T6" fmla="*/ 83 w 83"/>
                <a:gd name="T7" fmla="*/ 0 h 55"/>
                <a:gd name="T8" fmla="*/ 33 w 83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55">
                  <a:moveTo>
                    <a:pt x="33" y="0"/>
                  </a:moveTo>
                  <a:cubicBezTo>
                    <a:pt x="22" y="12"/>
                    <a:pt x="11" y="23"/>
                    <a:pt x="0" y="35"/>
                  </a:cubicBezTo>
                  <a:cubicBezTo>
                    <a:pt x="10" y="39"/>
                    <a:pt x="17" y="45"/>
                    <a:pt x="22" y="55"/>
                  </a:cubicBezTo>
                  <a:cubicBezTo>
                    <a:pt x="42" y="37"/>
                    <a:pt x="62" y="18"/>
                    <a:pt x="83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00B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5492750" y="887413"/>
              <a:ext cx="382587" cy="550862"/>
            </a:xfrm>
            <a:custGeom>
              <a:avLst/>
              <a:gdLst>
                <a:gd name="T0" fmla="*/ 78 w 78"/>
                <a:gd name="T1" fmla="*/ 56 h 113"/>
                <a:gd name="T2" fmla="*/ 78 w 78"/>
                <a:gd name="T3" fmla="*/ 4 h 113"/>
                <a:gd name="T4" fmla="*/ 76 w 78"/>
                <a:gd name="T5" fmla="*/ 0 h 113"/>
                <a:gd name="T6" fmla="*/ 2 w 78"/>
                <a:gd name="T7" fmla="*/ 64 h 113"/>
                <a:gd name="T8" fmla="*/ 0 w 78"/>
                <a:gd name="T9" fmla="*/ 113 h 113"/>
                <a:gd name="T10" fmla="*/ 78 w 78"/>
                <a:gd name="T11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13">
                  <a:moveTo>
                    <a:pt x="78" y="56"/>
                  </a:moveTo>
                  <a:cubicBezTo>
                    <a:pt x="78" y="4"/>
                    <a:pt x="78" y="4"/>
                    <a:pt x="78" y="4"/>
                  </a:cubicBezTo>
                  <a:cubicBezTo>
                    <a:pt x="77" y="2"/>
                    <a:pt x="77" y="1"/>
                    <a:pt x="76" y="0"/>
                  </a:cubicBezTo>
                  <a:cubicBezTo>
                    <a:pt x="51" y="22"/>
                    <a:pt x="26" y="43"/>
                    <a:pt x="2" y="64"/>
                  </a:cubicBezTo>
                  <a:cubicBezTo>
                    <a:pt x="5" y="77"/>
                    <a:pt x="4" y="93"/>
                    <a:pt x="0" y="113"/>
                  </a:cubicBezTo>
                  <a:cubicBezTo>
                    <a:pt x="25" y="95"/>
                    <a:pt x="51" y="75"/>
                    <a:pt x="78" y="56"/>
                  </a:cubicBezTo>
                </a:path>
              </a:pathLst>
            </a:custGeom>
            <a:solidFill>
              <a:srgbClr val="0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5259388" y="1252538"/>
              <a:ext cx="615950" cy="722312"/>
            </a:xfrm>
            <a:custGeom>
              <a:avLst/>
              <a:gdLst>
                <a:gd name="T0" fmla="*/ 126 w 126"/>
                <a:gd name="T1" fmla="*/ 0 h 148"/>
                <a:gd name="T2" fmla="*/ 38 w 126"/>
                <a:gd name="T3" fmla="*/ 60 h 148"/>
                <a:gd name="T4" fmla="*/ 0 w 126"/>
                <a:gd name="T5" fmla="*/ 148 h 148"/>
                <a:gd name="T6" fmla="*/ 95 w 126"/>
                <a:gd name="T7" fmla="*/ 101 h 148"/>
                <a:gd name="T8" fmla="*/ 126 w 126"/>
                <a:gd name="T9" fmla="*/ 23 h 148"/>
                <a:gd name="T10" fmla="*/ 126 w 126"/>
                <a:gd name="T1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48">
                  <a:moveTo>
                    <a:pt x="126" y="0"/>
                  </a:moveTo>
                  <a:cubicBezTo>
                    <a:pt x="96" y="21"/>
                    <a:pt x="66" y="41"/>
                    <a:pt x="38" y="60"/>
                  </a:cubicBezTo>
                  <a:cubicBezTo>
                    <a:pt x="30" y="86"/>
                    <a:pt x="17" y="115"/>
                    <a:pt x="0" y="148"/>
                  </a:cubicBezTo>
                  <a:cubicBezTo>
                    <a:pt x="30" y="133"/>
                    <a:pt x="61" y="117"/>
                    <a:pt x="95" y="101"/>
                  </a:cubicBezTo>
                  <a:cubicBezTo>
                    <a:pt x="109" y="72"/>
                    <a:pt x="119" y="46"/>
                    <a:pt x="126" y="23"/>
                  </a:cubicBezTo>
                  <a:cubicBezTo>
                    <a:pt x="126" y="0"/>
                    <a:pt x="126" y="0"/>
                    <a:pt x="126" y="0"/>
                  </a:cubicBezTo>
                </a:path>
              </a:pathLst>
            </a:custGeom>
            <a:solidFill>
              <a:srgbClr val="0099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5083175" y="2155825"/>
              <a:ext cx="293687" cy="263525"/>
            </a:xfrm>
            <a:custGeom>
              <a:avLst/>
              <a:gdLst>
                <a:gd name="T0" fmla="*/ 29 w 60"/>
                <a:gd name="T1" fmla="*/ 11 h 54"/>
                <a:gd name="T2" fmla="*/ 0 w 60"/>
                <a:gd name="T3" fmla="*/ 54 h 54"/>
                <a:gd name="T4" fmla="*/ 29 w 60"/>
                <a:gd name="T5" fmla="*/ 46 h 54"/>
                <a:gd name="T6" fmla="*/ 60 w 60"/>
                <a:gd name="T7" fmla="*/ 0 h 54"/>
                <a:gd name="T8" fmla="*/ 29 w 60"/>
                <a:gd name="T9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4">
                  <a:moveTo>
                    <a:pt x="29" y="11"/>
                  </a:moveTo>
                  <a:cubicBezTo>
                    <a:pt x="20" y="25"/>
                    <a:pt x="10" y="39"/>
                    <a:pt x="0" y="54"/>
                  </a:cubicBezTo>
                  <a:cubicBezTo>
                    <a:pt x="10" y="51"/>
                    <a:pt x="20" y="49"/>
                    <a:pt x="29" y="46"/>
                  </a:cubicBezTo>
                  <a:cubicBezTo>
                    <a:pt x="40" y="31"/>
                    <a:pt x="50" y="15"/>
                    <a:pt x="60" y="0"/>
                  </a:cubicBezTo>
                  <a:cubicBezTo>
                    <a:pt x="49" y="4"/>
                    <a:pt x="39" y="8"/>
                    <a:pt x="29" y="11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4475163" y="2979738"/>
              <a:ext cx="279400" cy="239712"/>
            </a:xfrm>
            <a:custGeom>
              <a:avLst/>
              <a:gdLst>
                <a:gd name="T0" fmla="*/ 37 w 57"/>
                <a:gd name="T1" fmla="*/ 0 h 49"/>
                <a:gd name="T2" fmla="*/ 0 w 57"/>
                <a:gd name="T3" fmla="*/ 42 h 49"/>
                <a:gd name="T4" fmla="*/ 17 w 57"/>
                <a:gd name="T5" fmla="*/ 49 h 49"/>
                <a:gd name="T6" fmla="*/ 57 w 57"/>
                <a:gd name="T7" fmla="*/ 3 h 49"/>
                <a:gd name="T8" fmla="*/ 37 w 57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9">
                  <a:moveTo>
                    <a:pt x="37" y="0"/>
                  </a:moveTo>
                  <a:cubicBezTo>
                    <a:pt x="25" y="14"/>
                    <a:pt x="13" y="28"/>
                    <a:pt x="0" y="42"/>
                  </a:cubicBezTo>
                  <a:cubicBezTo>
                    <a:pt x="6" y="44"/>
                    <a:pt x="11" y="47"/>
                    <a:pt x="17" y="49"/>
                  </a:cubicBezTo>
                  <a:cubicBezTo>
                    <a:pt x="31" y="34"/>
                    <a:pt x="44" y="19"/>
                    <a:pt x="57" y="3"/>
                  </a:cubicBezTo>
                  <a:cubicBezTo>
                    <a:pt x="50" y="2"/>
                    <a:pt x="43" y="1"/>
                    <a:pt x="37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3614738" y="3540125"/>
              <a:ext cx="561975" cy="649287"/>
            </a:xfrm>
            <a:custGeom>
              <a:avLst/>
              <a:gdLst>
                <a:gd name="T0" fmla="*/ 90 w 115"/>
                <a:gd name="T1" fmla="*/ 0 h 133"/>
                <a:gd name="T2" fmla="*/ 0 w 115"/>
                <a:gd name="T3" fmla="*/ 81 h 133"/>
                <a:gd name="T4" fmla="*/ 4 w 115"/>
                <a:gd name="T5" fmla="*/ 133 h 133"/>
                <a:gd name="T6" fmla="*/ 115 w 115"/>
                <a:gd name="T7" fmla="*/ 35 h 133"/>
                <a:gd name="T8" fmla="*/ 90 w 115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33">
                  <a:moveTo>
                    <a:pt x="90" y="0"/>
                  </a:moveTo>
                  <a:cubicBezTo>
                    <a:pt x="60" y="29"/>
                    <a:pt x="30" y="56"/>
                    <a:pt x="0" y="81"/>
                  </a:cubicBezTo>
                  <a:cubicBezTo>
                    <a:pt x="1" y="98"/>
                    <a:pt x="2" y="115"/>
                    <a:pt x="4" y="133"/>
                  </a:cubicBezTo>
                  <a:cubicBezTo>
                    <a:pt x="40" y="104"/>
                    <a:pt x="78" y="71"/>
                    <a:pt x="115" y="35"/>
                  </a:cubicBezTo>
                  <a:cubicBezTo>
                    <a:pt x="106" y="22"/>
                    <a:pt x="98" y="11"/>
                    <a:pt x="90" y="0"/>
                  </a:cubicBezTo>
                </a:path>
              </a:pathLst>
            </a:custGeom>
            <a:solidFill>
              <a:srgbClr val="2EC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3052763" y="4281488"/>
              <a:ext cx="200025" cy="244475"/>
            </a:xfrm>
            <a:custGeom>
              <a:avLst/>
              <a:gdLst>
                <a:gd name="T0" fmla="*/ 41 w 41"/>
                <a:gd name="T1" fmla="*/ 0 h 50"/>
                <a:gd name="T2" fmla="*/ 7 w 41"/>
                <a:gd name="T3" fmla="*/ 23 h 50"/>
                <a:gd name="T4" fmla="*/ 0 w 41"/>
                <a:gd name="T5" fmla="*/ 50 h 50"/>
                <a:gd name="T6" fmla="*/ 37 w 41"/>
                <a:gd name="T7" fmla="*/ 26 h 50"/>
                <a:gd name="T8" fmla="*/ 41 w 41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0">
                  <a:moveTo>
                    <a:pt x="41" y="0"/>
                  </a:moveTo>
                  <a:cubicBezTo>
                    <a:pt x="30" y="9"/>
                    <a:pt x="18" y="16"/>
                    <a:pt x="7" y="23"/>
                  </a:cubicBezTo>
                  <a:cubicBezTo>
                    <a:pt x="5" y="32"/>
                    <a:pt x="2" y="41"/>
                    <a:pt x="0" y="50"/>
                  </a:cubicBezTo>
                  <a:cubicBezTo>
                    <a:pt x="12" y="43"/>
                    <a:pt x="24" y="35"/>
                    <a:pt x="37" y="26"/>
                  </a:cubicBezTo>
                  <a:cubicBezTo>
                    <a:pt x="38" y="17"/>
                    <a:pt x="40" y="9"/>
                    <a:pt x="41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2514600" y="4613275"/>
              <a:ext cx="171450" cy="161925"/>
            </a:xfrm>
            <a:custGeom>
              <a:avLst/>
              <a:gdLst>
                <a:gd name="T0" fmla="*/ 35 w 35"/>
                <a:gd name="T1" fmla="*/ 0 h 33"/>
                <a:gd name="T2" fmla="*/ 13 w 35"/>
                <a:gd name="T3" fmla="*/ 9 h 33"/>
                <a:gd name="T4" fmla="*/ 0 w 35"/>
                <a:gd name="T5" fmla="*/ 33 h 33"/>
                <a:gd name="T6" fmla="*/ 24 w 35"/>
                <a:gd name="T7" fmla="*/ 25 h 33"/>
                <a:gd name="T8" fmla="*/ 35 w 3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3">
                  <a:moveTo>
                    <a:pt x="35" y="0"/>
                  </a:moveTo>
                  <a:cubicBezTo>
                    <a:pt x="27" y="4"/>
                    <a:pt x="20" y="6"/>
                    <a:pt x="13" y="9"/>
                  </a:cubicBezTo>
                  <a:cubicBezTo>
                    <a:pt x="9" y="17"/>
                    <a:pt x="4" y="25"/>
                    <a:pt x="0" y="33"/>
                  </a:cubicBezTo>
                  <a:cubicBezTo>
                    <a:pt x="8" y="31"/>
                    <a:pt x="15" y="28"/>
                    <a:pt x="24" y="25"/>
                  </a:cubicBezTo>
                  <a:cubicBezTo>
                    <a:pt x="27" y="17"/>
                    <a:pt x="31" y="9"/>
                    <a:pt x="35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2220913" y="4735513"/>
              <a:ext cx="38100" cy="33337"/>
            </a:xfrm>
            <a:custGeom>
              <a:avLst/>
              <a:gdLst>
                <a:gd name="T0" fmla="*/ 8 w 8"/>
                <a:gd name="T1" fmla="*/ 1 h 7"/>
                <a:gd name="T2" fmla="*/ 4 w 8"/>
                <a:gd name="T3" fmla="*/ 0 h 7"/>
                <a:gd name="T4" fmla="*/ 0 w 8"/>
                <a:gd name="T5" fmla="*/ 7 h 7"/>
                <a:gd name="T6" fmla="*/ 4 w 8"/>
                <a:gd name="T7" fmla="*/ 7 h 7"/>
                <a:gd name="T8" fmla="*/ 8 w 8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1"/>
                  </a:moveTo>
                  <a:cubicBezTo>
                    <a:pt x="7" y="1"/>
                    <a:pt x="6" y="0"/>
                    <a:pt x="4" y="0"/>
                  </a:cubicBezTo>
                  <a:cubicBezTo>
                    <a:pt x="3" y="2"/>
                    <a:pt x="2" y="4"/>
                    <a:pt x="0" y="7"/>
                  </a:cubicBezTo>
                  <a:cubicBezTo>
                    <a:pt x="1" y="7"/>
                    <a:pt x="3" y="7"/>
                    <a:pt x="4" y="7"/>
                  </a:cubicBezTo>
                  <a:cubicBezTo>
                    <a:pt x="5" y="5"/>
                    <a:pt x="7" y="3"/>
                    <a:pt x="8" y="1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687763" y="2125663"/>
              <a:ext cx="293687" cy="273050"/>
            </a:xfrm>
            <a:custGeom>
              <a:avLst/>
              <a:gdLst>
                <a:gd name="T0" fmla="*/ 43 w 60"/>
                <a:gd name="T1" fmla="*/ 33 h 56"/>
                <a:gd name="T2" fmla="*/ 60 w 60"/>
                <a:gd name="T3" fmla="*/ 0 h 56"/>
                <a:gd name="T4" fmla="*/ 27 w 60"/>
                <a:gd name="T5" fmla="*/ 10 h 56"/>
                <a:gd name="T6" fmla="*/ 0 w 60"/>
                <a:gd name="T7" fmla="*/ 56 h 56"/>
                <a:gd name="T8" fmla="*/ 43 w 60"/>
                <a:gd name="T9" fmla="*/ 3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6">
                  <a:moveTo>
                    <a:pt x="43" y="33"/>
                  </a:moveTo>
                  <a:cubicBezTo>
                    <a:pt x="47" y="23"/>
                    <a:pt x="53" y="12"/>
                    <a:pt x="60" y="0"/>
                  </a:cubicBezTo>
                  <a:cubicBezTo>
                    <a:pt x="48" y="4"/>
                    <a:pt x="38" y="7"/>
                    <a:pt x="27" y="10"/>
                  </a:cubicBezTo>
                  <a:cubicBezTo>
                    <a:pt x="16" y="26"/>
                    <a:pt x="7" y="41"/>
                    <a:pt x="0" y="56"/>
                  </a:cubicBezTo>
                  <a:cubicBezTo>
                    <a:pt x="14" y="48"/>
                    <a:pt x="28" y="41"/>
                    <a:pt x="43" y="33"/>
                  </a:cubicBezTo>
                </a:path>
              </a:pathLst>
            </a:custGeom>
            <a:solidFill>
              <a:srgbClr val="007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3840163" y="1920875"/>
              <a:ext cx="279400" cy="225425"/>
            </a:xfrm>
            <a:custGeom>
              <a:avLst/>
              <a:gdLst>
                <a:gd name="T0" fmla="*/ 32 w 57"/>
                <a:gd name="T1" fmla="*/ 38 h 46"/>
                <a:gd name="T2" fmla="*/ 57 w 57"/>
                <a:gd name="T3" fmla="*/ 4 h 46"/>
                <a:gd name="T4" fmla="*/ 36 w 57"/>
                <a:gd name="T5" fmla="*/ 0 h 46"/>
                <a:gd name="T6" fmla="*/ 0 w 57"/>
                <a:gd name="T7" fmla="*/ 46 h 46"/>
                <a:gd name="T8" fmla="*/ 32 w 57"/>
                <a:gd name="T9" fmla="*/ 3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6">
                  <a:moveTo>
                    <a:pt x="32" y="38"/>
                  </a:moveTo>
                  <a:cubicBezTo>
                    <a:pt x="39" y="27"/>
                    <a:pt x="48" y="15"/>
                    <a:pt x="57" y="4"/>
                  </a:cubicBezTo>
                  <a:cubicBezTo>
                    <a:pt x="50" y="2"/>
                    <a:pt x="43" y="1"/>
                    <a:pt x="36" y="0"/>
                  </a:cubicBezTo>
                  <a:cubicBezTo>
                    <a:pt x="23" y="15"/>
                    <a:pt x="11" y="31"/>
                    <a:pt x="0" y="46"/>
                  </a:cubicBezTo>
                  <a:cubicBezTo>
                    <a:pt x="10" y="44"/>
                    <a:pt x="21" y="41"/>
                    <a:pt x="32" y="38"/>
                  </a:cubicBezTo>
                </a:path>
              </a:pathLst>
            </a:custGeom>
            <a:solidFill>
              <a:srgbClr val="007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4049713" y="1677988"/>
              <a:ext cx="234950" cy="233362"/>
            </a:xfrm>
            <a:custGeom>
              <a:avLst/>
              <a:gdLst>
                <a:gd name="T0" fmla="*/ 18 w 48"/>
                <a:gd name="T1" fmla="*/ 48 h 48"/>
                <a:gd name="T2" fmla="*/ 48 w 48"/>
                <a:gd name="T3" fmla="*/ 17 h 48"/>
                <a:gd name="T4" fmla="*/ 41 w 48"/>
                <a:gd name="T5" fmla="*/ 0 h 48"/>
                <a:gd name="T6" fmla="*/ 0 w 48"/>
                <a:gd name="T7" fmla="*/ 42 h 48"/>
                <a:gd name="T8" fmla="*/ 18 w 48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8" y="48"/>
                  </a:moveTo>
                  <a:cubicBezTo>
                    <a:pt x="27" y="37"/>
                    <a:pt x="38" y="27"/>
                    <a:pt x="48" y="17"/>
                  </a:cubicBezTo>
                  <a:cubicBezTo>
                    <a:pt x="46" y="11"/>
                    <a:pt x="43" y="5"/>
                    <a:pt x="41" y="0"/>
                  </a:cubicBezTo>
                  <a:cubicBezTo>
                    <a:pt x="27" y="14"/>
                    <a:pt x="13" y="28"/>
                    <a:pt x="0" y="42"/>
                  </a:cubicBezTo>
                  <a:cubicBezTo>
                    <a:pt x="6" y="44"/>
                    <a:pt x="12" y="46"/>
                    <a:pt x="18" y="48"/>
                  </a:cubicBezTo>
                </a:path>
              </a:pathLst>
            </a:custGeom>
            <a:solidFill>
              <a:srgbClr val="009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4294188" y="1457325"/>
              <a:ext cx="211137" cy="268287"/>
            </a:xfrm>
            <a:custGeom>
              <a:avLst/>
              <a:gdLst>
                <a:gd name="T0" fmla="*/ 5 w 43"/>
                <a:gd name="T1" fmla="*/ 55 h 55"/>
                <a:gd name="T2" fmla="*/ 37 w 43"/>
                <a:gd name="T3" fmla="*/ 28 h 55"/>
                <a:gd name="T4" fmla="*/ 43 w 43"/>
                <a:gd name="T5" fmla="*/ 0 h 55"/>
                <a:gd name="T6" fmla="*/ 0 w 43"/>
                <a:gd name="T7" fmla="*/ 36 h 55"/>
                <a:gd name="T8" fmla="*/ 5 w 43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5">
                  <a:moveTo>
                    <a:pt x="5" y="55"/>
                  </a:moveTo>
                  <a:cubicBezTo>
                    <a:pt x="16" y="45"/>
                    <a:pt x="26" y="36"/>
                    <a:pt x="37" y="28"/>
                  </a:cubicBezTo>
                  <a:cubicBezTo>
                    <a:pt x="39" y="18"/>
                    <a:pt x="41" y="9"/>
                    <a:pt x="43" y="0"/>
                  </a:cubicBezTo>
                  <a:cubicBezTo>
                    <a:pt x="29" y="11"/>
                    <a:pt x="14" y="24"/>
                    <a:pt x="0" y="36"/>
                  </a:cubicBezTo>
                  <a:cubicBezTo>
                    <a:pt x="2" y="42"/>
                    <a:pt x="3" y="48"/>
                    <a:pt x="5" y="55"/>
                  </a:cubicBezTo>
                </a:path>
              </a:pathLst>
            </a:custGeom>
            <a:solidFill>
              <a:srgbClr val="00A3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4500563" y="1247775"/>
              <a:ext cx="298450" cy="336550"/>
            </a:xfrm>
            <a:custGeom>
              <a:avLst/>
              <a:gdLst>
                <a:gd name="T0" fmla="*/ 0 w 61"/>
                <a:gd name="T1" fmla="*/ 69 h 69"/>
                <a:gd name="T2" fmla="*/ 36 w 61"/>
                <a:gd name="T3" fmla="*/ 47 h 69"/>
                <a:gd name="T4" fmla="*/ 61 w 61"/>
                <a:gd name="T5" fmla="*/ 0 h 69"/>
                <a:gd name="T6" fmla="*/ 10 w 61"/>
                <a:gd name="T7" fmla="*/ 35 h 69"/>
                <a:gd name="T8" fmla="*/ 0 w 61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9">
                  <a:moveTo>
                    <a:pt x="0" y="69"/>
                  </a:moveTo>
                  <a:cubicBezTo>
                    <a:pt x="13" y="60"/>
                    <a:pt x="25" y="53"/>
                    <a:pt x="36" y="47"/>
                  </a:cubicBezTo>
                  <a:cubicBezTo>
                    <a:pt x="44" y="31"/>
                    <a:pt x="53" y="15"/>
                    <a:pt x="61" y="0"/>
                  </a:cubicBezTo>
                  <a:cubicBezTo>
                    <a:pt x="44" y="10"/>
                    <a:pt x="27" y="21"/>
                    <a:pt x="10" y="35"/>
                  </a:cubicBezTo>
                  <a:cubicBezTo>
                    <a:pt x="7" y="46"/>
                    <a:pt x="4" y="57"/>
                    <a:pt x="0" y="69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4730750" y="1169988"/>
              <a:ext cx="282575" cy="263525"/>
            </a:xfrm>
            <a:custGeom>
              <a:avLst/>
              <a:gdLst>
                <a:gd name="T0" fmla="*/ 0 w 58"/>
                <a:gd name="T1" fmla="*/ 54 h 54"/>
                <a:gd name="T2" fmla="*/ 25 w 58"/>
                <a:gd name="T3" fmla="*/ 45 h 54"/>
                <a:gd name="T4" fmla="*/ 58 w 58"/>
                <a:gd name="T5" fmla="*/ 0 h 54"/>
                <a:gd name="T6" fmla="*/ 22 w 58"/>
                <a:gd name="T7" fmla="*/ 15 h 54"/>
                <a:gd name="T8" fmla="*/ 0 w 58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4">
                  <a:moveTo>
                    <a:pt x="0" y="54"/>
                  </a:moveTo>
                  <a:cubicBezTo>
                    <a:pt x="9" y="50"/>
                    <a:pt x="18" y="47"/>
                    <a:pt x="25" y="45"/>
                  </a:cubicBezTo>
                  <a:cubicBezTo>
                    <a:pt x="36" y="30"/>
                    <a:pt x="47" y="15"/>
                    <a:pt x="58" y="0"/>
                  </a:cubicBezTo>
                  <a:cubicBezTo>
                    <a:pt x="47" y="3"/>
                    <a:pt x="34" y="9"/>
                    <a:pt x="22" y="15"/>
                  </a:cubicBezTo>
                  <a:cubicBezTo>
                    <a:pt x="14" y="28"/>
                    <a:pt x="7" y="41"/>
                    <a:pt x="0" y="54"/>
                  </a:cubicBezTo>
                </a:path>
              </a:pathLst>
            </a:custGeom>
            <a:solidFill>
              <a:srgbClr val="24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4906963" y="1136650"/>
              <a:ext cx="317500" cy="268287"/>
            </a:xfrm>
            <a:custGeom>
              <a:avLst/>
              <a:gdLst>
                <a:gd name="T0" fmla="*/ 0 w 65"/>
                <a:gd name="T1" fmla="*/ 51 h 55"/>
                <a:gd name="T2" fmla="*/ 19 w 65"/>
                <a:gd name="T3" fmla="*/ 55 h 55"/>
                <a:gd name="T4" fmla="*/ 65 w 65"/>
                <a:gd name="T5" fmla="*/ 2 h 55"/>
                <a:gd name="T6" fmla="*/ 36 w 65"/>
                <a:gd name="T7" fmla="*/ 3 h 55"/>
                <a:gd name="T8" fmla="*/ 0 w 65"/>
                <a:gd name="T9" fmla="*/ 5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5">
                  <a:moveTo>
                    <a:pt x="0" y="51"/>
                  </a:moveTo>
                  <a:cubicBezTo>
                    <a:pt x="7" y="50"/>
                    <a:pt x="14" y="52"/>
                    <a:pt x="19" y="55"/>
                  </a:cubicBezTo>
                  <a:cubicBezTo>
                    <a:pt x="34" y="37"/>
                    <a:pt x="49" y="20"/>
                    <a:pt x="65" y="2"/>
                  </a:cubicBezTo>
                  <a:cubicBezTo>
                    <a:pt x="57" y="0"/>
                    <a:pt x="47" y="1"/>
                    <a:pt x="36" y="3"/>
                  </a:cubicBezTo>
                  <a:cubicBezTo>
                    <a:pt x="24" y="19"/>
                    <a:pt x="12" y="35"/>
                    <a:pt x="0" y="51"/>
                  </a:cubicBezTo>
                </a:path>
              </a:pathLst>
            </a:custGeom>
            <a:solidFill>
              <a:srgbClr val="2BC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5019675" y="1155700"/>
              <a:ext cx="341312" cy="381000"/>
            </a:xfrm>
            <a:custGeom>
              <a:avLst/>
              <a:gdLst>
                <a:gd name="T0" fmla="*/ 0 w 70"/>
                <a:gd name="T1" fmla="*/ 57 h 78"/>
                <a:gd name="T2" fmla="*/ 7 w 70"/>
                <a:gd name="T3" fmla="*/ 78 h 78"/>
                <a:gd name="T4" fmla="*/ 70 w 70"/>
                <a:gd name="T5" fmla="*/ 20 h 78"/>
                <a:gd name="T6" fmla="*/ 53 w 70"/>
                <a:gd name="T7" fmla="*/ 0 h 78"/>
                <a:gd name="T8" fmla="*/ 0 w 70"/>
                <a:gd name="T9" fmla="*/ 5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8">
                  <a:moveTo>
                    <a:pt x="0" y="57"/>
                  </a:moveTo>
                  <a:cubicBezTo>
                    <a:pt x="4" y="62"/>
                    <a:pt x="7" y="69"/>
                    <a:pt x="7" y="78"/>
                  </a:cubicBezTo>
                  <a:cubicBezTo>
                    <a:pt x="28" y="59"/>
                    <a:pt x="49" y="40"/>
                    <a:pt x="70" y="20"/>
                  </a:cubicBezTo>
                  <a:cubicBezTo>
                    <a:pt x="67" y="11"/>
                    <a:pt x="61" y="4"/>
                    <a:pt x="53" y="0"/>
                  </a:cubicBezTo>
                  <a:cubicBezTo>
                    <a:pt x="36" y="19"/>
                    <a:pt x="18" y="38"/>
                    <a:pt x="0" y="57"/>
                  </a:cubicBezTo>
                </a:path>
              </a:pathLst>
            </a:custGeom>
            <a:solidFill>
              <a:srgbClr val="14C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3917950" y="2062163"/>
              <a:ext cx="274637" cy="215900"/>
            </a:xfrm>
            <a:custGeom>
              <a:avLst/>
              <a:gdLst>
                <a:gd name="T0" fmla="*/ 51 w 56"/>
                <a:gd name="T1" fmla="*/ 17 h 44"/>
                <a:gd name="T2" fmla="*/ 56 w 56"/>
                <a:gd name="T3" fmla="*/ 0 h 44"/>
                <a:gd name="T4" fmla="*/ 17 w 56"/>
                <a:gd name="T5" fmla="*/ 11 h 44"/>
                <a:gd name="T6" fmla="*/ 0 w 56"/>
                <a:gd name="T7" fmla="*/ 44 h 44"/>
                <a:gd name="T8" fmla="*/ 51 w 56"/>
                <a:gd name="T9" fmla="*/ 1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4">
                  <a:moveTo>
                    <a:pt x="51" y="17"/>
                  </a:moveTo>
                  <a:cubicBezTo>
                    <a:pt x="51" y="12"/>
                    <a:pt x="53" y="6"/>
                    <a:pt x="56" y="0"/>
                  </a:cubicBezTo>
                  <a:cubicBezTo>
                    <a:pt x="43" y="4"/>
                    <a:pt x="30" y="8"/>
                    <a:pt x="17" y="11"/>
                  </a:cubicBezTo>
                  <a:cubicBezTo>
                    <a:pt x="10" y="23"/>
                    <a:pt x="4" y="34"/>
                    <a:pt x="0" y="44"/>
                  </a:cubicBezTo>
                  <a:cubicBezTo>
                    <a:pt x="17" y="35"/>
                    <a:pt x="33" y="26"/>
                    <a:pt x="51" y="17"/>
                  </a:cubicBezTo>
                  <a:close/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4011613" y="1936750"/>
              <a:ext cx="244475" cy="165100"/>
            </a:xfrm>
            <a:custGeom>
              <a:avLst/>
              <a:gdLst>
                <a:gd name="T0" fmla="*/ 38 w 50"/>
                <a:gd name="T1" fmla="*/ 24 h 34"/>
                <a:gd name="T2" fmla="*/ 50 w 50"/>
                <a:gd name="T3" fmla="*/ 5 h 34"/>
                <a:gd name="T4" fmla="*/ 25 w 50"/>
                <a:gd name="T5" fmla="*/ 0 h 34"/>
                <a:gd name="T6" fmla="*/ 0 w 50"/>
                <a:gd name="T7" fmla="*/ 34 h 34"/>
                <a:gd name="T8" fmla="*/ 38 w 50"/>
                <a:gd name="T9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4">
                  <a:moveTo>
                    <a:pt x="38" y="24"/>
                  </a:moveTo>
                  <a:cubicBezTo>
                    <a:pt x="41" y="18"/>
                    <a:pt x="45" y="12"/>
                    <a:pt x="50" y="5"/>
                  </a:cubicBezTo>
                  <a:cubicBezTo>
                    <a:pt x="41" y="4"/>
                    <a:pt x="33" y="2"/>
                    <a:pt x="25" y="0"/>
                  </a:cubicBezTo>
                  <a:cubicBezTo>
                    <a:pt x="16" y="12"/>
                    <a:pt x="7" y="23"/>
                    <a:pt x="0" y="34"/>
                  </a:cubicBezTo>
                  <a:cubicBezTo>
                    <a:pt x="12" y="31"/>
                    <a:pt x="25" y="28"/>
                    <a:pt x="38" y="24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4143375" y="1760538"/>
              <a:ext cx="200025" cy="195262"/>
            </a:xfrm>
            <a:custGeom>
              <a:avLst/>
              <a:gdLst>
                <a:gd name="T0" fmla="*/ 24 w 41"/>
                <a:gd name="T1" fmla="*/ 40 h 40"/>
                <a:gd name="T2" fmla="*/ 41 w 41"/>
                <a:gd name="T3" fmla="*/ 22 h 40"/>
                <a:gd name="T4" fmla="*/ 32 w 41"/>
                <a:gd name="T5" fmla="*/ 0 h 40"/>
                <a:gd name="T6" fmla="*/ 0 w 41"/>
                <a:gd name="T7" fmla="*/ 34 h 40"/>
                <a:gd name="T8" fmla="*/ 24 w 41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4" y="40"/>
                  </a:moveTo>
                  <a:cubicBezTo>
                    <a:pt x="29" y="34"/>
                    <a:pt x="35" y="28"/>
                    <a:pt x="41" y="22"/>
                  </a:cubicBezTo>
                  <a:cubicBezTo>
                    <a:pt x="38" y="15"/>
                    <a:pt x="35" y="7"/>
                    <a:pt x="32" y="0"/>
                  </a:cubicBezTo>
                  <a:cubicBezTo>
                    <a:pt x="21" y="11"/>
                    <a:pt x="10" y="22"/>
                    <a:pt x="0" y="34"/>
                  </a:cubicBezTo>
                  <a:cubicBezTo>
                    <a:pt x="8" y="36"/>
                    <a:pt x="16" y="38"/>
                    <a:pt x="24" y="4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3"/>
            <p:cNvSpPr/>
            <p:nvPr/>
          </p:nvSpPr>
          <p:spPr bwMode="auto">
            <a:xfrm>
              <a:off x="4324350" y="1624013"/>
              <a:ext cx="146050" cy="228600"/>
            </a:xfrm>
            <a:custGeom>
              <a:avLst/>
              <a:gdLst>
                <a:gd name="T0" fmla="*/ 6 w 30"/>
                <a:gd name="T1" fmla="*/ 47 h 47"/>
                <a:gd name="T2" fmla="*/ 23 w 30"/>
                <a:gd name="T3" fmla="*/ 34 h 47"/>
                <a:gd name="T4" fmla="*/ 30 w 30"/>
                <a:gd name="T5" fmla="*/ 0 h 47"/>
                <a:gd name="T6" fmla="*/ 0 w 30"/>
                <a:gd name="T7" fmla="*/ 26 h 47"/>
                <a:gd name="T8" fmla="*/ 6 w 3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7">
                  <a:moveTo>
                    <a:pt x="6" y="47"/>
                  </a:moveTo>
                  <a:cubicBezTo>
                    <a:pt x="11" y="42"/>
                    <a:pt x="17" y="37"/>
                    <a:pt x="23" y="34"/>
                  </a:cubicBezTo>
                  <a:cubicBezTo>
                    <a:pt x="25" y="22"/>
                    <a:pt x="28" y="11"/>
                    <a:pt x="30" y="0"/>
                  </a:cubicBezTo>
                  <a:cubicBezTo>
                    <a:pt x="20" y="8"/>
                    <a:pt x="10" y="17"/>
                    <a:pt x="0" y="26"/>
                  </a:cubicBezTo>
                  <a:cubicBezTo>
                    <a:pt x="2" y="33"/>
                    <a:pt x="4" y="40"/>
                    <a:pt x="6" y="47"/>
                  </a:cubicBezTo>
                </a:path>
              </a:pathLst>
            </a:custGeom>
            <a:solidFill>
              <a:srgbClr val="0094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4460875" y="1536700"/>
              <a:ext cx="171450" cy="223837"/>
            </a:xfrm>
            <a:custGeom>
              <a:avLst/>
              <a:gdLst>
                <a:gd name="T0" fmla="*/ 0 w 35"/>
                <a:gd name="T1" fmla="*/ 46 h 46"/>
                <a:gd name="T2" fmla="*/ 15 w 35"/>
                <a:gd name="T3" fmla="*/ 39 h 46"/>
                <a:gd name="T4" fmla="*/ 35 w 35"/>
                <a:gd name="T5" fmla="*/ 0 h 46"/>
                <a:gd name="T6" fmla="*/ 10 w 35"/>
                <a:gd name="T7" fmla="*/ 15 h 46"/>
                <a:gd name="T8" fmla="*/ 0 w 35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6">
                  <a:moveTo>
                    <a:pt x="0" y="46"/>
                  </a:moveTo>
                  <a:cubicBezTo>
                    <a:pt x="6" y="43"/>
                    <a:pt x="11" y="41"/>
                    <a:pt x="15" y="39"/>
                  </a:cubicBezTo>
                  <a:cubicBezTo>
                    <a:pt x="22" y="26"/>
                    <a:pt x="28" y="13"/>
                    <a:pt x="35" y="0"/>
                  </a:cubicBezTo>
                  <a:cubicBezTo>
                    <a:pt x="27" y="4"/>
                    <a:pt x="18" y="9"/>
                    <a:pt x="10" y="15"/>
                  </a:cubicBezTo>
                  <a:cubicBezTo>
                    <a:pt x="7" y="25"/>
                    <a:pt x="4" y="35"/>
                    <a:pt x="0" y="46"/>
                  </a:cubicBezTo>
                </a:path>
              </a:pathLst>
            </a:custGeom>
            <a:solidFill>
              <a:srgbClr val="23C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4549775" y="1468438"/>
              <a:ext cx="258762" cy="273050"/>
            </a:xfrm>
            <a:custGeom>
              <a:avLst/>
              <a:gdLst>
                <a:gd name="T0" fmla="*/ 0 w 53"/>
                <a:gd name="T1" fmla="*/ 55 h 56"/>
                <a:gd name="T2" fmla="*/ 12 w 53"/>
                <a:gd name="T3" fmla="*/ 56 h 56"/>
                <a:gd name="T4" fmla="*/ 53 w 53"/>
                <a:gd name="T5" fmla="*/ 0 h 56"/>
                <a:gd name="T6" fmla="*/ 27 w 53"/>
                <a:gd name="T7" fmla="*/ 8 h 56"/>
                <a:gd name="T8" fmla="*/ 0 w 53"/>
                <a:gd name="T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6">
                  <a:moveTo>
                    <a:pt x="0" y="55"/>
                  </a:moveTo>
                  <a:cubicBezTo>
                    <a:pt x="5" y="54"/>
                    <a:pt x="9" y="54"/>
                    <a:pt x="12" y="56"/>
                  </a:cubicBezTo>
                  <a:cubicBezTo>
                    <a:pt x="26" y="37"/>
                    <a:pt x="39" y="18"/>
                    <a:pt x="53" y="0"/>
                  </a:cubicBezTo>
                  <a:cubicBezTo>
                    <a:pt x="45" y="1"/>
                    <a:pt x="36" y="3"/>
                    <a:pt x="27" y="8"/>
                  </a:cubicBezTo>
                  <a:cubicBezTo>
                    <a:pt x="18" y="23"/>
                    <a:pt x="9" y="39"/>
                    <a:pt x="0" y="55"/>
                  </a:cubicBezTo>
                </a:path>
              </a:pathLst>
            </a:custGeom>
            <a:solidFill>
              <a:srgbClr val="0099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4533900" y="1468438"/>
              <a:ext cx="279400" cy="296862"/>
            </a:xfrm>
            <a:custGeom>
              <a:avLst/>
              <a:gdLst>
                <a:gd name="T0" fmla="*/ 57 w 57"/>
                <a:gd name="T1" fmla="*/ 0 h 61"/>
                <a:gd name="T2" fmla="*/ 55 w 57"/>
                <a:gd name="T3" fmla="*/ 1 h 61"/>
                <a:gd name="T4" fmla="*/ 15 w 57"/>
                <a:gd name="T5" fmla="*/ 56 h 61"/>
                <a:gd name="T6" fmla="*/ 8 w 57"/>
                <a:gd name="T7" fmla="*/ 54 h 61"/>
                <a:gd name="T8" fmla="*/ 3 w 57"/>
                <a:gd name="T9" fmla="*/ 55 h 61"/>
                <a:gd name="T10" fmla="*/ 29 w 57"/>
                <a:gd name="T11" fmla="*/ 8 h 61"/>
                <a:gd name="T12" fmla="*/ 29 w 57"/>
                <a:gd name="T13" fmla="*/ 8 h 61"/>
                <a:gd name="T14" fmla="*/ 0 w 57"/>
                <a:gd name="T15" fmla="*/ 59 h 61"/>
                <a:gd name="T16" fmla="*/ 5 w 57"/>
                <a:gd name="T17" fmla="*/ 59 h 61"/>
                <a:gd name="T18" fmla="*/ 13 w 57"/>
                <a:gd name="T19" fmla="*/ 61 h 61"/>
                <a:gd name="T20" fmla="*/ 57 w 57"/>
                <a:gd name="T2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61">
                  <a:moveTo>
                    <a:pt x="57" y="0"/>
                  </a:moveTo>
                  <a:cubicBezTo>
                    <a:pt x="56" y="0"/>
                    <a:pt x="56" y="0"/>
                    <a:pt x="55" y="1"/>
                  </a:cubicBezTo>
                  <a:cubicBezTo>
                    <a:pt x="42" y="19"/>
                    <a:pt x="29" y="37"/>
                    <a:pt x="15" y="56"/>
                  </a:cubicBezTo>
                  <a:cubicBezTo>
                    <a:pt x="13" y="55"/>
                    <a:pt x="11" y="54"/>
                    <a:pt x="8" y="54"/>
                  </a:cubicBezTo>
                  <a:cubicBezTo>
                    <a:pt x="7" y="54"/>
                    <a:pt x="5" y="55"/>
                    <a:pt x="3" y="55"/>
                  </a:cubicBezTo>
                  <a:cubicBezTo>
                    <a:pt x="12" y="39"/>
                    <a:pt x="21" y="23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0" y="25"/>
                    <a:pt x="10" y="42"/>
                    <a:pt x="0" y="59"/>
                  </a:cubicBezTo>
                  <a:cubicBezTo>
                    <a:pt x="2" y="59"/>
                    <a:pt x="3" y="59"/>
                    <a:pt x="5" y="59"/>
                  </a:cubicBezTo>
                  <a:cubicBezTo>
                    <a:pt x="8" y="59"/>
                    <a:pt x="10" y="59"/>
                    <a:pt x="13" y="61"/>
                  </a:cubicBezTo>
                  <a:cubicBezTo>
                    <a:pt x="27" y="40"/>
                    <a:pt x="42" y="20"/>
                    <a:pt x="57" y="0"/>
                  </a:cubicBezTo>
                </a:path>
              </a:pathLst>
            </a:custGeom>
            <a:solidFill>
              <a:srgbClr val="C1E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4549775" y="1473200"/>
              <a:ext cx="254000" cy="268287"/>
            </a:xfrm>
            <a:custGeom>
              <a:avLst/>
              <a:gdLst>
                <a:gd name="T0" fmla="*/ 52 w 52"/>
                <a:gd name="T1" fmla="*/ 0 h 55"/>
                <a:gd name="T2" fmla="*/ 26 w 52"/>
                <a:gd name="T3" fmla="*/ 7 h 55"/>
                <a:gd name="T4" fmla="*/ 0 w 52"/>
                <a:gd name="T5" fmla="*/ 54 h 55"/>
                <a:gd name="T6" fmla="*/ 5 w 52"/>
                <a:gd name="T7" fmla="*/ 53 h 55"/>
                <a:gd name="T8" fmla="*/ 12 w 52"/>
                <a:gd name="T9" fmla="*/ 55 h 55"/>
                <a:gd name="T10" fmla="*/ 52 w 52"/>
                <a:gd name="T1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5">
                  <a:moveTo>
                    <a:pt x="52" y="0"/>
                  </a:moveTo>
                  <a:cubicBezTo>
                    <a:pt x="45" y="0"/>
                    <a:pt x="36" y="3"/>
                    <a:pt x="26" y="7"/>
                  </a:cubicBezTo>
                  <a:cubicBezTo>
                    <a:pt x="18" y="22"/>
                    <a:pt x="9" y="38"/>
                    <a:pt x="0" y="54"/>
                  </a:cubicBezTo>
                  <a:cubicBezTo>
                    <a:pt x="2" y="54"/>
                    <a:pt x="4" y="53"/>
                    <a:pt x="5" y="53"/>
                  </a:cubicBezTo>
                  <a:cubicBezTo>
                    <a:pt x="8" y="53"/>
                    <a:pt x="10" y="54"/>
                    <a:pt x="12" y="55"/>
                  </a:cubicBezTo>
                  <a:cubicBezTo>
                    <a:pt x="26" y="36"/>
                    <a:pt x="39" y="18"/>
                    <a:pt x="52" y="0"/>
                  </a:cubicBezTo>
                </a:path>
              </a:pathLst>
            </a:custGeom>
            <a:solidFill>
              <a:srgbClr val="28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4378325" y="1516063"/>
              <a:ext cx="230187" cy="341312"/>
            </a:xfrm>
            <a:custGeom>
              <a:avLst/>
              <a:gdLst>
                <a:gd name="T0" fmla="*/ 47 w 47"/>
                <a:gd name="T1" fmla="*/ 0 h 70"/>
                <a:gd name="T2" fmla="*/ 25 w 47"/>
                <a:gd name="T3" fmla="*/ 14 h 70"/>
                <a:gd name="T4" fmla="*/ 25 w 47"/>
                <a:gd name="T5" fmla="*/ 14 h 70"/>
                <a:gd name="T6" fmla="*/ 0 w 47"/>
                <a:gd name="T7" fmla="*/ 33 h 70"/>
                <a:gd name="T8" fmla="*/ 0 w 47"/>
                <a:gd name="T9" fmla="*/ 37 h 70"/>
                <a:gd name="T10" fmla="*/ 19 w 47"/>
                <a:gd name="T11" fmla="*/ 22 h 70"/>
                <a:gd name="T12" fmla="*/ 19 w 47"/>
                <a:gd name="T13" fmla="*/ 22 h 70"/>
                <a:gd name="T14" fmla="*/ 19 w 47"/>
                <a:gd name="T15" fmla="*/ 22 h 70"/>
                <a:gd name="T16" fmla="*/ 12 w 47"/>
                <a:gd name="T17" fmla="*/ 56 h 70"/>
                <a:gd name="T18" fmla="*/ 1 w 47"/>
                <a:gd name="T19" fmla="*/ 63 h 70"/>
                <a:gd name="T20" fmla="*/ 1 w 47"/>
                <a:gd name="T21" fmla="*/ 70 h 70"/>
                <a:gd name="T22" fmla="*/ 20 w 47"/>
                <a:gd name="T23" fmla="*/ 60 h 70"/>
                <a:gd name="T24" fmla="*/ 27 w 47"/>
                <a:gd name="T25" fmla="*/ 45 h 70"/>
                <a:gd name="T26" fmla="*/ 17 w 47"/>
                <a:gd name="T27" fmla="*/ 50 h 70"/>
                <a:gd name="T28" fmla="*/ 27 w 47"/>
                <a:gd name="T29" fmla="*/ 19 h 70"/>
                <a:gd name="T30" fmla="*/ 42 w 47"/>
                <a:gd name="T31" fmla="*/ 9 h 70"/>
                <a:gd name="T32" fmla="*/ 47 w 47"/>
                <a:gd name="T3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70">
                  <a:moveTo>
                    <a:pt x="47" y="0"/>
                  </a:moveTo>
                  <a:cubicBezTo>
                    <a:pt x="40" y="4"/>
                    <a:pt x="33" y="9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17" y="20"/>
                    <a:pt x="9" y="26"/>
                    <a:pt x="0" y="33"/>
                  </a:cubicBezTo>
                  <a:cubicBezTo>
                    <a:pt x="0" y="35"/>
                    <a:pt x="0" y="36"/>
                    <a:pt x="0" y="37"/>
                  </a:cubicBezTo>
                  <a:cubicBezTo>
                    <a:pt x="7" y="32"/>
                    <a:pt x="13" y="27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7" y="33"/>
                    <a:pt x="14" y="44"/>
                    <a:pt x="12" y="56"/>
                  </a:cubicBezTo>
                  <a:cubicBezTo>
                    <a:pt x="8" y="58"/>
                    <a:pt x="5" y="61"/>
                    <a:pt x="1" y="63"/>
                  </a:cubicBezTo>
                  <a:cubicBezTo>
                    <a:pt x="1" y="66"/>
                    <a:pt x="1" y="68"/>
                    <a:pt x="1" y="70"/>
                  </a:cubicBezTo>
                  <a:cubicBezTo>
                    <a:pt x="8" y="65"/>
                    <a:pt x="15" y="61"/>
                    <a:pt x="20" y="60"/>
                  </a:cubicBezTo>
                  <a:cubicBezTo>
                    <a:pt x="23" y="55"/>
                    <a:pt x="25" y="50"/>
                    <a:pt x="27" y="45"/>
                  </a:cubicBezTo>
                  <a:cubicBezTo>
                    <a:pt x="24" y="47"/>
                    <a:pt x="21" y="48"/>
                    <a:pt x="17" y="50"/>
                  </a:cubicBezTo>
                  <a:cubicBezTo>
                    <a:pt x="21" y="39"/>
                    <a:pt x="24" y="29"/>
                    <a:pt x="27" y="19"/>
                  </a:cubicBezTo>
                  <a:cubicBezTo>
                    <a:pt x="32" y="16"/>
                    <a:pt x="37" y="12"/>
                    <a:pt x="42" y="9"/>
                  </a:cubicBezTo>
                  <a:cubicBezTo>
                    <a:pt x="44" y="6"/>
                    <a:pt x="45" y="3"/>
                    <a:pt x="47" y="0"/>
                  </a:cubicBezTo>
                </a:path>
              </a:pathLst>
            </a:custGeom>
            <a:solidFill>
              <a:srgbClr val="99DF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4500563" y="1516063"/>
              <a:ext cx="107950" cy="68262"/>
            </a:xfrm>
            <a:custGeom>
              <a:avLst/>
              <a:gdLst>
                <a:gd name="T0" fmla="*/ 22 w 22"/>
                <a:gd name="T1" fmla="*/ 0 h 14"/>
                <a:gd name="T2" fmla="*/ 0 w 22"/>
                <a:gd name="T3" fmla="*/ 14 h 14"/>
                <a:gd name="T4" fmla="*/ 0 w 22"/>
                <a:gd name="T5" fmla="*/ 14 h 14"/>
                <a:gd name="T6" fmla="*/ 22 w 22"/>
                <a:gd name="T7" fmla="*/ 0 h 14"/>
                <a:gd name="T8" fmla="*/ 22 w 22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4">
                  <a:moveTo>
                    <a:pt x="22" y="0"/>
                  </a:moveTo>
                  <a:cubicBezTo>
                    <a:pt x="15" y="4"/>
                    <a:pt x="8" y="8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8" y="9"/>
                    <a:pt x="15" y="4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0098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4378325" y="1624013"/>
              <a:ext cx="92075" cy="200025"/>
            </a:xfrm>
            <a:custGeom>
              <a:avLst/>
              <a:gdLst>
                <a:gd name="T0" fmla="*/ 19 w 19"/>
                <a:gd name="T1" fmla="*/ 0 h 41"/>
                <a:gd name="T2" fmla="*/ 0 w 19"/>
                <a:gd name="T3" fmla="*/ 15 h 41"/>
                <a:gd name="T4" fmla="*/ 1 w 19"/>
                <a:gd name="T5" fmla="*/ 41 h 41"/>
                <a:gd name="T6" fmla="*/ 12 w 19"/>
                <a:gd name="T7" fmla="*/ 34 h 41"/>
                <a:gd name="T8" fmla="*/ 19 w 1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1">
                  <a:moveTo>
                    <a:pt x="19" y="0"/>
                  </a:moveTo>
                  <a:cubicBezTo>
                    <a:pt x="13" y="5"/>
                    <a:pt x="7" y="10"/>
                    <a:pt x="0" y="15"/>
                  </a:cubicBezTo>
                  <a:cubicBezTo>
                    <a:pt x="1" y="24"/>
                    <a:pt x="1" y="32"/>
                    <a:pt x="1" y="41"/>
                  </a:cubicBezTo>
                  <a:cubicBezTo>
                    <a:pt x="5" y="39"/>
                    <a:pt x="8" y="36"/>
                    <a:pt x="12" y="34"/>
                  </a:cubicBezTo>
                  <a:cubicBezTo>
                    <a:pt x="14" y="22"/>
                    <a:pt x="17" y="11"/>
                    <a:pt x="19" y="0"/>
                  </a:cubicBezTo>
                </a:path>
              </a:pathLst>
            </a:custGeom>
            <a:solidFill>
              <a:srgbClr val="009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4460875" y="1560513"/>
              <a:ext cx="122237" cy="200025"/>
            </a:xfrm>
            <a:custGeom>
              <a:avLst/>
              <a:gdLst>
                <a:gd name="T0" fmla="*/ 25 w 25"/>
                <a:gd name="T1" fmla="*/ 0 h 41"/>
                <a:gd name="T2" fmla="*/ 10 w 25"/>
                <a:gd name="T3" fmla="*/ 10 h 41"/>
                <a:gd name="T4" fmla="*/ 0 w 25"/>
                <a:gd name="T5" fmla="*/ 41 h 41"/>
                <a:gd name="T6" fmla="*/ 10 w 25"/>
                <a:gd name="T7" fmla="*/ 36 h 41"/>
                <a:gd name="T8" fmla="*/ 25 w 25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1">
                  <a:moveTo>
                    <a:pt x="25" y="0"/>
                  </a:moveTo>
                  <a:cubicBezTo>
                    <a:pt x="20" y="3"/>
                    <a:pt x="15" y="7"/>
                    <a:pt x="10" y="10"/>
                  </a:cubicBezTo>
                  <a:cubicBezTo>
                    <a:pt x="7" y="20"/>
                    <a:pt x="4" y="30"/>
                    <a:pt x="0" y="41"/>
                  </a:cubicBezTo>
                  <a:cubicBezTo>
                    <a:pt x="4" y="39"/>
                    <a:pt x="7" y="38"/>
                    <a:pt x="10" y="36"/>
                  </a:cubicBezTo>
                  <a:cubicBezTo>
                    <a:pt x="15" y="24"/>
                    <a:pt x="20" y="12"/>
                    <a:pt x="25" y="0"/>
                  </a:cubicBezTo>
                </a:path>
              </a:pathLst>
            </a:custGeom>
            <a:solidFill>
              <a:srgbClr val="15B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2"/>
            <p:cNvSpPr>
              <a:spLocks noEditPoints="1"/>
            </p:cNvSpPr>
            <p:nvPr/>
          </p:nvSpPr>
          <p:spPr bwMode="auto">
            <a:xfrm>
              <a:off x="4119563" y="1741488"/>
              <a:ext cx="233362" cy="228600"/>
            </a:xfrm>
            <a:custGeom>
              <a:avLst/>
              <a:gdLst>
                <a:gd name="T0" fmla="*/ 29 w 48"/>
                <a:gd name="T1" fmla="*/ 44 h 47"/>
                <a:gd name="T2" fmla="*/ 5 w 48"/>
                <a:gd name="T3" fmla="*/ 38 h 47"/>
                <a:gd name="T4" fmla="*/ 37 w 48"/>
                <a:gd name="T5" fmla="*/ 4 h 47"/>
                <a:gd name="T6" fmla="*/ 46 w 48"/>
                <a:gd name="T7" fmla="*/ 26 h 47"/>
                <a:gd name="T8" fmla="*/ 29 w 48"/>
                <a:gd name="T9" fmla="*/ 44 h 47"/>
                <a:gd name="T10" fmla="*/ 39 w 48"/>
                <a:gd name="T11" fmla="*/ 0 h 47"/>
                <a:gd name="T12" fmla="*/ 0 w 48"/>
                <a:gd name="T13" fmla="*/ 42 h 47"/>
                <a:gd name="T14" fmla="*/ 2 w 48"/>
                <a:gd name="T15" fmla="*/ 42 h 47"/>
                <a:gd name="T16" fmla="*/ 3 w 48"/>
                <a:gd name="T17" fmla="*/ 40 h 47"/>
                <a:gd name="T18" fmla="*/ 28 w 48"/>
                <a:gd name="T19" fmla="*/ 45 h 47"/>
                <a:gd name="T20" fmla="*/ 27 w 48"/>
                <a:gd name="T21" fmla="*/ 46 h 47"/>
                <a:gd name="T22" fmla="*/ 31 w 48"/>
                <a:gd name="T23" fmla="*/ 47 h 47"/>
                <a:gd name="T24" fmla="*/ 48 w 48"/>
                <a:gd name="T25" fmla="*/ 29 h 47"/>
                <a:gd name="T26" fmla="*/ 39 w 48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47">
                  <a:moveTo>
                    <a:pt x="29" y="44"/>
                  </a:moveTo>
                  <a:cubicBezTo>
                    <a:pt x="21" y="42"/>
                    <a:pt x="13" y="40"/>
                    <a:pt x="5" y="38"/>
                  </a:cubicBezTo>
                  <a:cubicBezTo>
                    <a:pt x="15" y="26"/>
                    <a:pt x="26" y="15"/>
                    <a:pt x="37" y="4"/>
                  </a:cubicBezTo>
                  <a:cubicBezTo>
                    <a:pt x="40" y="11"/>
                    <a:pt x="43" y="19"/>
                    <a:pt x="46" y="26"/>
                  </a:cubicBezTo>
                  <a:cubicBezTo>
                    <a:pt x="40" y="32"/>
                    <a:pt x="34" y="38"/>
                    <a:pt x="29" y="44"/>
                  </a:cubicBezTo>
                  <a:moveTo>
                    <a:pt x="39" y="0"/>
                  </a:moveTo>
                  <a:cubicBezTo>
                    <a:pt x="25" y="13"/>
                    <a:pt x="12" y="28"/>
                    <a:pt x="0" y="42"/>
                  </a:cubicBezTo>
                  <a:cubicBezTo>
                    <a:pt x="0" y="42"/>
                    <a:pt x="1" y="42"/>
                    <a:pt x="2" y="42"/>
                  </a:cubicBezTo>
                  <a:cubicBezTo>
                    <a:pt x="2" y="42"/>
                    <a:pt x="3" y="41"/>
                    <a:pt x="3" y="40"/>
                  </a:cubicBezTo>
                  <a:cubicBezTo>
                    <a:pt x="11" y="42"/>
                    <a:pt x="19" y="44"/>
                    <a:pt x="28" y="45"/>
                  </a:cubicBezTo>
                  <a:cubicBezTo>
                    <a:pt x="28" y="46"/>
                    <a:pt x="27" y="46"/>
                    <a:pt x="27" y="46"/>
                  </a:cubicBezTo>
                  <a:cubicBezTo>
                    <a:pt x="29" y="47"/>
                    <a:pt x="30" y="47"/>
                    <a:pt x="31" y="47"/>
                  </a:cubicBezTo>
                  <a:cubicBezTo>
                    <a:pt x="36" y="41"/>
                    <a:pt x="42" y="34"/>
                    <a:pt x="48" y="29"/>
                  </a:cubicBezTo>
                  <a:cubicBezTo>
                    <a:pt x="45" y="19"/>
                    <a:pt x="42" y="9"/>
                    <a:pt x="39" y="0"/>
                  </a:cubicBezTo>
                </a:path>
              </a:pathLst>
            </a:custGeom>
            <a:solidFill>
              <a:srgbClr val="9BE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4129088" y="1936750"/>
              <a:ext cx="127000" cy="28575"/>
            </a:xfrm>
            <a:custGeom>
              <a:avLst/>
              <a:gdLst>
                <a:gd name="T0" fmla="*/ 1 w 26"/>
                <a:gd name="T1" fmla="*/ 0 h 6"/>
                <a:gd name="T2" fmla="*/ 0 w 26"/>
                <a:gd name="T3" fmla="*/ 2 h 6"/>
                <a:gd name="T4" fmla="*/ 25 w 26"/>
                <a:gd name="T5" fmla="*/ 6 h 6"/>
                <a:gd name="T6" fmla="*/ 26 w 26"/>
                <a:gd name="T7" fmla="*/ 5 h 6"/>
                <a:gd name="T8" fmla="*/ 1 w 2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6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8" y="4"/>
                    <a:pt x="16" y="5"/>
                    <a:pt x="25" y="6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17" y="4"/>
                    <a:pt x="9" y="2"/>
                    <a:pt x="1" y="0"/>
                  </a:cubicBezTo>
                </a:path>
              </a:pathLst>
            </a:custGeom>
            <a:solidFill>
              <a:srgbClr val="029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4143375" y="1760538"/>
              <a:ext cx="200025" cy="195262"/>
            </a:xfrm>
            <a:custGeom>
              <a:avLst/>
              <a:gdLst>
                <a:gd name="T0" fmla="*/ 32 w 41"/>
                <a:gd name="T1" fmla="*/ 0 h 40"/>
                <a:gd name="T2" fmla="*/ 0 w 41"/>
                <a:gd name="T3" fmla="*/ 34 h 40"/>
                <a:gd name="T4" fmla="*/ 24 w 41"/>
                <a:gd name="T5" fmla="*/ 40 h 40"/>
                <a:gd name="T6" fmla="*/ 41 w 41"/>
                <a:gd name="T7" fmla="*/ 22 h 40"/>
                <a:gd name="T8" fmla="*/ 32 w 4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32" y="0"/>
                  </a:moveTo>
                  <a:cubicBezTo>
                    <a:pt x="21" y="11"/>
                    <a:pt x="10" y="22"/>
                    <a:pt x="0" y="34"/>
                  </a:cubicBezTo>
                  <a:cubicBezTo>
                    <a:pt x="8" y="36"/>
                    <a:pt x="16" y="38"/>
                    <a:pt x="24" y="40"/>
                  </a:cubicBezTo>
                  <a:cubicBezTo>
                    <a:pt x="29" y="34"/>
                    <a:pt x="35" y="28"/>
                    <a:pt x="41" y="22"/>
                  </a:cubicBezTo>
                  <a:cubicBezTo>
                    <a:pt x="38" y="15"/>
                    <a:pt x="35" y="7"/>
                    <a:pt x="32" y="0"/>
                  </a:cubicBezTo>
                </a:path>
              </a:pathLst>
            </a:custGeom>
            <a:solidFill>
              <a:srgbClr val="029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2592388" y="4398963"/>
              <a:ext cx="152400" cy="141287"/>
            </a:xfrm>
            <a:custGeom>
              <a:avLst/>
              <a:gdLst>
                <a:gd name="T0" fmla="*/ 31 w 31"/>
                <a:gd name="T1" fmla="*/ 0 h 29"/>
                <a:gd name="T2" fmla="*/ 12 w 31"/>
                <a:gd name="T3" fmla="*/ 7 h 29"/>
                <a:gd name="T4" fmla="*/ 0 w 31"/>
                <a:gd name="T5" fmla="*/ 29 h 29"/>
                <a:gd name="T6" fmla="*/ 20 w 31"/>
                <a:gd name="T7" fmla="*/ 22 h 29"/>
                <a:gd name="T8" fmla="*/ 31 w 31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9">
                  <a:moveTo>
                    <a:pt x="31" y="0"/>
                  </a:moveTo>
                  <a:cubicBezTo>
                    <a:pt x="24" y="3"/>
                    <a:pt x="18" y="5"/>
                    <a:pt x="12" y="7"/>
                  </a:cubicBezTo>
                  <a:cubicBezTo>
                    <a:pt x="8" y="15"/>
                    <a:pt x="4" y="22"/>
                    <a:pt x="0" y="29"/>
                  </a:cubicBezTo>
                  <a:cubicBezTo>
                    <a:pt x="6" y="28"/>
                    <a:pt x="13" y="25"/>
                    <a:pt x="20" y="22"/>
                  </a:cubicBezTo>
                  <a:cubicBezTo>
                    <a:pt x="23" y="15"/>
                    <a:pt x="27" y="7"/>
                    <a:pt x="31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3243263" y="3775075"/>
              <a:ext cx="371475" cy="477837"/>
            </a:xfrm>
            <a:custGeom>
              <a:avLst/>
              <a:gdLst>
                <a:gd name="T0" fmla="*/ 73 w 76"/>
                <a:gd name="T1" fmla="*/ 0 h 98"/>
                <a:gd name="T2" fmla="*/ 10 w 76"/>
                <a:gd name="T3" fmla="*/ 50 h 98"/>
                <a:gd name="T4" fmla="*/ 0 w 76"/>
                <a:gd name="T5" fmla="*/ 98 h 98"/>
                <a:gd name="T6" fmla="*/ 76 w 76"/>
                <a:gd name="T7" fmla="*/ 40 h 98"/>
                <a:gd name="T8" fmla="*/ 73 w 76"/>
                <a:gd name="T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98">
                  <a:moveTo>
                    <a:pt x="73" y="0"/>
                  </a:moveTo>
                  <a:cubicBezTo>
                    <a:pt x="51" y="18"/>
                    <a:pt x="30" y="35"/>
                    <a:pt x="10" y="50"/>
                  </a:cubicBezTo>
                  <a:cubicBezTo>
                    <a:pt x="7" y="65"/>
                    <a:pt x="4" y="81"/>
                    <a:pt x="0" y="98"/>
                  </a:cubicBezTo>
                  <a:cubicBezTo>
                    <a:pt x="25" y="81"/>
                    <a:pt x="50" y="62"/>
                    <a:pt x="76" y="40"/>
                  </a:cubicBezTo>
                  <a:cubicBezTo>
                    <a:pt x="75" y="26"/>
                    <a:pt x="74" y="13"/>
                    <a:pt x="7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4148138" y="2901950"/>
              <a:ext cx="508000" cy="447675"/>
            </a:xfrm>
            <a:custGeom>
              <a:avLst/>
              <a:gdLst>
                <a:gd name="T0" fmla="*/ 64 w 104"/>
                <a:gd name="T1" fmla="*/ 0 h 92"/>
                <a:gd name="T2" fmla="*/ 0 w 104"/>
                <a:gd name="T3" fmla="*/ 72 h 92"/>
                <a:gd name="T4" fmla="*/ 27 w 104"/>
                <a:gd name="T5" fmla="*/ 92 h 92"/>
                <a:gd name="T6" fmla="*/ 104 w 104"/>
                <a:gd name="T7" fmla="*/ 5 h 92"/>
                <a:gd name="T8" fmla="*/ 64 w 104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92">
                  <a:moveTo>
                    <a:pt x="64" y="0"/>
                  </a:moveTo>
                  <a:cubicBezTo>
                    <a:pt x="44" y="25"/>
                    <a:pt x="22" y="49"/>
                    <a:pt x="0" y="72"/>
                  </a:cubicBezTo>
                  <a:cubicBezTo>
                    <a:pt x="8" y="79"/>
                    <a:pt x="17" y="85"/>
                    <a:pt x="27" y="92"/>
                  </a:cubicBezTo>
                  <a:cubicBezTo>
                    <a:pt x="54" y="64"/>
                    <a:pt x="80" y="35"/>
                    <a:pt x="104" y="5"/>
                  </a:cubicBezTo>
                  <a:cubicBezTo>
                    <a:pt x="90" y="3"/>
                    <a:pt x="77" y="2"/>
                    <a:pt x="64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5013325" y="1970088"/>
              <a:ext cx="260350" cy="254000"/>
            </a:xfrm>
            <a:custGeom>
              <a:avLst/>
              <a:gdLst>
                <a:gd name="T0" fmla="*/ 53 w 53"/>
                <a:gd name="T1" fmla="*/ 0 h 52"/>
                <a:gd name="T2" fmla="*/ 21 w 53"/>
                <a:gd name="T3" fmla="*/ 16 h 52"/>
                <a:gd name="T4" fmla="*/ 0 w 53"/>
                <a:gd name="T5" fmla="*/ 52 h 52"/>
                <a:gd name="T6" fmla="*/ 31 w 53"/>
                <a:gd name="T7" fmla="*/ 39 h 52"/>
                <a:gd name="T8" fmla="*/ 53 w 53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3" y="0"/>
                  </a:moveTo>
                  <a:cubicBezTo>
                    <a:pt x="43" y="5"/>
                    <a:pt x="32" y="11"/>
                    <a:pt x="21" y="16"/>
                  </a:cubicBezTo>
                  <a:cubicBezTo>
                    <a:pt x="15" y="28"/>
                    <a:pt x="8" y="39"/>
                    <a:pt x="0" y="52"/>
                  </a:cubicBezTo>
                  <a:cubicBezTo>
                    <a:pt x="10" y="48"/>
                    <a:pt x="20" y="44"/>
                    <a:pt x="31" y="39"/>
                  </a:cubicBezTo>
                  <a:cubicBezTo>
                    <a:pt x="39" y="26"/>
                    <a:pt x="47" y="13"/>
                    <a:pt x="5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5048250" y="946150"/>
              <a:ext cx="714375" cy="901700"/>
            </a:xfrm>
            <a:custGeom>
              <a:avLst/>
              <a:gdLst>
                <a:gd name="T0" fmla="*/ 136 w 146"/>
                <a:gd name="T1" fmla="*/ 0 h 185"/>
                <a:gd name="T2" fmla="*/ 19 w 146"/>
                <a:gd name="T3" fmla="*/ 107 h 185"/>
                <a:gd name="T4" fmla="*/ 0 w 146"/>
                <a:gd name="T5" fmla="*/ 185 h 185"/>
                <a:gd name="T6" fmla="*/ 78 w 146"/>
                <a:gd name="T7" fmla="*/ 133 h 185"/>
                <a:gd name="T8" fmla="*/ 81 w 146"/>
                <a:gd name="T9" fmla="*/ 123 h 185"/>
                <a:gd name="T10" fmla="*/ 142 w 146"/>
                <a:gd name="T11" fmla="*/ 82 h 185"/>
                <a:gd name="T12" fmla="*/ 146 w 146"/>
                <a:gd name="T13" fmla="*/ 61 h 185"/>
                <a:gd name="T14" fmla="*/ 91 w 146"/>
                <a:gd name="T15" fmla="*/ 101 h 185"/>
                <a:gd name="T16" fmla="*/ 93 w 146"/>
                <a:gd name="T17" fmla="*/ 52 h 185"/>
                <a:gd name="T18" fmla="*/ 142 w 146"/>
                <a:gd name="T19" fmla="*/ 10 h 185"/>
                <a:gd name="T20" fmla="*/ 136 w 146"/>
                <a:gd name="T2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6" h="185">
                  <a:moveTo>
                    <a:pt x="136" y="0"/>
                  </a:moveTo>
                  <a:cubicBezTo>
                    <a:pt x="96" y="37"/>
                    <a:pt x="57" y="73"/>
                    <a:pt x="19" y="107"/>
                  </a:cubicBezTo>
                  <a:cubicBezTo>
                    <a:pt x="21" y="126"/>
                    <a:pt x="15" y="152"/>
                    <a:pt x="0" y="185"/>
                  </a:cubicBezTo>
                  <a:cubicBezTo>
                    <a:pt x="25" y="168"/>
                    <a:pt x="51" y="151"/>
                    <a:pt x="78" y="133"/>
                  </a:cubicBezTo>
                  <a:cubicBezTo>
                    <a:pt x="79" y="130"/>
                    <a:pt x="80" y="127"/>
                    <a:pt x="81" y="123"/>
                  </a:cubicBezTo>
                  <a:cubicBezTo>
                    <a:pt x="101" y="110"/>
                    <a:pt x="121" y="96"/>
                    <a:pt x="142" y="82"/>
                  </a:cubicBezTo>
                  <a:cubicBezTo>
                    <a:pt x="143" y="74"/>
                    <a:pt x="145" y="67"/>
                    <a:pt x="146" y="61"/>
                  </a:cubicBezTo>
                  <a:cubicBezTo>
                    <a:pt x="127" y="75"/>
                    <a:pt x="109" y="88"/>
                    <a:pt x="91" y="101"/>
                  </a:cubicBezTo>
                  <a:cubicBezTo>
                    <a:pt x="95" y="81"/>
                    <a:pt x="96" y="65"/>
                    <a:pt x="93" y="52"/>
                  </a:cubicBezTo>
                  <a:cubicBezTo>
                    <a:pt x="109" y="38"/>
                    <a:pt x="125" y="24"/>
                    <a:pt x="142" y="10"/>
                  </a:cubicBezTo>
                  <a:cubicBezTo>
                    <a:pt x="140" y="6"/>
                    <a:pt x="139" y="3"/>
                    <a:pt x="136" y="0"/>
                  </a:cubicBezTo>
                </a:path>
              </a:pathLst>
            </a:custGeom>
            <a:solidFill>
              <a:srgbClr val="99D1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5492750" y="995363"/>
              <a:ext cx="284162" cy="442912"/>
            </a:xfrm>
            <a:custGeom>
              <a:avLst/>
              <a:gdLst>
                <a:gd name="T0" fmla="*/ 51 w 58"/>
                <a:gd name="T1" fmla="*/ 0 h 91"/>
                <a:gd name="T2" fmla="*/ 2 w 58"/>
                <a:gd name="T3" fmla="*/ 42 h 91"/>
                <a:gd name="T4" fmla="*/ 0 w 58"/>
                <a:gd name="T5" fmla="*/ 91 h 91"/>
                <a:gd name="T6" fmla="*/ 55 w 58"/>
                <a:gd name="T7" fmla="*/ 51 h 91"/>
                <a:gd name="T8" fmla="*/ 51 w 58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1">
                  <a:moveTo>
                    <a:pt x="51" y="0"/>
                  </a:moveTo>
                  <a:cubicBezTo>
                    <a:pt x="34" y="14"/>
                    <a:pt x="18" y="28"/>
                    <a:pt x="2" y="42"/>
                  </a:cubicBezTo>
                  <a:cubicBezTo>
                    <a:pt x="5" y="55"/>
                    <a:pt x="4" y="71"/>
                    <a:pt x="0" y="91"/>
                  </a:cubicBezTo>
                  <a:cubicBezTo>
                    <a:pt x="18" y="78"/>
                    <a:pt x="36" y="65"/>
                    <a:pt x="55" y="51"/>
                  </a:cubicBezTo>
                  <a:cubicBezTo>
                    <a:pt x="58" y="30"/>
                    <a:pt x="56" y="13"/>
                    <a:pt x="51" y="0"/>
                  </a:cubicBezTo>
                </a:path>
              </a:pathLst>
            </a:custGeom>
            <a:solidFill>
              <a:srgbClr val="09A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5429250" y="1346200"/>
              <a:ext cx="314325" cy="247650"/>
            </a:xfrm>
            <a:custGeom>
              <a:avLst/>
              <a:gdLst>
                <a:gd name="T0" fmla="*/ 64 w 64"/>
                <a:gd name="T1" fmla="*/ 0 h 51"/>
                <a:gd name="T2" fmla="*/ 3 w 64"/>
                <a:gd name="T3" fmla="*/ 41 h 51"/>
                <a:gd name="T4" fmla="*/ 0 w 64"/>
                <a:gd name="T5" fmla="*/ 51 h 51"/>
                <a:gd name="T6" fmla="*/ 61 w 64"/>
                <a:gd name="T7" fmla="*/ 10 h 51"/>
                <a:gd name="T8" fmla="*/ 64 w 64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64" y="0"/>
                  </a:moveTo>
                  <a:cubicBezTo>
                    <a:pt x="43" y="14"/>
                    <a:pt x="23" y="28"/>
                    <a:pt x="3" y="41"/>
                  </a:cubicBezTo>
                  <a:cubicBezTo>
                    <a:pt x="2" y="45"/>
                    <a:pt x="1" y="48"/>
                    <a:pt x="0" y="51"/>
                  </a:cubicBezTo>
                  <a:cubicBezTo>
                    <a:pt x="20" y="38"/>
                    <a:pt x="40" y="24"/>
                    <a:pt x="61" y="10"/>
                  </a:cubicBezTo>
                  <a:cubicBezTo>
                    <a:pt x="62" y="7"/>
                    <a:pt x="63" y="3"/>
                    <a:pt x="64" y="0"/>
                  </a:cubicBezTo>
                </a:path>
              </a:pathLst>
            </a:custGeom>
            <a:solidFill>
              <a:srgbClr val="009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5043488" y="882651"/>
              <a:ext cx="650875" cy="492125"/>
            </a:xfrm>
            <a:custGeom>
              <a:avLst/>
              <a:gdLst>
                <a:gd name="T0" fmla="*/ 133 w 133"/>
                <a:gd name="T1" fmla="*/ 0 h 101"/>
                <a:gd name="T2" fmla="*/ 60 w 133"/>
                <a:gd name="T3" fmla="*/ 0 h 101"/>
                <a:gd name="T4" fmla="*/ 60 w 133"/>
                <a:gd name="T5" fmla="*/ 0 h 101"/>
                <a:gd name="T6" fmla="*/ 87 w 133"/>
                <a:gd name="T7" fmla="*/ 0 h 101"/>
                <a:gd name="T8" fmla="*/ 87 w 133"/>
                <a:gd name="T9" fmla="*/ 0 h 101"/>
                <a:gd name="T10" fmla="*/ 58 w 133"/>
                <a:gd name="T11" fmla="*/ 32 h 101"/>
                <a:gd name="T12" fmla="*/ 50 w 133"/>
                <a:gd name="T13" fmla="*/ 32 h 101"/>
                <a:gd name="T14" fmla="*/ 33 w 133"/>
                <a:gd name="T15" fmla="*/ 34 h 101"/>
                <a:gd name="T16" fmla="*/ 17 w 133"/>
                <a:gd name="T17" fmla="*/ 54 h 101"/>
                <a:gd name="T18" fmla="*/ 26 w 133"/>
                <a:gd name="T19" fmla="*/ 53 h 101"/>
                <a:gd name="T20" fmla="*/ 37 w 133"/>
                <a:gd name="T21" fmla="*/ 54 h 101"/>
                <a:gd name="T22" fmla="*/ 0 w 133"/>
                <a:gd name="T23" fmla="*/ 96 h 101"/>
                <a:gd name="T24" fmla="*/ 6 w 133"/>
                <a:gd name="T25" fmla="*/ 101 h 101"/>
                <a:gd name="T26" fmla="*/ 48 w 133"/>
                <a:gd name="T27" fmla="*/ 56 h 101"/>
                <a:gd name="T28" fmla="*/ 63 w 133"/>
                <a:gd name="T29" fmla="*/ 71 h 101"/>
                <a:gd name="T30" fmla="*/ 86 w 133"/>
                <a:gd name="T31" fmla="*/ 49 h 101"/>
                <a:gd name="T32" fmla="*/ 67 w 133"/>
                <a:gd name="T33" fmla="*/ 35 h 101"/>
                <a:gd name="T34" fmla="*/ 100 w 133"/>
                <a:gd name="T35" fmla="*/ 0 h 101"/>
                <a:gd name="T36" fmla="*/ 133 w 133"/>
                <a:gd name="T37" fmla="*/ 0 h 101"/>
                <a:gd name="T38" fmla="*/ 133 w 133"/>
                <a:gd name="T3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101">
                  <a:moveTo>
                    <a:pt x="133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77" y="11"/>
                    <a:pt x="67" y="22"/>
                    <a:pt x="58" y="32"/>
                  </a:cubicBezTo>
                  <a:cubicBezTo>
                    <a:pt x="55" y="32"/>
                    <a:pt x="52" y="32"/>
                    <a:pt x="50" y="32"/>
                  </a:cubicBezTo>
                  <a:cubicBezTo>
                    <a:pt x="44" y="32"/>
                    <a:pt x="39" y="33"/>
                    <a:pt x="33" y="34"/>
                  </a:cubicBezTo>
                  <a:cubicBezTo>
                    <a:pt x="27" y="40"/>
                    <a:pt x="22" y="47"/>
                    <a:pt x="17" y="54"/>
                  </a:cubicBezTo>
                  <a:cubicBezTo>
                    <a:pt x="20" y="53"/>
                    <a:pt x="23" y="53"/>
                    <a:pt x="26" y="53"/>
                  </a:cubicBezTo>
                  <a:cubicBezTo>
                    <a:pt x="30" y="53"/>
                    <a:pt x="34" y="53"/>
                    <a:pt x="37" y="54"/>
                  </a:cubicBezTo>
                  <a:cubicBezTo>
                    <a:pt x="25" y="68"/>
                    <a:pt x="12" y="82"/>
                    <a:pt x="0" y="96"/>
                  </a:cubicBezTo>
                  <a:cubicBezTo>
                    <a:pt x="2" y="98"/>
                    <a:pt x="4" y="99"/>
                    <a:pt x="6" y="101"/>
                  </a:cubicBezTo>
                  <a:cubicBezTo>
                    <a:pt x="20" y="86"/>
                    <a:pt x="34" y="71"/>
                    <a:pt x="48" y="56"/>
                  </a:cubicBezTo>
                  <a:cubicBezTo>
                    <a:pt x="55" y="59"/>
                    <a:pt x="60" y="64"/>
                    <a:pt x="63" y="71"/>
                  </a:cubicBezTo>
                  <a:cubicBezTo>
                    <a:pt x="71" y="64"/>
                    <a:pt x="78" y="57"/>
                    <a:pt x="86" y="49"/>
                  </a:cubicBezTo>
                  <a:cubicBezTo>
                    <a:pt x="81" y="43"/>
                    <a:pt x="75" y="38"/>
                    <a:pt x="67" y="35"/>
                  </a:cubicBezTo>
                  <a:cubicBezTo>
                    <a:pt x="78" y="23"/>
                    <a:pt x="89" y="12"/>
                    <a:pt x="100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0"/>
                    <a:pt x="133" y="0"/>
                    <a:pt x="133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5205413" y="882651"/>
              <a:ext cx="263525" cy="165100"/>
            </a:xfrm>
            <a:custGeom>
              <a:avLst/>
              <a:gdLst>
                <a:gd name="T0" fmla="*/ 54 w 54"/>
                <a:gd name="T1" fmla="*/ 0 h 34"/>
                <a:gd name="T2" fmla="*/ 27 w 54"/>
                <a:gd name="T3" fmla="*/ 0 h 34"/>
                <a:gd name="T4" fmla="*/ 0 w 54"/>
                <a:gd name="T5" fmla="*/ 34 h 34"/>
                <a:gd name="T6" fmla="*/ 17 w 54"/>
                <a:gd name="T7" fmla="*/ 32 h 34"/>
                <a:gd name="T8" fmla="*/ 25 w 54"/>
                <a:gd name="T9" fmla="*/ 32 h 34"/>
                <a:gd name="T10" fmla="*/ 54 w 54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4">
                  <a:moveTo>
                    <a:pt x="54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8" y="11"/>
                    <a:pt x="9" y="22"/>
                    <a:pt x="0" y="34"/>
                  </a:cubicBezTo>
                  <a:cubicBezTo>
                    <a:pt x="6" y="33"/>
                    <a:pt x="11" y="32"/>
                    <a:pt x="17" y="32"/>
                  </a:cubicBezTo>
                  <a:cubicBezTo>
                    <a:pt x="19" y="32"/>
                    <a:pt x="22" y="32"/>
                    <a:pt x="25" y="32"/>
                  </a:cubicBezTo>
                  <a:cubicBezTo>
                    <a:pt x="34" y="22"/>
                    <a:pt x="44" y="11"/>
                    <a:pt x="54" y="0"/>
                  </a:cubicBezTo>
                </a:path>
              </a:pathLst>
            </a:custGeom>
            <a:solidFill>
              <a:srgbClr val="04A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5370513" y="882651"/>
              <a:ext cx="338137" cy="238125"/>
            </a:xfrm>
            <a:custGeom>
              <a:avLst/>
              <a:gdLst>
                <a:gd name="T0" fmla="*/ 66 w 69"/>
                <a:gd name="T1" fmla="*/ 0 h 49"/>
                <a:gd name="T2" fmla="*/ 33 w 69"/>
                <a:gd name="T3" fmla="*/ 0 h 49"/>
                <a:gd name="T4" fmla="*/ 0 w 69"/>
                <a:gd name="T5" fmla="*/ 35 h 49"/>
                <a:gd name="T6" fmla="*/ 19 w 69"/>
                <a:gd name="T7" fmla="*/ 49 h 49"/>
                <a:gd name="T8" fmla="*/ 69 w 69"/>
                <a:gd name="T9" fmla="*/ 2 h 49"/>
                <a:gd name="T10" fmla="*/ 66 w 6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49">
                  <a:moveTo>
                    <a:pt x="66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22" y="12"/>
                    <a:pt x="11" y="23"/>
                    <a:pt x="0" y="35"/>
                  </a:cubicBezTo>
                  <a:cubicBezTo>
                    <a:pt x="8" y="38"/>
                    <a:pt x="14" y="43"/>
                    <a:pt x="19" y="49"/>
                  </a:cubicBezTo>
                  <a:cubicBezTo>
                    <a:pt x="35" y="34"/>
                    <a:pt x="52" y="18"/>
                    <a:pt x="69" y="2"/>
                  </a:cubicBezTo>
                  <a:cubicBezTo>
                    <a:pt x="68" y="1"/>
                    <a:pt x="67" y="0"/>
                    <a:pt x="66" y="0"/>
                  </a:cubicBezTo>
                </a:path>
              </a:pathLst>
            </a:custGeom>
            <a:solidFill>
              <a:srgbClr val="00A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970463" y="1141413"/>
              <a:ext cx="254000" cy="209550"/>
            </a:xfrm>
            <a:custGeom>
              <a:avLst/>
              <a:gdLst>
                <a:gd name="T0" fmla="*/ 41 w 52"/>
                <a:gd name="T1" fmla="*/ 0 h 43"/>
                <a:gd name="T2" fmla="*/ 32 w 52"/>
                <a:gd name="T3" fmla="*/ 1 h 43"/>
                <a:gd name="T4" fmla="*/ 0 w 52"/>
                <a:gd name="T5" fmla="*/ 40 h 43"/>
                <a:gd name="T6" fmla="*/ 15 w 52"/>
                <a:gd name="T7" fmla="*/ 43 h 43"/>
                <a:gd name="T8" fmla="*/ 52 w 52"/>
                <a:gd name="T9" fmla="*/ 1 h 43"/>
                <a:gd name="T10" fmla="*/ 41 w 52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43">
                  <a:moveTo>
                    <a:pt x="41" y="0"/>
                  </a:moveTo>
                  <a:cubicBezTo>
                    <a:pt x="38" y="0"/>
                    <a:pt x="35" y="0"/>
                    <a:pt x="32" y="1"/>
                  </a:cubicBezTo>
                  <a:cubicBezTo>
                    <a:pt x="21" y="14"/>
                    <a:pt x="11" y="27"/>
                    <a:pt x="0" y="40"/>
                  </a:cubicBezTo>
                  <a:cubicBezTo>
                    <a:pt x="6" y="40"/>
                    <a:pt x="11" y="41"/>
                    <a:pt x="15" y="43"/>
                  </a:cubicBezTo>
                  <a:cubicBezTo>
                    <a:pt x="27" y="29"/>
                    <a:pt x="40" y="15"/>
                    <a:pt x="52" y="1"/>
                  </a:cubicBezTo>
                  <a:cubicBezTo>
                    <a:pt x="49" y="0"/>
                    <a:pt x="45" y="0"/>
                    <a:pt x="41" y="0"/>
                  </a:cubicBezTo>
                </a:path>
              </a:pathLst>
            </a:custGeom>
            <a:solidFill>
              <a:srgbClr val="1AA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5072063" y="1155700"/>
              <a:ext cx="279400" cy="296862"/>
            </a:xfrm>
            <a:custGeom>
              <a:avLst/>
              <a:gdLst>
                <a:gd name="T0" fmla="*/ 42 w 57"/>
                <a:gd name="T1" fmla="*/ 0 h 61"/>
                <a:gd name="T2" fmla="*/ 0 w 57"/>
                <a:gd name="T3" fmla="*/ 45 h 61"/>
                <a:gd name="T4" fmla="*/ 9 w 57"/>
                <a:gd name="T5" fmla="*/ 61 h 61"/>
                <a:gd name="T6" fmla="*/ 57 w 57"/>
                <a:gd name="T7" fmla="*/ 15 h 61"/>
                <a:gd name="T8" fmla="*/ 42 w 57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1">
                  <a:moveTo>
                    <a:pt x="42" y="0"/>
                  </a:moveTo>
                  <a:cubicBezTo>
                    <a:pt x="28" y="15"/>
                    <a:pt x="14" y="30"/>
                    <a:pt x="0" y="45"/>
                  </a:cubicBezTo>
                  <a:cubicBezTo>
                    <a:pt x="4" y="49"/>
                    <a:pt x="7" y="54"/>
                    <a:pt x="9" y="61"/>
                  </a:cubicBezTo>
                  <a:cubicBezTo>
                    <a:pt x="25" y="46"/>
                    <a:pt x="41" y="31"/>
                    <a:pt x="57" y="15"/>
                  </a:cubicBezTo>
                  <a:cubicBezTo>
                    <a:pt x="54" y="8"/>
                    <a:pt x="49" y="3"/>
                    <a:pt x="42" y="0"/>
                  </a:cubicBezTo>
                </a:path>
              </a:pathLst>
            </a:custGeom>
            <a:solidFill>
              <a:srgbClr val="0CAA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4705350" y="882651"/>
              <a:ext cx="596900" cy="536575"/>
            </a:xfrm>
            <a:custGeom>
              <a:avLst/>
              <a:gdLst>
                <a:gd name="T0" fmla="*/ 122 w 122"/>
                <a:gd name="T1" fmla="*/ 0 h 110"/>
                <a:gd name="T2" fmla="*/ 116 w 122"/>
                <a:gd name="T3" fmla="*/ 0 h 110"/>
                <a:gd name="T4" fmla="*/ 97 w 122"/>
                <a:gd name="T5" fmla="*/ 7 h 110"/>
                <a:gd name="T6" fmla="*/ 76 w 122"/>
                <a:gd name="T7" fmla="*/ 38 h 110"/>
                <a:gd name="T8" fmla="*/ 40 w 122"/>
                <a:gd name="T9" fmla="*/ 55 h 110"/>
                <a:gd name="T10" fmla="*/ 55 w 122"/>
                <a:gd name="T11" fmla="*/ 29 h 110"/>
                <a:gd name="T12" fmla="*/ 28 w 122"/>
                <a:gd name="T13" fmla="*/ 46 h 110"/>
                <a:gd name="T14" fmla="*/ 11 w 122"/>
                <a:gd name="T15" fmla="*/ 80 h 110"/>
                <a:gd name="T16" fmla="*/ 19 w 122"/>
                <a:gd name="T17" fmla="*/ 75 h 110"/>
                <a:gd name="T18" fmla="*/ 19 w 122"/>
                <a:gd name="T19" fmla="*/ 75 h 110"/>
                <a:gd name="T20" fmla="*/ 19 w 122"/>
                <a:gd name="T21" fmla="*/ 75 h 110"/>
                <a:gd name="T22" fmla="*/ 0 w 122"/>
                <a:gd name="T23" fmla="*/ 110 h 110"/>
                <a:gd name="T24" fmla="*/ 9 w 122"/>
                <a:gd name="T25" fmla="*/ 106 h 110"/>
                <a:gd name="T26" fmla="*/ 27 w 122"/>
                <a:gd name="T27" fmla="*/ 74 h 110"/>
                <a:gd name="T28" fmla="*/ 63 w 122"/>
                <a:gd name="T29" fmla="*/ 59 h 110"/>
                <a:gd name="T30" fmla="*/ 63 w 122"/>
                <a:gd name="T31" fmla="*/ 59 h 110"/>
                <a:gd name="T32" fmla="*/ 63 w 122"/>
                <a:gd name="T33" fmla="*/ 59 h 110"/>
                <a:gd name="T34" fmla="*/ 37 w 122"/>
                <a:gd name="T35" fmla="*/ 96 h 110"/>
                <a:gd name="T36" fmla="*/ 48 w 122"/>
                <a:gd name="T37" fmla="*/ 94 h 110"/>
                <a:gd name="T38" fmla="*/ 77 w 122"/>
                <a:gd name="T39" fmla="*/ 55 h 110"/>
                <a:gd name="T40" fmla="*/ 80 w 122"/>
                <a:gd name="T41" fmla="*/ 55 h 110"/>
                <a:gd name="T42" fmla="*/ 95 w 122"/>
                <a:gd name="T43" fmla="*/ 35 h 110"/>
                <a:gd name="T44" fmla="*/ 90 w 122"/>
                <a:gd name="T45" fmla="*/ 36 h 110"/>
                <a:gd name="T46" fmla="*/ 118 w 122"/>
                <a:gd name="T47" fmla="*/ 0 h 110"/>
                <a:gd name="T48" fmla="*/ 122 w 122"/>
                <a:gd name="T49" fmla="*/ 0 h 110"/>
                <a:gd name="T50" fmla="*/ 122 w 122"/>
                <a:gd name="T5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2" h="110">
                  <a:moveTo>
                    <a:pt x="122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10" y="2"/>
                    <a:pt x="104" y="4"/>
                    <a:pt x="97" y="7"/>
                  </a:cubicBezTo>
                  <a:cubicBezTo>
                    <a:pt x="90" y="17"/>
                    <a:pt x="83" y="27"/>
                    <a:pt x="76" y="38"/>
                  </a:cubicBezTo>
                  <a:cubicBezTo>
                    <a:pt x="64" y="42"/>
                    <a:pt x="52" y="48"/>
                    <a:pt x="40" y="55"/>
                  </a:cubicBezTo>
                  <a:cubicBezTo>
                    <a:pt x="45" y="46"/>
                    <a:pt x="50" y="37"/>
                    <a:pt x="55" y="29"/>
                  </a:cubicBezTo>
                  <a:cubicBezTo>
                    <a:pt x="46" y="34"/>
                    <a:pt x="37" y="40"/>
                    <a:pt x="28" y="46"/>
                  </a:cubicBezTo>
                  <a:cubicBezTo>
                    <a:pt x="22" y="57"/>
                    <a:pt x="17" y="68"/>
                    <a:pt x="11" y="80"/>
                  </a:cubicBezTo>
                  <a:cubicBezTo>
                    <a:pt x="14" y="78"/>
                    <a:pt x="16" y="77"/>
                    <a:pt x="19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3" y="86"/>
                    <a:pt x="7" y="98"/>
                    <a:pt x="0" y="110"/>
                  </a:cubicBezTo>
                  <a:cubicBezTo>
                    <a:pt x="3" y="108"/>
                    <a:pt x="6" y="107"/>
                    <a:pt x="9" y="106"/>
                  </a:cubicBezTo>
                  <a:cubicBezTo>
                    <a:pt x="15" y="95"/>
                    <a:pt x="21" y="85"/>
                    <a:pt x="27" y="74"/>
                  </a:cubicBezTo>
                  <a:cubicBezTo>
                    <a:pt x="39" y="68"/>
                    <a:pt x="52" y="62"/>
                    <a:pt x="63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54" y="71"/>
                    <a:pt x="45" y="83"/>
                    <a:pt x="37" y="96"/>
                  </a:cubicBezTo>
                  <a:cubicBezTo>
                    <a:pt x="40" y="95"/>
                    <a:pt x="44" y="94"/>
                    <a:pt x="48" y="94"/>
                  </a:cubicBezTo>
                  <a:cubicBezTo>
                    <a:pt x="57" y="81"/>
                    <a:pt x="67" y="68"/>
                    <a:pt x="77" y="55"/>
                  </a:cubicBezTo>
                  <a:cubicBezTo>
                    <a:pt x="78" y="55"/>
                    <a:pt x="79" y="55"/>
                    <a:pt x="80" y="55"/>
                  </a:cubicBezTo>
                  <a:cubicBezTo>
                    <a:pt x="85" y="48"/>
                    <a:pt x="90" y="42"/>
                    <a:pt x="95" y="35"/>
                  </a:cubicBezTo>
                  <a:cubicBezTo>
                    <a:pt x="93" y="35"/>
                    <a:pt x="92" y="36"/>
                    <a:pt x="90" y="36"/>
                  </a:cubicBezTo>
                  <a:cubicBezTo>
                    <a:pt x="100" y="24"/>
                    <a:pt x="109" y="12"/>
                    <a:pt x="118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4902200" y="915988"/>
              <a:ext cx="277812" cy="234950"/>
            </a:xfrm>
            <a:custGeom>
              <a:avLst/>
              <a:gdLst>
                <a:gd name="T0" fmla="*/ 57 w 57"/>
                <a:gd name="T1" fmla="*/ 0 h 48"/>
                <a:gd name="T2" fmla="*/ 15 w 57"/>
                <a:gd name="T3" fmla="*/ 22 h 48"/>
                <a:gd name="T4" fmla="*/ 0 w 57"/>
                <a:gd name="T5" fmla="*/ 48 h 48"/>
                <a:gd name="T6" fmla="*/ 36 w 57"/>
                <a:gd name="T7" fmla="*/ 31 h 48"/>
                <a:gd name="T8" fmla="*/ 57 w 57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8">
                  <a:moveTo>
                    <a:pt x="57" y="0"/>
                  </a:moveTo>
                  <a:cubicBezTo>
                    <a:pt x="44" y="6"/>
                    <a:pt x="29" y="14"/>
                    <a:pt x="15" y="22"/>
                  </a:cubicBezTo>
                  <a:cubicBezTo>
                    <a:pt x="10" y="30"/>
                    <a:pt x="5" y="39"/>
                    <a:pt x="0" y="48"/>
                  </a:cubicBezTo>
                  <a:cubicBezTo>
                    <a:pt x="12" y="41"/>
                    <a:pt x="24" y="35"/>
                    <a:pt x="36" y="31"/>
                  </a:cubicBezTo>
                  <a:cubicBezTo>
                    <a:pt x="43" y="20"/>
                    <a:pt x="50" y="10"/>
                    <a:pt x="57" y="0"/>
                  </a:cubicBezTo>
                </a:path>
              </a:pathLst>
            </a:custGeom>
            <a:solidFill>
              <a:srgbClr val="2CB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5146675" y="882651"/>
              <a:ext cx="155575" cy="176212"/>
            </a:xfrm>
            <a:custGeom>
              <a:avLst/>
              <a:gdLst>
                <a:gd name="T0" fmla="*/ 32 w 32"/>
                <a:gd name="T1" fmla="*/ 0 h 36"/>
                <a:gd name="T2" fmla="*/ 28 w 32"/>
                <a:gd name="T3" fmla="*/ 0 h 36"/>
                <a:gd name="T4" fmla="*/ 0 w 32"/>
                <a:gd name="T5" fmla="*/ 36 h 36"/>
                <a:gd name="T6" fmla="*/ 5 w 32"/>
                <a:gd name="T7" fmla="*/ 35 h 36"/>
                <a:gd name="T8" fmla="*/ 32 w 32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6">
                  <a:moveTo>
                    <a:pt x="3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9" y="12"/>
                    <a:pt x="10" y="24"/>
                    <a:pt x="0" y="36"/>
                  </a:cubicBezTo>
                  <a:cubicBezTo>
                    <a:pt x="2" y="36"/>
                    <a:pt x="3" y="35"/>
                    <a:pt x="5" y="35"/>
                  </a:cubicBezTo>
                  <a:cubicBezTo>
                    <a:pt x="14" y="23"/>
                    <a:pt x="23" y="11"/>
                    <a:pt x="32" y="0"/>
                  </a:cubicBezTo>
                </a:path>
              </a:pathLst>
            </a:custGeom>
            <a:solidFill>
              <a:srgbClr val="04A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4676775" y="1247775"/>
              <a:ext cx="122237" cy="185737"/>
            </a:xfrm>
            <a:custGeom>
              <a:avLst/>
              <a:gdLst>
                <a:gd name="T0" fmla="*/ 25 w 25"/>
                <a:gd name="T1" fmla="*/ 0 h 38"/>
                <a:gd name="T2" fmla="*/ 17 w 25"/>
                <a:gd name="T3" fmla="*/ 5 h 38"/>
                <a:gd name="T4" fmla="*/ 0 w 25"/>
                <a:gd name="T5" fmla="*/ 38 h 38"/>
                <a:gd name="T6" fmla="*/ 6 w 25"/>
                <a:gd name="T7" fmla="*/ 35 h 38"/>
                <a:gd name="T8" fmla="*/ 25 w 25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8">
                  <a:moveTo>
                    <a:pt x="25" y="0"/>
                  </a:moveTo>
                  <a:cubicBezTo>
                    <a:pt x="22" y="2"/>
                    <a:pt x="20" y="3"/>
                    <a:pt x="17" y="5"/>
                  </a:cubicBezTo>
                  <a:cubicBezTo>
                    <a:pt x="12" y="16"/>
                    <a:pt x="6" y="27"/>
                    <a:pt x="0" y="38"/>
                  </a:cubicBezTo>
                  <a:cubicBezTo>
                    <a:pt x="2" y="37"/>
                    <a:pt x="4" y="36"/>
                    <a:pt x="6" y="35"/>
                  </a:cubicBezTo>
                  <a:cubicBezTo>
                    <a:pt x="13" y="23"/>
                    <a:pt x="19" y="11"/>
                    <a:pt x="25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4749800" y="1169988"/>
              <a:ext cx="263525" cy="230187"/>
            </a:xfrm>
            <a:custGeom>
              <a:avLst/>
              <a:gdLst>
                <a:gd name="T0" fmla="*/ 54 w 54"/>
                <a:gd name="T1" fmla="*/ 0 h 47"/>
                <a:gd name="T2" fmla="*/ 18 w 54"/>
                <a:gd name="T3" fmla="*/ 15 h 47"/>
                <a:gd name="T4" fmla="*/ 0 w 54"/>
                <a:gd name="T5" fmla="*/ 47 h 47"/>
                <a:gd name="T6" fmla="*/ 28 w 54"/>
                <a:gd name="T7" fmla="*/ 37 h 47"/>
                <a:gd name="T8" fmla="*/ 54 w 54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7">
                  <a:moveTo>
                    <a:pt x="54" y="0"/>
                  </a:moveTo>
                  <a:cubicBezTo>
                    <a:pt x="43" y="3"/>
                    <a:pt x="30" y="9"/>
                    <a:pt x="18" y="15"/>
                  </a:cubicBezTo>
                  <a:cubicBezTo>
                    <a:pt x="12" y="26"/>
                    <a:pt x="6" y="36"/>
                    <a:pt x="0" y="47"/>
                  </a:cubicBezTo>
                  <a:cubicBezTo>
                    <a:pt x="10" y="42"/>
                    <a:pt x="19" y="38"/>
                    <a:pt x="28" y="37"/>
                  </a:cubicBezTo>
                  <a:cubicBezTo>
                    <a:pt x="36" y="24"/>
                    <a:pt x="45" y="12"/>
                    <a:pt x="54" y="0"/>
                  </a:cubicBezTo>
                </a:path>
              </a:pathLst>
            </a:custGeom>
            <a:solidFill>
              <a:srgbClr val="16A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4940300" y="1150938"/>
              <a:ext cx="157162" cy="190500"/>
            </a:xfrm>
            <a:custGeom>
              <a:avLst/>
              <a:gdLst>
                <a:gd name="T0" fmla="*/ 32 w 32"/>
                <a:gd name="T1" fmla="*/ 0 h 39"/>
                <a:gd name="T2" fmla="*/ 29 w 32"/>
                <a:gd name="T3" fmla="*/ 0 h 39"/>
                <a:gd name="T4" fmla="*/ 0 w 32"/>
                <a:gd name="T5" fmla="*/ 39 h 39"/>
                <a:gd name="T6" fmla="*/ 1 w 32"/>
                <a:gd name="T7" fmla="*/ 39 h 39"/>
                <a:gd name="T8" fmla="*/ 32 w 32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9">
                  <a:moveTo>
                    <a:pt x="32" y="0"/>
                  </a:moveTo>
                  <a:cubicBezTo>
                    <a:pt x="31" y="0"/>
                    <a:pt x="30" y="0"/>
                    <a:pt x="29" y="0"/>
                  </a:cubicBezTo>
                  <a:cubicBezTo>
                    <a:pt x="19" y="13"/>
                    <a:pt x="9" y="26"/>
                    <a:pt x="0" y="39"/>
                  </a:cubicBezTo>
                  <a:cubicBezTo>
                    <a:pt x="0" y="39"/>
                    <a:pt x="1" y="39"/>
                    <a:pt x="1" y="39"/>
                  </a:cubicBezTo>
                  <a:cubicBezTo>
                    <a:pt x="12" y="26"/>
                    <a:pt x="22" y="13"/>
                    <a:pt x="32" y="0"/>
                  </a:cubicBezTo>
                </a:path>
              </a:pathLst>
            </a:custGeom>
            <a:solidFill>
              <a:srgbClr val="1AA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4343400" y="1233488"/>
              <a:ext cx="406400" cy="355600"/>
            </a:xfrm>
            <a:custGeom>
              <a:avLst/>
              <a:gdLst>
                <a:gd name="T0" fmla="*/ 83 w 83"/>
                <a:gd name="T1" fmla="*/ 0 h 73"/>
                <a:gd name="T2" fmla="*/ 55 w 83"/>
                <a:gd name="T3" fmla="*/ 20 h 73"/>
                <a:gd name="T4" fmla="*/ 60 w 83"/>
                <a:gd name="T5" fmla="*/ 4 h 73"/>
                <a:gd name="T6" fmla="*/ 32 w 83"/>
                <a:gd name="T7" fmla="*/ 26 h 73"/>
                <a:gd name="T8" fmla="*/ 30 w 83"/>
                <a:gd name="T9" fmla="*/ 40 h 73"/>
                <a:gd name="T10" fmla="*/ 0 w 83"/>
                <a:gd name="T11" fmla="*/ 66 h 73"/>
                <a:gd name="T12" fmla="*/ 1 w 83"/>
                <a:gd name="T13" fmla="*/ 73 h 73"/>
                <a:gd name="T14" fmla="*/ 33 w 83"/>
                <a:gd name="T15" fmla="*/ 46 h 73"/>
                <a:gd name="T16" fmla="*/ 33 w 83"/>
                <a:gd name="T17" fmla="*/ 46 h 73"/>
                <a:gd name="T18" fmla="*/ 33 w 83"/>
                <a:gd name="T19" fmla="*/ 46 h 73"/>
                <a:gd name="T20" fmla="*/ 28 w 83"/>
                <a:gd name="T21" fmla="*/ 67 h 73"/>
                <a:gd name="T22" fmla="*/ 35 w 83"/>
                <a:gd name="T23" fmla="*/ 62 h 73"/>
                <a:gd name="T24" fmla="*/ 42 w 83"/>
                <a:gd name="T25" fmla="*/ 38 h 73"/>
                <a:gd name="T26" fmla="*/ 77 w 83"/>
                <a:gd name="T27" fmla="*/ 12 h 73"/>
                <a:gd name="T28" fmla="*/ 83 w 83"/>
                <a:gd name="T2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73">
                  <a:moveTo>
                    <a:pt x="83" y="0"/>
                  </a:moveTo>
                  <a:cubicBezTo>
                    <a:pt x="74" y="7"/>
                    <a:pt x="64" y="13"/>
                    <a:pt x="55" y="20"/>
                  </a:cubicBezTo>
                  <a:cubicBezTo>
                    <a:pt x="56" y="15"/>
                    <a:pt x="58" y="9"/>
                    <a:pt x="60" y="4"/>
                  </a:cubicBezTo>
                  <a:cubicBezTo>
                    <a:pt x="51" y="11"/>
                    <a:pt x="42" y="18"/>
                    <a:pt x="32" y="26"/>
                  </a:cubicBezTo>
                  <a:cubicBezTo>
                    <a:pt x="32" y="30"/>
                    <a:pt x="31" y="35"/>
                    <a:pt x="30" y="40"/>
                  </a:cubicBezTo>
                  <a:cubicBezTo>
                    <a:pt x="20" y="48"/>
                    <a:pt x="10" y="57"/>
                    <a:pt x="0" y="66"/>
                  </a:cubicBezTo>
                  <a:cubicBezTo>
                    <a:pt x="1" y="68"/>
                    <a:pt x="1" y="70"/>
                    <a:pt x="1" y="73"/>
                  </a:cubicBezTo>
                  <a:cubicBezTo>
                    <a:pt x="12" y="63"/>
                    <a:pt x="22" y="54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53"/>
                    <a:pt x="30" y="60"/>
                    <a:pt x="28" y="67"/>
                  </a:cubicBezTo>
                  <a:cubicBezTo>
                    <a:pt x="31" y="65"/>
                    <a:pt x="33" y="64"/>
                    <a:pt x="35" y="62"/>
                  </a:cubicBezTo>
                  <a:cubicBezTo>
                    <a:pt x="37" y="54"/>
                    <a:pt x="39" y="46"/>
                    <a:pt x="42" y="38"/>
                  </a:cubicBezTo>
                  <a:cubicBezTo>
                    <a:pt x="54" y="28"/>
                    <a:pt x="66" y="20"/>
                    <a:pt x="77" y="12"/>
                  </a:cubicBezTo>
                  <a:cubicBezTo>
                    <a:pt x="79" y="8"/>
                    <a:pt x="81" y="4"/>
                    <a:pt x="83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4338638" y="1360488"/>
              <a:ext cx="161925" cy="195262"/>
            </a:xfrm>
            <a:custGeom>
              <a:avLst/>
              <a:gdLst>
                <a:gd name="T0" fmla="*/ 33 w 33"/>
                <a:gd name="T1" fmla="*/ 0 h 40"/>
                <a:gd name="T2" fmla="*/ 0 w 33"/>
                <a:gd name="T3" fmla="*/ 28 h 40"/>
                <a:gd name="T4" fmla="*/ 1 w 33"/>
                <a:gd name="T5" fmla="*/ 40 h 40"/>
                <a:gd name="T6" fmla="*/ 31 w 33"/>
                <a:gd name="T7" fmla="*/ 14 h 40"/>
                <a:gd name="T8" fmla="*/ 33 w 33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0">
                  <a:moveTo>
                    <a:pt x="33" y="0"/>
                  </a:moveTo>
                  <a:cubicBezTo>
                    <a:pt x="22" y="9"/>
                    <a:pt x="11" y="19"/>
                    <a:pt x="0" y="28"/>
                  </a:cubicBezTo>
                  <a:cubicBezTo>
                    <a:pt x="1" y="32"/>
                    <a:pt x="1" y="36"/>
                    <a:pt x="1" y="40"/>
                  </a:cubicBezTo>
                  <a:cubicBezTo>
                    <a:pt x="11" y="31"/>
                    <a:pt x="21" y="22"/>
                    <a:pt x="31" y="14"/>
                  </a:cubicBezTo>
                  <a:cubicBezTo>
                    <a:pt x="32" y="9"/>
                    <a:pt x="33" y="4"/>
                    <a:pt x="33" y="0"/>
                  </a:cubicBezTo>
                </a:path>
              </a:pathLst>
            </a:custGeom>
            <a:solidFill>
              <a:srgbClr val="23B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4613275" y="1136650"/>
              <a:ext cx="180975" cy="195262"/>
            </a:xfrm>
            <a:custGeom>
              <a:avLst/>
              <a:gdLst>
                <a:gd name="T0" fmla="*/ 37 w 37"/>
                <a:gd name="T1" fmla="*/ 0 h 40"/>
                <a:gd name="T2" fmla="*/ 5 w 37"/>
                <a:gd name="T3" fmla="*/ 24 h 40"/>
                <a:gd name="T4" fmla="*/ 0 w 37"/>
                <a:gd name="T5" fmla="*/ 40 h 40"/>
                <a:gd name="T6" fmla="*/ 28 w 37"/>
                <a:gd name="T7" fmla="*/ 20 h 40"/>
                <a:gd name="T8" fmla="*/ 37 w 37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0">
                  <a:moveTo>
                    <a:pt x="37" y="0"/>
                  </a:moveTo>
                  <a:cubicBezTo>
                    <a:pt x="27" y="7"/>
                    <a:pt x="16" y="15"/>
                    <a:pt x="5" y="24"/>
                  </a:cubicBezTo>
                  <a:cubicBezTo>
                    <a:pt x="3" y="29"/>
                    <a:pt x="1" y="35"/>
                    <a:pt x="0" y="40"/>
                  </a:cubicBezTo>
                  <a:cubicBezTo>
                    <a:pt x="9" y="33"/>
                    <a:pt x="19" y="27"/>
                    <a:pt x="28" y="20"/>
                  </a:cubicBezTo>
                  <a:cubicBezTo>
                    <a:pt x="31" y="14"/>
                    <a:pt x="34" y="7"/>
                    <a:pt x="37" y="0"/>
                  </a:cubicBezTo>
                </a:path>
              </a:pathLst>
            </a:custGeom>
            <a:solidFill>
              <a:srgbClr val="29B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4348163" y="1457325"/>
              <a:ext cx="157162" cy="204787"/>
            </a:xfrm>
            <a:custGeom>
              <a:avLst/>
              <a:gdLst>
                <a:gd name="T0" fmla="*/ 32 w 32"/>
                <a:gd name="T1" fmla="*/ 0 h 42"/>
                <a:gd name="T2" fmla="*/ 0 w 32"/>
                <a:gd name="T3" fmla="*/ 27 h 42"/>
                <a:gd name="T4" fmla="*/ 2 w 32"/>
                <a:gd name="T5" fmla="*/ 42 h 42"/>
                <a:gd name="T6" fmla="*/ 27 w 32"/>
                <a:gd name="T7" fmla="*/ 21 h 42"/>
                <a:gd name="T8" fmla="*/ 32 w 3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2">
                  <a:moveTo>
                    <a:pt x="32" y="0"/>
                  </a:moveTo>
                  <a:cubicBezTo>
                    <a:pt x="21" y="8"/>
                    <a:pt x="11" y="17"/>
                    <a:pt x="0" y="27"/>
                  </a:cubicBezTo>
                  <a:cubicBezTo>
                    <a:pt x="1" y="32"/>
                    <a:pt x="1" y="37"/>
                    <a:pt x="2" y="42"/>
                  </a:cubicBezTo>
                  <a:cubicBezTo>
                    <a:pt x="10" y="35"/>
                    <a:pt x="19" y="28"/>
                    <a:pt x="27" y="21"/>
                  </a:cubicBezTo>
                  <a:cubicBezTo>
                    <a:pt x="29" y="14"/>
                    <a:pt x="30" y="7"/>
                    <a:pt x="32" y="0"/>
                  </a:cubicBezTo>
                </a:path>
              </a:pathLst>
            </a:custGeom>
            <a:solidFill>
              <a:srgbClr val="009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4514850" y="1292225"/>
              <a:ext cx="206375" cy="244475"/>
            </a:xfrm>
            <a:custGeom>
              <a:avLst/>
              <a:gdLst>
                <a:gd name="T0" fmla="*/ 42 w 42"/>
                <a:gd name="T1" fmla="*/ 0 h 50"/>
                <a:gd name="T2" fmla="*/ 7 w 42"/>
                <a:gd name="T3" fmla="*/ 26 h 50"/>
                <a:gd name="T4" fmla="*/ 0 w 42"/>
                <a:gd name="T5" fmla="*/ 50 h 50"/>
                <a:gd name="T6" fmla="*/ 28 w 42"/>
                <a:gd name="T7" fmla="*/ 32 h 50"/>
                <a:gd name="T8" fmla="*/ 42 w 42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0">
                  <a:moveTo>
                    <a:pt x="42" y="0"/>
                  </a:moveTo>
                  <a:cubicBezTo>
                    <a:pt x="31" y="8"/>
                    <a:pt x="19" y="16"/>
                    <a:pt x="7" y="26"/>
                  </a:cubicBezTo>
                  <a:cubicBezTo>
                    <a:pt x="4" y="34"/>
                    <a:pt x="2" y="42"/>
                    <a:pt x="0" y="50"/>
                  </a:cubicBezTo>
                  <a:cubicBezTo>
                    <a:pt x="10" y="43"/>
                    <a:pt x="19" y="37"/>
                    <a:pt x="28" y="32"/>
                  </a:cubicBezTo>
                  <a:cubicBezTo>
                    <a:pt x="33" y="21"/>
                    <a:pt x="38" y="11"/>
                    <a:pt x="42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3932238" y="1531938"/>
              <a:ext cx="387350" cy="433387"/>
            </a:xfrm>
            <a:custGeom>
              <a:avLst/>
              <a:gdLst>
                <a:gd name="T0" fmla="*/ 75 w 79"/>
                <a:gd name="T1" fmla="*/ 0 h 89"/>
                <a:gd name="T2" fmla="*/ 54 w 79"/>
                <a:gd name="T3" fmla="*/ 20 h 89"/>
                <a:gd name="T4" fmla="*/ 59 w 79"/>
                <a:gd name="T5" fmla="*/ 29 h 89"/>
                <a:gd name="T6" fmla="*/ 23 w 79"/>
                <a:gd name="T7" fmla="*/ 67 h 89"/>
                <a:gd name="T8" fmla="*/ 13 w 79"/>
                <a:gd name="T9" fmla="*/ 64 h 89"/>
                <a:gd name="T10" fmla="*/ 0 w 79"/>
                <a:gd name="T11" fmla="*/ 78 h 89"/>
                <a:gd name="T12" fmla="*/ 13 w 79"/>
                <a:gd name="T13" fmla="*/ 80 h 89"/>
                <a:gd name="T14" fmla="*/ 6 w 79"/>
                <a:gd name="T15" fmla="*/ 88 h 89"/>
                <a:gd name="T16" fmla="*/ 10 w 79"/>
                <a:gd name="T17" fmla="*/ 89 h 89"/>
                <a:gd name="T18" fmla="*/ 17 w 79"/>
                <a:gd name="T19" fmla="*/ 80 h 89"/>
                <a:gd name="T20" fmla="*/ 33 w 79"/>
                <a:gd name="T21" fmla="*/ 83 h 89"/>
                <a:gd name="T22" fmla="*/ 38 w 79"/>
                <a:gd name="T23" fmla="*/ 77 h 89"/>
                <a:gd name="T24" fmla="*/ 24 w 79"/>
                <a:gd name="T25" fmla="*/ 72 h 89"/>
                <a:gd name="T26" fmla="*/ 65 w 79"/>
                <a:gd name="T27" fmla="*/ 30 h 89"/>
                <a:gd name="T28" fmla="*/ 70 w 79"/>
                <a:gd name="T29" fmla="*/ 43 h 89"/>
                <a:gd name="T30" fmla="*/ 78 w 79"/>
                <a:gd name="T31" fmla="*/ 35 h 89"/>
                <a:gd name="T32" fmla="*/ 74 w 79"/>
                <a:gd name="T33" fmla="*/ 21 h 89"/>
                <a:gd name="T34" fmla="*/ 79 w 79"/>
                <a:gd name="T35" fmla="*/ 18 h 89"/>
                <a:gd name="T36" fmla="*/ 75 w 79"/>
                <a:gd name="T3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" h="89">
                  <a:moveTo>
                    <a:pt x="75" y="0"/>
                  </a:moveTo>
                  <a:cubicBezTo>
                    <a:pt x="68" y="7"/>
                    <a:pt x="61" y="14"/>
                    <a:pt x="54" y="20"/>
                  </a:cubicBezTo>
                  <a:cubicBezTo>
                    <a:pt x="56" y="23"/>
                    <a:pt x="58" y="26"/>
                    <a:pt x="59" y="29"/>
                  </a:cubicBezTo>
                  <a:cubicBezTo>
                    <a:pt x="47" y="42"/>
                    <a:pt x="34" y="55"/>
                    <a:pt x="23" y="67"/>
                  </a:cubicBezTo>
                  <a:cubicBezTo>
                    <a:pt x="19" y="66"/>
                    <a:pt x="16" y="65"/>
                    <a:pt x="13" y="64"/>
                  </a:cubicBezTo>
                  <a:cubicBezTo>
                    <a:pt x="9" y="68"/>
                    <a:pt x="4" y="73"/>
                    <a:pt x="0" y="78"/>
                  </a:cubicBezTo>
                  <a:cubicBezTo>
                    <a:pt x="5" y="79"/>
                    <a:pt x="9" y="80"/>
                    <a:pt x="13" y="80"/>
                  </a:cubicBezTo>
                  <a:cubicBezTo>
                    <a:pt x="11" y="83"/>
                    <a:pt x="9" y="86"/>
                    <a:pt x="6" y="88"/>
                  </a:cubicBezTo>
                  <a:cubicBezTo>
                    <a:pt x="8" y="89"/>
                    <a:pt x="9" y="89"/>
                    <a:pt x="10" y="89"/>
                  </a:cubicBezTo>
                  <a:cubicBezTo>
                    <a:pt x="12" y="86"/>
                    <a:pt x="15" y="83"/>
                    <a:pt x="17" y="80"/>
                  </a:cubicBezTo>
                  <a:cubicBezTo>
                    <a:pt x="22" y="81"/>
                    <a:pt x="28" y="82"/>
                    <a:pt x="33" y="83"/>
                  </a:cubicBezTo>
                  <a:cubicBezTo>
                    <a:pt x="35" y="81"/>
                    <a:pt x="36" y="79"/>
                    <a:pt x="38" y="77"/>
                  </a:cubicBezTo>
                  <a:cubicBezTo>
                    <a:pt x="33" y="75"/>
                    <a:pt x="29" y="74"/>
                    <a:pt x="24" y="72"/>
                  </a:cubicBezTo>
                  <a:cubicBezTo>
                    <a:pt x="37" y="58"/>
                    <a:pt x="51" y="44"/>
                    <a:pt x="65" y="30"/>
                  </a:cubicBezTo>
                  <a:cubicBezTo>
                    <a:pt x="67" y="34"/>
                    <a:pt x="68" y="38"/>
                    <a:pt x="70" y="43"/>
                  </a:cubicBezTo>
                  <a:cubicBezTo>
                    <a:pt x="73" y="40"/>
                    <a:pt x="76" y="38"/>
                    <a:pt x="78" y="35"/>
                  </a:cubicBezTo>
                  <a:cubicBezTo>
                    <a:pt x="77" y="31"/>
                    <a:pt x="76" y="26"/>
                    <a:pt x="74" y="21"/>
                  </a:cubicBezTo>
                  <a:cubicBezTo>
                    <a:pt x="76" y="20"/>
                    <a:pt x="77" y="19"/>
                    <a:pt x="79" y="18"/>
                  </a:cubicBezTo>
                  <a:cubicBezTo>
                    <a:pt x="77" y="12"/>
                    <a:pt x="76" y="6"/>
                    <a:pt x="75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3894138" y="1911350"/>
              <a:ext cx="101600" cy="49212"/>
            </a:xfrm>
            <a:custGeom>
              <a:avLst/>
              <a:gdLst>
                <a:gd name="T0" fmla="*/ 8 w 21"/>
                <a:gd name="T1" fmla="*/ 0 h 10"/>
                <a:gd name="T2" fmla="*/ 0 w 21"/>
                <a:gd name="T3" fmla="*/ 10 h 10"/>
                <a:gd name="T4" fmla="*/ 14 w 21"/>
                <a:gd name="T5" fmla="*/ 10 h 10"/>
                <a:gd name="T6" fmla="*/ 21 w 21"/>
                <a:gd name="T7" fmla="*/ 2 h 10"/>
                <a:gd name="T8" fmla="*/ 8 w 2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0">
                  <a:moveTo>
                    <a:pt x="8" y="0"/>
                  </a:moveTo>
                  <a:cubicBezTo>
                    <a:pt x="6" y="3"/>
                    <a:pt x="3" y="6"/>
                    <a:pt x="0" y="10"/>
                  </a:cubicBezTo>
                  <a:cubicBezTo>
                    <a:pt x="5" y="10"/>
                    <a:pt x="10" y="10"/>
                    <a:pt x="14" y="10"/>
                  </a:cubicBezTo>
                  <a:cubicBezTo>
                    <a:pt x="17" y="8"/>
                    <a:pt x="19" y="5"/>
                    <a:pt x="21" y="2"/>
                  </a:cubicBezTo>
                  <a:cubicBezTo>
                    <a:pt x="17" y="2"/>
                    <a:pt x="13" y="1"/>
                    <a:pt x="8" y="0"/>
                  </a:cubicBezTo>
                </a:path>
              </a:pathLst>
            </a:custGeom>
            <a:solidFill>
              <a:srgbClr val="008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3995738" y="1628775"/>
              <a:ext cx="225425" cy="228600"/>
            </a:xfrm>
            <a:custGeom>
              <a:avLst/>
              <a:gdLst>
                <a:gd name="T0" fmla="*/ 41 w 46"/>
                <a:gd name="T1" fmla="*/ 0 h 47"/>
                <a:gd name="T2" fmla="*/ 0 w 46"/>
                <a:gd name="T3" fmla="*/ 44 h 47"/>
                <a:gd name="T4" fmla="*/ 10 w 46"/>
                <a:gd name="T5" fmla="*/ 47 h 47"/>
                <a:gd name="T6" fmla="*/ 46 w 46"/>
                <a:gd name="T7" fmla="*/ 9 h 47"/>
                <a:gd name="T8" fmla="*/ 41 w 46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7">
                  <a:moveTo>
                    <a:pt x="41" y="0"/>
                  </a:moveTo>
                  <a:cubicBezTo>
                    <a:pt x="27" y="14"/>
                    <a:pt x="13" y="29"/>
                    <a:pt x="0" y="44"/>
                  </a:cubicBezTo>
                  <a:cubicBezTo>
                    <a:pt x="3" y="45"/>
                    <a:pt x="6" y="46"/>
                    <a:pt x="10" y="47"/>
                  </a:cubicBezTo>
                  <a:cubicBezTo>
                    <a:pt x="21" y="35"/>
                    <a:pt x="34" y="22"/>
                    <a:pt x="46" y="9"/>
                  </a:cubicBezTo>
                  <a:cubicBezTo>
                    <a:pt x="45" y="6"/>
                    <a:pt x="43" y="3"/>
                    <a:pt x="41" y="0"/>
                  </a:cubicBezTo>
                </a:path>
              </a:pathLst>
            </a:custGeom>
            <a:solidFill>
              <a:srgbClr val="0DA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3981450" y="1920875"/>
              <a:ext cx="112712" cy="49212"/>
            </a:xfrm>
            <a:custGeom>
              <a:avLst/>
              <a:gdLst>
                <a:gd name="T0" fmla="*/ 7 w 23"/>
                <a:gd name="T1" fmla="*/ 0 h 10"/>
                <a:gd name="T2" fmla="*/ 0 w 23"/>
                <a:gd name="T3" fmla="*/ 9 h 10"/>
                <a:gd name="T4" fmla="*/ 17 w 23"/>
                <a:gd name="T5" fmla="*/ 10 h 10"/>
                <a:gd name="T6" fmla="*/ 23 w 23"/>
                <a:gd name="T7" fmla="*/ 3 h 10"/>
                <a:gd name="T8" fmla="*/ 7 w 23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0">
                  <a:moveTo>
                    <a:pt x="7" y="0"/>
                  </a:moveTo>
                  <a:cubicBezTo>
                    <a:pt x="5" y="3"/>
                    <a:pt x="2" y="6"/>
                    <a:pt x="0" y="9"/>
                  </a:cubicBezTo>
                  <a:cubicBezTo>
                    <a:pt x="5" y="9"/>
                    <a:pt x="11" y="9"/>
                    <a:pt x="17" y="10"/>
                  </a:cubicBezTo>
                  <a:cubicBezTo>
                    <a:pt x="19" y="7"/>
                    <a:pt x="21" y="5"/>
                    <a:pt x="23" y="3"/>
                  </a:cubicBezTo>
                  <a:cubicBezTo>
                    <a:pt x="18" y="2"/>
                    <a:pt x="12" y="1"/>
                    <a:pt x="7" y="0"/>
                  </a:cubicBezTo>
                </a:path>
              </a:pathLst>
            </a:custGeom>
            <a:solidFill>
              <a:srgbClr val="0081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4049713" y="1677988"/>
              <a:ext cx="225425" cy="228600"/>
            </a:xfrm>
            <a:custGeom>
              <a:avLst/>
              <a:gdLst>
                <a:gd name="T0" fmla="*/ 41 w 46"/>
                <a:gd name="T1" fmla="*/ 0 h 47"/>
                <a:gd name="T2" fmla="*/ 0 w 46"/>
                <a:gd name="T3" fmla="*/ 42 h 47"/>
                <a:gd name="T4" fmla="*/ 14 w 46"/>
                <a:gd name="T5" fmla="*/ 47 h 47"/>
                <a:gd name="T6" fmla="*/ 46 w 46"/>
                <a:gd name="T7" fmla="*/ 13 h 47"/>
                <a:gd name="T8" fmla="*/ 41 w 46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7">
                  <a:moveTo>
                    <a:pt x="41" y="0"/>
                  </a:moveTo>
                  <a:cubicBezTo>
                    <a:pt x="27" y="14"/>
                    <a:pt x="13" y="28"/>
                    <a:pt x="0" y="42"/>
                  </a:cubicBezTo>
                  <a:cubicBezTo>
                    <a:pt x="5" y="44"/>
                    <a:pt x="9" y="45"/>
                    <a:pt x="14" y="47"/>
                  </a:cubicBezTo>
                  <a:cubicBezTo>
                    <a:pt x="24" y="35"/>
                    <a:pt x="35" y="24"/>
                    <a:pt x="46" y="13"/>
                  </a:cubicBezTo>
                  <a:cubicBezTo>
                    <a:pt x="44" y="8"/>
                    <a:pt x="43" y="4"/>
                    <a:pt x="41" y="0"/>
                  </a:cubicBezTo>
                </a:path>
              </a:pathLst>
            </a:custGeom>
            <a:solidFill>
              <a:srgbClr val="0090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4294188" y="1619250"/>
              <a:ext cx="34925" cy="82550"/>
            </a:xfrm>
            <a:custGeom>
              <a:avLst/>
              <a:gdLst>
                <a:gd name="T0" fmla="*/ 5 w 7"/>
                <a:gd name="T1" fmla="*/ 0 h 17"/>
                <a:gd name="T2" fmla="*/ 0 w 7"/>
                <a:gd name="T3" fmla="*/ 3 h 17"/>
                <a:gd name="T4" fmla="*/ 4 w 7"/>
                <a:gd name="T5" fmla="*/ 17 h 17"/>
                <a:gd name="T6" fmla="*/ 7 w 7"/>
                <a:gd name="T7" fmla="*/ 14 h 17"/>
                <a:gd name="T8" fmla="*/ 5 w 7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7">
                  <a:moveTo>
                    <a:pt x="5" y="0"/>
                  </a:moveTo>
                  <a:cubicBezTo>
                    <a:pt x="3" y="1"/>
                    <a:pt x="2" y="2"/>
                    <a:pt x="0" y="3"/>
                  </a:cubicBezTo>
                  <a:cubicBezTo>
                    <a:pt x="2" y="8"/>
                    <a:pt x="3" y="13"/>
                    <a:pt x="4" y="17"/>
                  </a:cubicBezTo>
                  <a:cubicBezTo>
                    <a:pt x="5" y="16"/>
                    <a:pt x="6" y="15"/>
                    <a:pt x="7" y="14"/>
                  </a:cubicBezTo>
                  <a:cubicBezTo>
                    <a:pt x="6" y="9"/>
                    <a:pt x="5" y="4"/>
                    <a:pt x="5" y="0"/>
                  </a:cubicBezTo>
                </a:path>
              </a:pathLst>
            </a:custGeom>
            <a:solidFill>
              <a:srgbClr val="009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3717925" y="2047875"/>
              <a:ext cx="200025" cy="258762"/>
            </a:xfrm>
            <a:custGeom>
              <a:avLst/>
              <a:gdLst>
                <a:gd name="T0" fmla="*/ 40 w 41"/>
                <a:gd name="T1" fmla="*/ 0 h 53"/>
                <a:gd name="T2" fmla="*/ 36 w 41"/>
                <a:gd name="T3" fmla="*/ 0 h 53"/>
                <a:gd name="T4" fmla="*/ 21 w 41"/>
                <a:gd name="T5" fmla="*/ 20 h 53"/>
                <a:gd name="T6" fmla="*/ 9 w 41"/>
                <a:gd name="T7" fmla="*/ 23 h 53"/>
                <a:gd name="T8" fmla="*/ 2 w 41"/>
                <a:gd name="T9" fmla="*/ 33 h 53"/>
                <a:gd name="T10" fmla="*/ 15 w 41"/>
                <a:gd name="T11" fmla="*/ 29 h 53"/>
                <a:gd name="T12" fmla="*/ 15 w 41"/>
                <a:gd name="T13" fmla="*/ 29 h 53"/>
                <a:gd name="T14" fmla="*/ 15 w 41"/>
                <a:gd name="T15" fmla="*/ 29 h 53"/>
                <a:gd name="T16" fmla="*/ 0 w 41"/>
                <a:gd name="T17" fmla="*/ 53 h 53"/>
                <a:gd name="T18" fmla="*/ 5 w 41"/>
                <a:gd name="T19" fmla="*/ 51 h 53"/>
                <a:gd name="T20" fmla="*/ 21 w 41"/>
                <a:gd name="T21" fmla="*/ 26 h 53"/>
                <a:gd name="T22" fmla="*/ 37 w 41"/>
                <a:gd name="T23" fmla="*/ 21 h 53"/>
                <a:gd name="T24" fmla="*/ 41 w 41"/>
                <a:gd name="T25" fmla="*/ 16 h 53"/>
                <a:gd name="T26" fmla="*/ 25 w 41"/>
                <a:gd name="T27" fmla="*/ 20 h 53"/>
                <a:gd name="T28" fmla="*/ 40 w 41"/>
                <a:gd name="T2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53">
                  <a:moveTo>
                    <a:pt x="40" y="0"/>
                  </a:moveTo>
                  <a:cubicBezTo>
                    <a:pt x="39" y="0"/>
                    <a:pt x="38" y="0"/>
                    <a:pt x="36" y="0"/>
                  </a:cubicBezTo>
                  <a:cubicBezTo>
                    <a:pt x="31" y="7"/>
                    <a:pt x="26" y="14"/>
                    <a:pt x="21" y="20"/>
                  </a:cubicBezTo>
                  <a:cubicBezTo>
                    <a:pt x="17" y="21"/>
                    <a:pt x="13" y="22"/>
                    <a:pt x="9" y="23"/>
                  </a:cubicBezTo>
                  <a:cubicBezTo>
                    <a:pt x="7" y="27"/>
                    <a:pt x="4" y="30"/>
                    <a:pt x="2" y="33"/>
                  </a:cubicBezTo>
                  <a:cubicBezTo>
                    <a:pt x="6" y="32"/>
                    <a:pt x="11" y="30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0" y="37"/>
                    <a:pt x="5" y="45"/>
                    <a:pt x="0" y="53"/>
                  </a:cubicBezTo>
                  <a:cubicBezTo>
                    <a:pt x="2" y="53"/>
                    <a:pt x="4" y="52"/>
                    <a:pt x="5" y="51"/>
                  </a:cubicBezTo>
                  <a:cubicBezTo>
                    <a:pt x="10" y="43"/>
                    <a:pt x="15" y="35"/>
                    <a:pt x="21" y="26"/>
                  </a:cubicBezTo>
                  <a:cubicBezTo>
                    <a:pt x="26" y="25"/>
                    <a:pt x="32" y="23"/>
                    <a:pt x="37" y="21"/>
                  </a:cubicBezTo>
                  <a:cubicBezTo>
                    <a:pt x="38" y="19"/>
                    <a:pt x="40" y="18"/>
                    <a:pt x="41" y="16"/>
                  </a:cubicBezTo>
                  <a:cubicBezTo>
                    <a:pt x="35" y="17"/>
                    <a:pt x="30" y="19"/>
                    <a:pt x="25" y="20"/>
                  </a:cubicBezTo>
                  <a:cubicBezTo>
                    <a:pt x="30" y="13"/>
                    <a:pt x="35" y="7"/>
                    <a:pt x="40" y="0"/>
                  </a:cubicBezTo>
                </a:path>
              </a:pathLst>
            </a:custGeom>
            <a:solidFill>
              <a:srgbClr val="AFE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3638550" y="2189163"/>
              <a:ext cx="152400" cy="152400"/>
            </a:xfrm>
            <a:custGeom>
              <a:avLst/>
              <a:gdLst>
                <a:gd name="T0" fmla="*/ 31 w 31"/>
                <a:gd name="T1" fmla="*/ 0 h 31"/>
                <a:gd name="T2" fmla="*/ 18 w 31"/>
                <a:gd name="T3" fmla="*/ 4 h 31"/>
                <a:gd name="T4" fmla="*/ 0 w 31"/>
                <a:gd name="T5" fmla="*/ 31 h 31"/>
                <a:gd name="T6" fmla="*/ 16 w 31"/>
                <a:gd name="T7" fmla="*/ 24 h 31"/>
                <a:gd name="T8" fmla="*/ 31 w 31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31" y="0"/>
                  </a:moveTo>
                  <a:cubicBezTo>
                    <a:pt x="27" y="1"/>
                    <a:pt x="22" y="3"/>
                    <a:pt x="18" y="4"/>
                  </a:cubicBezTo>
                  <a:cubicBezTo>
                    <a:pt x="12" y="13"/>
                    <a:pt x="6" y="22"/>
                    <a:pt x="0" y="31"/>
                  </a:cubicBezTo>
                  <a:cubicBezTo>
                    <a:pt x="6" y="29"/>
                    <a:pt x="11" y="27"/>
                    <a:pt x="16" y="24"/>
                  </a:cubicBezTo>
                  <a:cubicBezTo>
                    <a:pt x="21" y="16"/>
                    <a:pt x="26" y="8"/>
                    <a:pt x="31" y="0"/>
                  </a:cubicBezTo>
                </a:path>
              </a:pathLst>
            </a:custGeom>
            <a:solidFill>
              <a:srgbClr val="16A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3762375" y="2047875"/>
              <a:ext cx="131762" cy="112712"/>
            </a:xfrm>
            <a:custGeom>
              <a:avLst/>
              <a:gdLst>
                <a:gd name="T0" fmla="*/ 27 w 27"/>
                <a:gd name="T1" fmla="*/ 0 h 23"/>
                <a:gd name="T2" fmla="*/ 17 w 27"/>
                <a:gd name="T3" fmla="*/ 1 h 23"/>
                <a:gd name="T4" fmla="*/ 0 w 27"/>
                <a:gd name="T5" fmla="*/ 23 h 23"/>
                <a:gd name="T6" fmla="*/ 12 w 27"/>
                <a:gd name="T7" fmla="*/ 20 h 23"/>
                <a:gd name="T8" fmla="*/ 27 w 27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3">
                  <a:moveTo>
                    <a:pt x="27" y="0"/>
                  </a:moveTo>
                  <a:cubicBezTo>
                    <a:pt x="24" y="0"/>
                    <a:pt x="20" y="1"/>
                    <a:pt x="17" y="1"/>
                  </a:cubicBezTo>
                  <a:cubicBezTo>
                    <a:pt x="11" y="9"/>
                    <a:pt x="5" y="16"/>
                    <a:pt x="0" y="23"/>
                  </a:cubicBezTo>
                  <a:cubicBezTo>
                    <a:pt x="4" y="22"/>
                    <a:pt x="8" y="21"/>
                    <a:pt x="12" y="20"/>
                  </a:cubicBezTo>
                  <a:cubicBezTo>
                    <a:pt x="17" y="14"/>
                    <a:pt x="22" y="7"/>
                    <a:pt x="27" y="0"/>
                  </a:cubicBezTo>
                </a:path>
              </a:pathLst>
            </a:custGeom>
            <a:solidFill>
              <a:srgbClr val="16A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3741738" y="2151063"/>
              <a:ext cx="157162" cy="146050"/>
            </a:xfrm>
            <a:custGeom>
              <a:avLst/>
              <a:gdLst>
                <a:gd name="T0" fmla="*/ 32 w 32"/>
                <a:gd name="T1" fmla="*/ 0 h 30"/>
                <a:gd name="T2" fmla="*/ 16 w 32"/>
                <a:gd name="T3" fmla="*/ 5 h 30"/>
                <a:gd name="T4" fmla="*/ 0 w 32"/>
                <a:gd name="T5" fmla="*/ 30 h 30"/>
                <a:gd name="T6" fmla="*/ 19 w 32"/>
                <a:gd name="T7" fmla="*/ 22 h 30"/>
                <a:gd name="T8" fmla="*/ 32 w 3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">
                  <a:moveTo>
                    <a:pt x="32" y="0"/>
                  </a:moveTo>
                  <a:cubicBezTo>
                    <a:pt x="27" y="2"/>
                    <a:pt x="21" y="4"/>
                    <a:pt x="16" y="5"/>
                  </a:cubicBezTo>
                  <a:cubicBezTo>
                    <a:pt x="10" y="14"/>
                    <a:pt x="5" y="22"/>
                    <a:pt x="0" y="30"/>
                  </a:cubicBezTo>
                  <a:cubicBezTo>
                    <a:pt x="7" y="27"/>
                    <a:pt x="13" y="24"/>
                    <a:pt x="19" y="22"/>
                  </a:cubicBezTo>
                  <a:cubicBezTo>
                    <a:pt x="23" y="15"/>
                    <a:pt x="27" y="8"/>
                    <a:pt x="32" y="0"/>
                  </a:cubicBezTo>
                </a:path>
              </a:pathLst>
            </a:custGeom>
            <a:solidFill>
              <a:srgbClr val="169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3840163" y="2038350"/>
              <a:ext cx="141287" cy="107950"/>
            </a:xfrm>
            <a:custGeom>
              <a:avLst/>
              <a:gdLst>
                <a:gd name="T0" fmla="*/ 29 w 29"/>
                <a:gd name="T1" fmla="*/ 0 h 22"/>
                <a:gd name="T2" fmla="*/ 15 w 29"/>
                <a:gd name="T3" fmla="*/ 2 h 22"/>
                <a:gd name="T4" fmla="*/ 0 w 29"/>
                <a:gd name="T5" fmla="*/ 22 h 22"/>
                <a:gd name="T6" fmla="*/ 16 w 29"/>
                <a:gd name="T7" fmla="*/ 18 h 22"/>
                <a:gd name="T8" fmla="*/ 29 w 29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2">
                  <a:moveTo>
                    <a:pt x="29" y="0"/>
                  </a:moveTo>
                  <a:cubicBezTo>
                    <a:pt x="24" y="1"/>
                    <a:pt x="20" y="1"/>
                    <a:pt x="15" y="2"/>
                  </a:cubicBezTo>
                  <a:cubicBezTo>
                    <a:pt x="10" y="9"/>
                    <a:pt x="5" y="15"/>
                    <a:pt x="0" y="22"/>
                  </a:cubicBezTo>
                  <a:cubicBezTo>
                    <a:pt x="5" y="21"/>
                    <a:pt x="10" y="19"/>
                    <a:pt x="16" y="18"/>
                  </a:cubicBezTo>
                  <a:cubicBezTo>
                    <a:pt x="20" y="12"/>
                    <a:pt x="24" y="6"/>
                    <a:pt x="29" y="0"/>
                  </a:cubicBezTo>
                </a:path>
              </a:pathLst>
            </a:custGeom>
            <a:solidFill>
              <a:srgbClr val="169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9"/>
            <p:cNvSpPr>
              <a:spLocks noEditPoints="1"/>
            </p:cNvSpPr>
            <p:nvPr/>
          </p:nvSpPr>
          <p:spPr bwMode="auto">
            <a:xfrm>
              <a:off x="2166938" y="4886325"/>
              <a:ext cx="503237" cy="623887"/>
            </a:xfrm>
            <a:custGeom>
              <a:avLst/>
              <a:gdLst>
                <a:gd name="T0" fmla="*/ 61 w 103"/>
                <a:gd name="T1" fmla="*/ 103 h 128"/>
                <a:gd name="T2" fmla="*/ 0 w 103"/>
                <a:gd name="T3" fmla="*/ 117 h 128"/>
                <a:gd name="T4" fmla="*/ 0 w 103"/>
                <a:gd name="T5" fmla="*/ 128 h 128"/>
                <a:gd name="T6" fmla="*/ 56 w 103"/>
                <a:gd name="T7" fmla="*/ 116 h 128"/>
                <a:gd name="T8" fmla="*/ 61 w 103"/>
                <a:gd name="T9" fmla="*/ 103 h 128"/>
                <a:gd name="T10" fmla="*/ 103 w 103"/>
                <a:gd name="T11" fmla="*/ 0 h 128"/>
                <a:gd name="T12" fmla="*/ 11 w 103"/>
                <a:gd name="T13" fmla="*/ 23 h 128"/>
                <a:gd name="T14" fmla="*/ 9 w 103"/>
                <a:gd name="T15" fmla="*/ 23 h 128"/>
                <a:gd name="T16" fmla="*/ 6 w 103"/>
                <a:gd name="T17" fmla="*/ 27 h 128"/>
                <a:gd name="T18" fmla="*/ 10 w 103"/>
                <a:gd name="T19" fmla="*/ 28 h 128"/>
                <a:gd name="T20" fmla="*/ 11 w 103"/>
                <a:gd name="T21" fmla="*/ 28 h 128"/>
                <a:gd name="T22" fmla="*/ 11 w 103"/>
                <a:gd name="T23" fmla="*/ 28 h 128"/>
                <a:gd name="T24" fmla="*/ 11 w 103"/>
                <a:gd name="T25" fmla="*/ 28 h 128"/>
                <a:gd name="T26" fmla="*/ 0 w 103"/>
                <a:gd name="T27" fmla="*/ 46 h 128"/>
                <a:gd name="T28" fmla="*/ 0 w 103"/>
                <a:gd name="T29" fmla="*/ 70 h 128"/>
                <a:gd name="T30" fmla="*/ 21 w 103"/>
                <a:gd name="T31" fmla="*/ 32 h 128"/>
                <a:gd name="T32" fmla="*/ 99 w 103"/>
                <a:gd name="T33" fmla="*/ 11 h 128"/>
                <a:gd name="T34" fmla="*/ 103 w 103"/>
                <a:gd name="T3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128">
                  <a:moveTo>
                    <a:pt x="61" y="103"/>
                  </a:moveTo>
                  <a:cubicBezTo>
                    <a:pt x="38" y="110"/>
                    <a:pt x="18" y="115"/>
                    <a:pt x="0" y="11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7" y="127"/>
                    <a:pt x="35" y="123"/>
                    <a:pt x="56" y="116"/>
                  </a:cubicBezTo>
                  <a:cubicBezTo>
                    <a:pt x="58" y="112"/>
                    <a:pt x="59" y="107"/>
                    <a:pt x="61" y="103"/>
                  </a:cubicBezTo>
                  <a:moveTo>
                    <a:pt x="103" y="0"/>
                  </a:moveTo>
                  <a:cubicBezTo>
                    <a:pt x="66" y="15"/>
                    <a:pt x="35" y="23"/>
                    <a:pt x="11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8" y="24"/>
                    <a:pt x="7" y="26"/>
                    <a:pt x="6" y="27"/>
                  </a:cubicBezTo>
                  <a:cubicBezTo>
                    <a:pt x="7" y="28"/>
                    <a:pt x="9" y="28"/>
                    <a:pt x="10" y="28"/>
                  </a:cubicBezTo>
                  <a:cubicBezTo>
                    <a:pt x="10" y="28"/>
                    <a:pt x="10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7" y="34"/>
                    <a:pt x="3" y="40"/>
                    <a:pt x="0" y="46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7" y="57"/>
                    <a:pt x="14" y="45"/>
                    <a:pt x="21" y="32"/>
                  </a:cubicBezTo>
                  <a:cubicBezTo>
                    <a:pt x="43" y="30"/>
                    <a:pt x="69" y="23"/>
                    <a:pt x="99" y="11"/>
                  </a:cubicBezTo>
                  <a:cubicBezTo>
                    <a:pt x="100" y="7"/>
                    <a:pt x="102" y="3"/>
                    <a:pt x="103" y="0"/>
                  </a:cubicBezTo>
                </a:path>
              </a:pathLst>
            </a:custGeom>
            <a:solidFill>
              <a:srgbClr val="B9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2166938" y="4940300"/>
              <a:ext cx="484187" cy="517525"/>
            </a:xfrm>
            <a:custGeom>
              <a:avLst/>
              <a:gdLst>
                <a:gd name="T0" fmla="*/ 99 w 99"/>
                <a:gd name="T1" fmla="*/ 0 h 106"/>
                <a:gd name="T2" fmla="*/ 21 w 99"/>
                <a:gd name="T3" fmla="*/ 21 h 106"/>
                <a:gd name="T4" fmla="*/ 0 w 99"/>
                <a:gd name="T5" fmla="*/ 59 h 106"/>
                <a:gd name="T6" fmla="*/ 0 w 99"/>
                <a:gd name="T7" fmla="*/ 106 h 106"/>
                <a:gd name="T8" fmla="*/ 61 w 99"/>
                <a:gd name="T9" fmla="*/ 92 h 106"/>
                <a:gd name="T10" fmla="*/ 99 w 99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106">
                  <a:moveTo>
                    <a:pt x="99" y="0"/>
                  </a:moveTo>
                  <a:cubicBezTo>
                    <a:pt x="69" y="12"/>
                    <a:pt x="43" y="19"/>
                    <a:pt x="21" y="21"/>
                  </a:cubicBezTo>
                  <a:cubicBezTo>
                    <a:pt x="14" y="34"/>
                    <a:pt x="7" y="46"/>
                    <a:pt x="0" y="59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8" y="104"/>
                    <a:pt x="38" y="99"/>
                    <a:pt x="61" y="92"/>
                  </a:cubicBezTo>
                  <a:cubicBezTo>
                    <a:pt x="74" y="60"/>
                    <a:pt x="87" y="29"/>
                    <a:pt x="99" y="0"/>
                  </a:cubicBezTo>
                </a:path>
              </a:pathLst>
            </a:custGeom>
            <a:solidFill>
              <a:srgbClr val="20BB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2166938" y="5018088"/>
              <a:ext cx="53975" cy="93662"/>
            </a:xfrm>
            <a:custGeom>
              <a:avLst/>
              <a:gdLst>
                <a:gd name="T0" fmla="*/ 6 w 11"/>
                <a:gd name="T1" fmla="*/ 0 h 19"/>
                <a:gd name="T2" fmla="*/ 0 w 11"/>
                <a:gd name="T3" fmla="*/ 10 h 19"/>
                <a:gd name="T4" fmla="*/ 0 w 11"/>
                <a:gd name="T5" fmla="*/ 19 h 19"/>
                <a:gd name="T6" fmla="*/ 11 w 11"/>
                <a:gd name="T7" fmla="*/ 1 h 19"/>
                <a:gd name="T8" fmla="*/ 10 w 11"/>
                <a:gd name="T9" fmla="*/ 1 h 19"/>
                <a:gd name="T10" fmla="*/ 6 w 11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9">
                  <a:moveTo>
                    <a:pt x="6" y="0"/>
                  </a:moveTo>
                  <a:cubicBezTo>
                    <a:pt x="4" y="4"/>
                    <a:pt x="2" y="7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3" y="13"/>
                    <a:pt x="7" y="7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7" y="1"/>
                    <a:pt x="6" y="0"/>
                  </a:cubicBezTo>
                </a:path>
              </a:pathLst>
            </a:custGeom>
            <a:solidFill>
              <a:srgbClr val="2098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2841625" y="4086225"/>
              <a:ext cx="1116012" cy="1219200"/>
            </a:xfrm>
            <a:custGeom>
              <a:avLst/>
              <a:gdLst>
                <a:gd name="T0" fmla="*/ 205 w 228"/>
                <a:gd name="T1" fmla="*/ 0 h 250"/>
                <a:gd name="T2" fmla="*/ 33 w 228"/>
                <a:gd name="T3" fmla="*/ 126 h 250"/>
                <a:gd name="T4" fmla="*/ 26 w 228"/>
                <a:gd name="T5" fmla="*/ 150 h 250"/>
                <a:gd name="T6" fmla="*/ 96 w 228"/>
                <a:gd name="T7" fmla="*/ 106 h 250"/>
                <a:gd name="T8" fmla="*/ 96 w 228"/>
                <a:gd name="T9" fmla="*/ 106 h 250"/>
                <a:gd name="T10" fmla="*/ 96 w 228"/>
                <a:gd name="T11" fmla="*/ 106 h 250"/>
                <a:gd name="T12" fmla="*/ 89 w 228"/>
                <a:gd name="T13" fmla="*/ 172 h 250"/>
                <a:gd name="T14" fmla="*/ 8 w 228"/>
                <a:gd name="T15" fmla="*/ 220 h 250"/>
                <a:gd name="T16" fmla="*/ 0 w 228"/>
                <a:gd name="T17" fmla="*/ 250 h 250"/>
                <a:gd name="T18" fmla="*/ 228 w 228"/>
                <a:gd name="T19" fmla="*/ 96 h 250"/>
                <a:gd name="T20" fmla="*/ 223 w 228"/>
                <a:gd name="T21" fmla="*/ 72 h 250"/>
                <a:gd name="T22" fmla="*/ 175 w 228"/>
                <a:gd name="T23" fmla="*/ 110 h 250"/>
                <a:gd name="T24" fmla="*/ 170 w 228"/>
                <a:gd name="T25" fmla="*/ 51 h 250"/>
                <a:gd name="T26" fmla="*/ 209 w 228"/>
                <a:gd name="T27" fmla="*/ 18 h 250"/>
                <a:gd name="T28" fmla="*/ 205 w 228"/>
                <a:gd name="T29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8" h="250">
                  <a:moveTo>
                    <a:pt x="205" y="0"/>
                  </a:moveTo>
                  <a:cubicBezTo>
                    <a:pt x="144" y="52"/>
                    <a:pt x="86" y="95"/>
                    <a:pt x="33" y="126"/>
                  </a:cubicBezTo>
                  <a:cubicBezTo>
                    <a:pt x="31" y="134"/>
                    <a:pt x="29" y="142"/>
                    <a:pt x="26" y="150"/>
                  </a:cubicBezTo>
                  <a:cubicBezTo>
                    <a:pt x="49" y="138"/>
                    <a:pt x="72" y="123"/>
                    <a:pt x="96" y="106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94" y="127"/>
                    <a:pt x="91" y="149"/>
                    <a:pt x="89" y="172"/>
                  </a:cubicBezTo>
                  <a:cubicBezTo>
                    <a:pt x="60" y="191"/>
                    <a:pt x="33" y="207"/>
                    <a:pt x="8" y="220"/>
                  </a:cubicBezTo>
                  <a:cubicBezTo>
                    <a:pt x="5" y="230"/>
                    <a:pt x="2" y="240"/>
                    <a:pt x="0" y="250"/>
                  </a:cubicBezTo>
                  <a:cubicBezTo>
                    <a:pt x="67" y="216"/>
                    <a:pt x="146" y="163"/>
                    <a:pt x="228" y="96"/>
                  </a:cubicBezTo>
                  <a:cubicBezTo>
                    <a:pt x="226" y="88"/>
                    <a:pt x="224" y="80"/>
                    <a:pt x="223" y="72"/>
                  </a:cubicBezTo>
                  <a:cubicBezTo>
                    <a:pt x="207" y="85"/>
                    <a:pt x="191" y="98"/>
                    <a:pt x="175" y="110"/>
                  </a:cubicBezTo>
                  <a:cubicBezTo>
                    <a:pt x="173" y="89"/>
                    <a:pt x="172" y="70"/>
                    <a:pt x="170" y="51"/>
                  </a:cubicBezTo>
                  <a:cubicBezTo>
                    <a:pt x="183" y="40"/>
                    <a:pt x="196" y="30"/>
                    <a:pt x="209" y="18"/>
                  </a:cubicBezTo>
                  <a:cubicBezTo>
                    <a:pt x="208" y="12"/>
                    <a:pt x="206" y="6"/>
                    <a:pt x="205" y="0"/>
                  </a:cubicBezTo>
                </a:path>
              </a:pathLst>
            </a:custGeom>
            <a:solidFill>
              <a:srgbClr val="AEE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3673475" y="4175125"/>
              <a:ext cx="258762" cy="447675"/>
            </a:xfrm>
            <a:custGeom>
              <a:avLst/>
              <a:gdLst>
                <a:gd name="T0" fmla="*/ 39 w 53"/>
                <a:gd name="T1" fmla="*/ 0 h 92"/>
                <a:gd name="T2" fmla="*/ 0 w 53"/>
                <a:gd name="T3" fmla="*/ 33 h 92"/>
                <a:gd name="T4" fmla="*/ 5 w 53"/>
                <a:gd name="T5" fmla="*/ 92 h 92"/>
                <a:gd name="T6" fmla="*/ 53 w 53"/>
                <a:gd name="T7" fmla="*/ 54 h 92"/>
                <a:gd name="T8" fmla="*/ 39 w 53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92">
                  <a:moveTo>
                    <a:pt x="39" y="0"/>
                  </a:moveTo>
                  <a:cubicBezTo>
                    <a:pt x="26" y="12"/>
                    <a:pt x="13" y="22"/>
                    <a:pt x="0" y="33"/>
                  </a:cubicBezTo>
                  <a:cubicBezTo>
                    <a:pt x="2" y="52"/>
                    <a:pt x="3" y="71"/>
                    <a:pt x="5" y="92"/>
                  </a:cubicBezTo>
                  <a:cubicBezTo>
                    <a:pt x="21" y="80"/>
                    <a:pt x="37" y="67"/>
                    <a:pt x="53" y="54"/>
                  </a:cubicBezTo>
                  <a:cubicBezTo>
                    <a:pt x="48" y="35"/>
                    <a:pt x="44" y="17"/>
                    <a:pt x="39" y="0"/>
                  </a:cubicBezTo>
                </a:path>
              </a:pathLst>
            </a:custGeom>
            <a:solidFill>
              <a:srgbClr val="4FD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2881313" y="4603750"/>
              <a:ext cx="430212" cy="555625"/>
            </a:xfrm>
            <a:custGeom>
              <a:avLst/>
              <a:gdLst>
                <a:gd name="T0" fmla="*/ 88 w 88"/>
                <a:gd name="T1" fmla="*/ 0 h 114"/>
                <a:gd name="T2" fmla="*/ 18 w 88"/>
                <a:gd name="T3" fmla="*/ 44 h 114"/>
                <a:gd name="T4" fmla="*/ 0 w 88"/>
                <a:gd name="T5" fmla="*/ 114 h 114"/>
                <a:gd name="T6" fmla="*/ 81 w 88"/>
                <a:gd name="T7" fmla="*/ 66 h 114"/>
                <a:gd name="T8" fmla="*/ 88 w 88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4">
                  <a:moveTo>
                    <a:pt x="88" y="0"/>
                  </a:moveTo>
                  <a:cubicBezTo>
                    <a:pt x="64" y="17"/>
                    <a:pt x="41" y="32"/>
                    <a:pt x="18" y="44"/>
                  </a:cubicBezTo>
                  <a:cubicBezTo>
                    <a:pt x="12" y="67"/>
                    <a:pt x="6" y="90"/>
                    <a:pt x="0" y="114"/>
                  </a:cubicBezTo>
                  <a:cubicBezTo>
                    <a:pt x="25" y="101"/>
                    <a:pt x="52" y="85"/>
                    <a:pt x="81" y="66"/>
                  </a:cubicBezTo>
                  <a:cubicBezTo>
                    <a:pt x="83" y="43"/>
                    <a:pt x="86" y="21"/>
                    <a:pt x="88" y="0"/>
                  </a:cubicBezTo>
                </a:path>
              </a:pathLst>
            </a:custGeom>
            <a:solidFill>
              <a:srgbClr val="46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5"/>
            <p:cNvSpPr>
              <a:spLocks noEditPoints="1"/>
            </p:cNvSpPr>
            <p:nvPr/>
          </p:nvSpPr>
          <p:spPr bwMode="auto">
            <a:xfrm>
              <a:off x="4148138" y="2565400"/>
              <a:ext cx="1727200" cy="1604962"/>
            </a:xfrm>
            <a:custGeom>
              <a:avLst/>
              <a:gdLst>
                <a:gd name="T0" fmla="*/ 136 w 353"/>
                <a:gd name="T1" fmla="*/ 215 h 329"/>
                <a:gd name="T2" fmla="*/ 91 w 353"/>
                <a:gd name="T3" fmla="*/ 186 h 329"/>
                <a:gd name="T4" fmla="*/ 201 w 353"/>
                <a:gd name="T5" fmla="*/ 59 h 329"/>
                <a:gd name="T6" fmla="*/ 268 w 353"/>
                <a:gd name="T7" fmla="*/ 62 h 329"/>
                <a:gd name="T8" fmla="*/ 136 w 353"/>
                <a:gd name="T9" fmla="*/ 215 h 329"/>
                <a:gd name="T10" fmla="*/ 353 w 353"/>
                <a:gd name="T11" fmla="*/ 0 h 329"/>
                <a:gd name="T12" fmla="*/ 204 w 353"/>
                <a:gd name="T13" fmla="*/ 15 h 329"/>
                <a:gd name="T14" fmla="*/ 0 w 353"/>
                <a:gd name="T15" fmla="*/ 245 h 329"/>
                <a:gd name="T16" fmla="*/ 13 w 353"/>
                <a:gd name="T17" fmla="*/ 267 h 329"/>
                <a:gd name="T18" fmla="*/ 16 w 353"/>
                <a:gd name="T19" fmla="*/ 264 h 329"/>
                <a:gd name="T20" fmla="*/ 44 w 353"/>
                <a:gd name="T21" fmla="*/ 306 h 329"/>
                <a:gd name="T22" fmla="*/ 40 w 353"/>
                <a:gd name="T23" fmla="*/ 309 h 329"/>
                <a:gd name="T24" fmla="*/ 53 w 353"/>
                <a:gd name="T25" fmla="*/ 329 h 329"/>
                <a:gd name="T26" fmla="*/ 98 w 353"/>
                <a:gd name="T27" fmla="*/ 286 h 329"/>
                <a:gd name="T28" fmla="*/ 104 w 353"/>
                <a:gd name="T29" fmla="*/ 293 h 329"/>
                <a:gd name="T30" fmla="*/ 126 w 353"/>
                <a:gd name="T31" fmla="*/ 271 h 329"/>
                <a:gd name="T32" fmla="*/ 120 w 353"/>
                <a:gd name="T33" fmla="*/ 265 h 329"/>
                <a:gd name="T34" fmla="*/ 328 w 353"/>
                <a:gd name="T35" fmla="*/ 23 h 329"/>
                <a:gd name="T36" fmla="*/ 339 w 353"/>
                <a:gd name="T37" fmla="*/ 22 h 329"/>
                <a:gd name="T38" fmla="*/ 353 w 353"/>
                <a:gd name="T39" fmla="*/ 4 h 329"/>
                <a:gd name="T40" fmla="*/ 353 w 353"/>
                <a:gd name="T4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3" h="329">
                  <a:moveTo>
                    <a:pt x="136" y="215"/>
                  </a:moveTo>
                  <a:cubicBezTo>
                    <a:pt x="121" y="205"/>
                    <a:pt x="106" y="195"/>
                    <a:pt x="91" y="186"/>
                  </a:cubicBezTo>
                  <a:cubicBezTo>
                    <a:pt x="130" y="145"/>
                    <a:pt x="167" y="102"/>
                    <a:pt x="201" y="59"/>
                  </a:cubicBezTo>
                  <a:cubicBezTo>
                    <a:pt x="222" y="60"/>
                    <a:pt x="245" y="61"/>
                    <a:pt x="268" y="62"/>
                  </a:cubicBezTo>
                  <a:cubicBezTo>
                    <a:pt x="228" y="114"/>
                    <a:pt x="184" y="165"/>
                    <a:pt x="136" y="215"/>
                  </a:cubicBezTo>
                  <a:moveTo>
                    <a:pt x="353" y="0"/>
                  </a:moveTo>
                  <a:cubicBezTo>
                    <a:pt x="298" y="6"/>
                    <a:pt x="248" y="11"/>
                    <a:pt x="204" y="15"/>
                  </a:cubicBezTo>
                  <a:cubicBezTo>
                    <a:pt x="145" y="94"/>
                    <a:pt x="74" y="174"/>
                    <a:pt x="0" y="245"/>
                  </a:cubicBezTo>
                  <a:cubicBezTo>
                    <a:pt x="4" y="252"/>
                    <a:pt x="8" y="259"/>
                    <a:pt x="13" y="267"/>
                  </a:cubicBezTo>
                  <a:cubicBezTo>
                    <a:pt x="14" y="266"/>
                    <a:pt x="15" y="265"/>
                    <a:pt x="16" y="264"/>
                  </a:cubicBezTo>
                  <a:cubicBezTo>
                    <a:pt x="25" y="277"/>
                    <a:pt x="34" y="291"/>
                    <a:pt x="44" y="306"/>
                  </a:cubicBezTo>
                  <a:cubicBezTo>
                    <a:pt x="43" y="307"/>
                    <a:pt x="41" y="308"/>
                    <a:pt x="40" y="309"/>
                  </a:cubicBezTo>
                  <a:cubicBezTo>
                    <a:pt x="44" y="316"/>
                    <a:pt x="48" y="322"/>
                    <a:pt x="53" y="329"/>
                  </a:cubicBezTo>
                  <a:cubicBezTo>
                    <a:pt x="68" y="315"/>
                    <a:pt x="83" y="301"/>
                    <a:pt x="98" y="286"/>
                  </a:cubicBezTo>
                  <a:cubicBezTo>
                    <a:pt x="100" y="288"/>
                    <a:pt x="102" y="290"/>
                    <a:pt x="104" y="293"/>
                  </a:cubicBezTo>
                  <a:cubicBezTo>
                    <a:pt x="112" y="286"/>
                    <a:pt x="119" y="278"/>
                    <a:pt x="126" y="271"/>
                  </a:cubicBezTo>
                  <a:cubicBezTo>
                    <a:pt x="124" y="269"/>
                    <a:pt x="122" y="267"/>
                    <a:pt x="120" y="265"/>
                  </a:cubicBezTo>
                  <a:cubicBezTo>
                    <a:pt x="196" y="188"/>
                    <a:pt x="267" y="105"/>
                    <a:pt x="328" y="23"/>
                  </a:cubicBezTo>
                  <a:cubicBezTo>
                    <a:pt x="331" y="23"/>
                    <a:pt x="335" y="23"/>
                    <a:pt x="339" y="22"/>
                  </a:cubicBezTo>
                  <a:cubicBezTo>
                    <a:pt x="344" y="16"/>
                    <a:pt x="348" y="10"/>
                    <a:pt x="353" y="4"/>
                  </a:cubicBezTo>
                  <a:cubicBezTo>
                    <a:pt x="353" y="0"/>
                    <a:pt x="353" y="0"/>
                    <a:pt x="353" y="0"/>
                  </a:cubicBezTo>
                </a:path>
              </a:pathLst>
            </a:custGeom>
            <a:solidFill>
              <a:srgbClr val="99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4735513" y="2671763"/>
              <a:ext cx="1071562" cy="1214437"/>
            </a:xfrm>
            <a:custGeom>
              <a:avLst/>
              <a:gdLst>
                <a:gd name="T0" fmla="*/ 219 w 219"/>
                <a:gd name="T1" fmla="*/ 0 h 249"/>
                <a:gd name="T2" fmla="*/ 208 w 219"/>
                <a:gd name="T3" fmla="*/ 1 h 249"/>
                <a:gd name="T4" fmla="*/ 0 w 219"/>
                <a:gd name="T5" fmla="*/ 243 h 249"/>
                <a:gd name="T6" fmla="*/ 6 w 219"/>
                <a:gd name="T7" fmla="*/ 249 h 249"/>
                <a:gd name="T8" fmla="*/ 219 w 219"/>
                <a:gd name="T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249">
                  <a:moveTo>
                    <a:pt x="219" y="0"/>
                  </a:moveTo>
                  <a:cubicBezTo>
                    <a:pt x="215" y="1"/>
                    <a:pt x="211" y="1"/>
                    <a:pt x="208" y="1"/>
                  </a:cubicBezTo>
                  <a:cubicBezTo>
                    <a:pt x="147" y="83"/>
                    <a:pt x="76" y="166"/>
                    <a:pt x="0" y="243"/>
                  </a:cubicBezTo>
                  <a:cubicBezTo>
                    <a:pt x="2" y="245"/>
                    <a:pt x="4" y="247"/>
                    <a:pt x="6" y="249"/>
                  </a:cubicBezTo>
                  <a:cubicBezTo>
                    <a:pt x="84" y="170"/>
                    <a:pt x="157" y="85"/>
                    <a:pt x="219" y="0"/>
                  </a:cubicBezTo>
                </a:path>
              </a:pathLst>
            </a:custGeom>
            <a:solidFill>
              <a:srgbClr val="00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4406900" y="3959225"/>
              <a:ext cx="249237" cy="249237"/>
            </a:xfrm>
            <a:custGeom>
              <a:avLst/>
              <a:gdLst>
                <a:gd name="T0" fmla="*/ 45 w 51"/>
                <a:gd name="T1" fmla="*/ 0 h 51"/>
                <a:gd name="T2" fmla="*/ 0 w 51"/>
                <a:gd name="T3" fmla="*/ 43 h 51"/>
                <a:gd name="T4" fmla="*/ 5 w 51"/>
                <a:gd name="T5" fmla="*/ 51 h 51"/>
                <a:gd name="T6" fmla="*/ 51 w 51"/>
                <a:gd name="T7" fmla="*/ 7 h 51"/>
                <a:gd name="T8" fmla="*/ 45 w 5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45" y="0"/>
                  </a:moveTo>
                  <a:cubicBezTo>
                    <a:pt x="30" y="15"/>
                    <a:pt x="15" y="29"/>
                    <a:pt x="0" y="43"/>
                  </a:cubicBezTo>
                  <a:cubicBezTo>
                    <a:pt x="1" y="46"/>
                    <a:pt x="3" y="48"/>
                    <a:pt x="5" y="51"/>
                  </a:cubicBezTo>
                  <a:cubicBezTo>
                    <a:pt x="20" y="37"/>
                    <a:pt x="36" y="22"/>
                    <a:pt x="51" y="7"/>
                  </a:cubicBezTo>
                  <a:cubicBezTo>
                    <a:pt x="49" y="4"/>
                    <a:pt x="47" y="2"/>
                    <a:pt x="45" y="0"/>
                  </a:cubicBezTo>
                </a:path>
              </a:pathLst>
            </a:custGeom>
            <a:solidFill>
              <a:srgbClr val="00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4592638" y="2852738"/>
              <a:ext cx="866775" cy="760412"/>
            </a:xfrm>
            <a:custGeom>
              <a:avLst/>
              <a:gdLst>
                <a:gd name="T0" fmla="*/ 110 w 177"/>
                <a:gd name="T1" fmla="*/ 0 h 156"/>
                <a:gd name="T2" fmla="*/ 0 w 177"/>
                <a:gd name="T3" fmla="*/ 127 h 156"/>
                <a:gd name="T4" fmla="*/ 45 w 177"/>
                <a:gd name="T5" fmla="*/ 156 h 156"/>
                <a:gd name="T6" fmla="*/ 177 w 177"/>
                <a:gd name="T7" fmla="*/ 3 h 156"/>
                <a:gd name="T8" fmla="*/ 110 w 177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56">
                  <a:moveTo>
                    <a:pt x="110" y="0"/>
                  </a:moveTo>
                  <a:cubicBezTo>
                    <a:pt x="76" y="43"/>
                    <a:pt x="39" y="86"/>
                    <a:pt x="0" y="127"/>
                  </a:cubicBezTo>
                  <a:cubicBezTo>
                    <a:pt x="15" y="136"/>
                    <a:pt x="30" y="146"/>
                    <a:pt x="45" y="156"/>
                  </a:cubicBezTo>
                  <a:cubicBezTo>
                    <a:pt x="93" y="106"/>
                    <a:pt x="137" y="55"/>
                    <a:pt x="177" y="3"/>
                  </a:cubicBezTo>
                  <a:cubicBezTo>
                    <a:pt x="154" y="2"/>
                    <a:pt x="131" y="1"/>
                    <a:pt x="110" y="0"/>
                  </a:cubicBezTo>
                </a:path>
              </a:pathLst>
            </a:custGeom>
            <a:solidFill>
              <a:srgbClr val="30B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9"/>
            <p:cNvSpPr/>
            <p:nvPr/>
          </p:nvSpPr>
          <p:spPr bwMode="auto">
            <a:xfrm>
              <a:off x="4211638" y="3852863"/>
              <a:ext cx="152400" cy="219075"/>
            </a:xfrm>
            <a:custGeom>
              <a:avLst/>
              <a:gdLst>
                <a:gd name="T0" fmla="*/ 3 w 31"/>
                <a:gd name="T1" fmla="*/ 0 h 45"/>
                <a:gd name="T2" fmla="*/ 0 w 31"/>
                <a:gd name="T3" fmla="*/ 3 h 45"/>
                <a:gd name="T4" fmla="*/ 27 w 31"/>
                <a:gd name="T5" fmla="*/ 45 h 45"/>
                <a:gd name="T6" fmla="*/ 31 w 31"/>
                <a:gd name="T7" fmla="*/ 42 h 45"/>
                <a:gd name="T8" fmla="*/ 3 w 3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5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9" y="16"/>
                    <a:pt x="18" y="30"/>
                    <a:pt x="27" y="45"/>
                  </a:cubicBezTo>
                  <a:cubicBezTo>
                    <a:pt x="28" y="44"/>
                    <a:pt x="30" y="43"/>
                    <a:pt x="31" y="42"/>
                  </a:cubicBezTo>
                  <a:cubicBezTo>
                    <a:pt x="21" y="27"/>
                    <a:pt x="12" y="13"/>
                    <a:pt x="3" y="0"/>
                  </a:cubicBezTo>
                </a:path>
              </a:pathLst>
            </a:custGeom>
            <a:solidFill>
              <a:srgbClr val="3AB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5356225" y="1433513"/>
              <a:ext cx="519112" cy="931862"/>
            </a:xfrm>
            <a:custGeom>
              <a:avLst/>
              <a:gdLst>
                <a:gd name="T0" fmla="*/ 106 w 106"/>
                <a:gd name="T1" fmla="*/ 0 h 191"/>
                <a:gd name="T2" fmla="*/ 101 w 106"/>
                <a:gd name="T3" fmla="*/ 3 h 191"/>
                <a:gd name="T4" fmla="*/ 0 w 106"/>
                <a:gd name="T5" fmla="*/ 191 h 191"/>
                <a:gd name="T6" fmla="*/ 24 w 106"/>
                <a:gd name="T7" fmla="*/ 186 h 191"/>
                <a:gd name="T8" fmla="*/ 85 w 106"/>
                <a:gd name="T9" fmla="*/ 85 h 191"/>
                <a:gd name="T10" fmla="*/ 106 w 106"/>
                <a:gd name="T11" fmla="*/ 75 h 191"/>
                <a:gd name="T12" fmla="*/ 106 w 106"/>
                <a:gd name="T13" fmla="*/ 166 h 191"/>
                <a:gd name="T14" fmla="*/ 106 w 106"/>
                <a:gd name="T15" fmla="*/ 166 h 191"/>
                <a:gd name="T16" fmla="*/ 106 w 106"/>
                <a:gd name="T1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91">
                  <a:moveTo>
                    <a:pt x="106" y="0"/>
                  </a:moveTo>
                  <a:cubicBezTo>
                    <a:pt x="104" y="1"/>
                    <a:pt x="102" y="2"/>
                    <a:pt x="101" y="3"/>
                  </a:cubicBezTo>
                  <a:cubicBezTo>
                    <a:pt x="82" y="56"/>
                    <a:pt x="48" y="120"/>
                    <a:pt x="0" y="191"/>
                  </a:cubicBezTo>
                  <a:cubicBezTo>
                    <a:pt x="8" y="189"/>
                    <a:pt x="16" y="188"/>
                    <a:pt x="24" y="186"/>
                  </a:cubicBezTo>
                  <a:cubicBezTo>
                    <a:pt x="48" y="150"/>
                    <a:pt x="68" y="116"/>
                    <a:pt x="85" y="85"/>
                  </a:cubicBezTo>
                  <a:cubicBezTo>
                    <a:pt x="92" y="82"/>
                    <a:pt x="99" y="78"/>
                    <a:pt x="106" y="75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rgbClr val="99D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1"/>
            <p:cNvSpPr/>
            <p:nvPr/>
          </p:nvSpPr>
          <p:spPr bwMode="auto">
            <a:xfrm>
              <a:off x="5473700" y="1800225"/>
              <a:ext cx="401637" cy="541337"/>
            </a:xfrm>
            <a:custGeom>
              <a:avLst/>
              <a:gdLst>
                <a:gd name="T0" fmla="*/ 82 w 82"/>
                <a:gd name="T1" fmla="*/ 0 h 111"/>
                <a:gd name="T2" fmla="*/ 61 w 82"/>
                <a:gd name="T3" fmla="*/ 10 h 111"/>
                <a:gd name="T4" fmla="*/ 0 w 82"/>
                <a:gd name="T5" fmla="*/ 111 h 111"/>
                <a:gd name="T6" fmla="*/ 82 w 82"/>
                <a:gd name="T7" fmla="*/ 91 h 111"/>
                <a:gd name="T8" fmla="*/ 82 w 82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1">
                  <a:moveTo>
                    <a:pt x="82" y="0"/>
                  </a:moveTo>
                  <a:cubicBezTo>
                    <a:pt x="75" y="3"/>
                    <a:pt x="68" y="7"/>
                    <a:pt x="61" y="10"/>
                  </a:cubicBezTo>
                  <a:cubicBezTo>
                    <a:pt x="44" y="41"/>
                    <a:pt x="24" y="75"/>
                    <a:pt x="0" y="111"/>
                  </a:cubicBezTo>
                  <a:cubicBezTo>
                    <a:pt x="26" y="104"/>
                    <a:pt x="53" y="98"/>
                    <a:pt x="82" y="91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00B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2"/>
            <p:cNvSpPr>
              <a:spLocks noEditPoints="1"/>
            </p:cNvSpPr>
            <p:nvPr/>
          </p:nvSpPr>
          <p:spPr bwMode="auto">
            <a:xfrm>
              <a:off x="4979988" y="882651"/>
              <a:ext cx="136525" cy="77787"/>
            </a:xfrm>
            <a:custGeom>
              <a:avLst/>
              <a:gdLst>
                <a:gd name="T0" fmla="*/ 23 w 28"/>
                <a:gd name="T1" fmla="*/ 0 h 16"/>
                <a:gd name="T2" fmla="*/ 23 w 28"/>
                <a:gd name="T3" fmla="*/ 0 h 16"/>
                <a:gd name="T4" fmla="*/ 8 w 28"/>
                <a:gd name="T5" fmla="*/ 9 h 16"/>
                <a:gd name="T6" fmla="*/ 13 w 28"/>
                <a:gd name="T7" fmla="*/ 0 h 16"/>
                <a:gd name="T8" fmla="*/ 23 w 28"/>
                <a:gd name="T9" fmla="*/ 0 h 16"/>
                <a:gd name="T10" fmla="*/ 28 w 28"/>
                <a:gd name="T11" fmla="*/ 0 h 16"/>
                <a:gd name="T12" fmla="*/ 9 w 28"/>
                <a:gd name="T13" fmla="*/ 0 h 16"/>
                <a:gd name="T14" fmla="*/ 0 w 28"/>
                <a:gd name="T15" fmla="*/ 16 h 16"/>
                <a:gd name="T16" fmla="*/ 28 w 28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6"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8" y="3"/>
                    <a:pt x="13" y="6"/>
                    <a:pt x="8" y="9"/>
                  </a:cubicBezTo>
                  <a:cubicBezTo>
                    <a:pt x="9" y="6"/>
                    <a:pt x="11" y="3"/>
                    <a:pt x="1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8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5"/>
                    <a:pt x="3" y="11"/>
                    <a:pt x="0" y="16"/>
                  </a:cubicBezTo>
                  <a:cubicBezTo>
                    <a:pt x="9" y="10"/>
                    <a:pt x="19" y="5"/>
                    <a:pt x="28" y="0"/>
                  </a:cubicBezTo>
                </a:path>
              </a:pathLst>
            </a:custGeom>
            <a:solidFill>
              <a:srgbClr val="C0E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3"/>
            <p:cNvSpPr/>
            <p:nvPr/>
          </p:nvSpPr>
          <p:spPr bwMode="auto">
            <a:xfrm>
              <a:off x="5019675" y="882651"/>
              <a:ext cx="73025" cy="44450"/>
            </a:xfrm>
            <a:custGeom>
              <a:avLst/>
              <a:gdLst>
                <a:gd name="T0" fmla="*/ 15 w 15"/>
                <a:gd name="T1" fmla="*/ 0 h 9"/>
                <a:gd name="T2" fmla="*/ 5 w 15"/>
                <a:gd name="T3" fmla="*/ 0 h 9"/>
                <a:gd name="T4" fmla="*/ 0 w 15"/>
                <a:gd name="T5" fmla="*/ 9 h 9"/>
                <a:gd name="T6" fmla="*/ 15 w 1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1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3"/>
                    <a:pt x="1" y="6"/>
                    <a:pt x="0" y="9"/>
                  </a:cubicBezTo>
                  <a:cubicBezTo>
                    <a:pt x="5" y="6"/>
                    <a:pt x="10" y="3"/>
                    <a:pt x="15" y="0"/>
                  </a:cubicBezTo>
                </a:path>
              </a:pathLst>
            </a:custGeom>
            <a:solidFill>
              <a:srgbClr val="32C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4416425" y="960438"/>
              <a:ext cx="392112" cy="423862"/>
            </a:xfrm>
            <a:custGeom>
              <a:avLst/>
              <a:gdLst>
                <a:gd name="T0" fmla="*/ 80 w 80"/>
                <a:gd name="T1" fmla="*/ 0 h 87"/>
                <a:gd name="T2" fmla="*/ 1 w 80"/>
                <a:gd name="T3" fmla="*/ 65 h 87"/>
                <a:gd name="T4" fmla="*/ 1 w 80"/>
                <a:gd name="T5" fmla="*/ 66 h 87"/>
                <a:gd name="T6" fmla="*/ 33 w 80"/>
                <a:gd name="T7" fmla="*/ 39 h 87"/>
                <a:gd name="T8" fmla="*/ 33 w 80"/>
                <a:gd name="T9" fmla="*/ 39 h 87"/>
                <a:gd name="T10" fmla="*/ 33 w 80"/>
                <a:gd name="T11" fmla="*/ 39 h 87"/>
                <a:gd name="T12" fmla="*/ 27 w 80"/>
                <a:gd name="T13" fmla="*/ 63 h 87"/>
                <a:gd name="T14" fmla="*/ 0 w 80"/>
                <a:gd name="T15" fmla="*/ 86 h 87"/>
                <a:gd name="T16" fmla="*/ 0 w 80"/>
                <a:gd name="T17" fmla="*/ 87 h 87"/>
                <a:gd name="T18" fmla="*/ 67 w 80"/>
                <a:gd name="T19" fmla="*/ 33 h 87"/>
                <a:gd name="T20" fmla="*/ 69 w 80"/>
                <a:gd name="T21" fmla="*/ 27 h 87"/>
                <a:gd name="T22" fmla="*/ 52 w 80"/>
                <a:gd name="T23" fmla="*/ 40 h 87"/>
                <a:gd name="T24" fmla="*/ 58 w 80"/>
                <a:gd name="T25" fmla="*/ 21 h 87"/>
                <a:gd name="T26" fmla="*/ 77 w 80"/>
                <a:gd name="T27" fmla="*/ 6 h 87"/>
                <a:gd name="T28" fmla="*/ 80 w 80"/>
                <a:gd name="T2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87">
                  <a:moveTo>
                    <a:pt x="80" y="0"/>
                  </a:moveTo>
                  <a:cubicBezTo>
                    <a:pt x="53" y="20"/>
                    <a:pt x="27" y="42"/>
                    <a:pt x="1" y="65"/>
                  </a:cubicBezTo>
                  <a:cubicBezTo>
                    <a:pt x="1" y="65"/>
                    <a:pt x="1" y="66"/>
                    <a:pt x="1" y="66"/>
                  </a:cubicBezTo>
                  <a:cubicBezTo>
                    <a:pt x="12" y="57"/>
                    <a:pt x="22" y="48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1" y="47"/>
                    <a:pt x="29" y="55"/>
                    <a:pt x="27" y="63"/>
                  </a:cubicBezTo>
                  <a:cubicBezTo>
                    <a:pt x="18" y="70"/>
                    <a:pt x="9" y="78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22" y="67"/>
                    <a:pt x="45" y="49"/>
                    <a:pt x="67" y="33"/>
                  </a:cubicBezTo>
                  <a:cubicBezTo>
                    <a:pt x="67" y="31"/>
                    <a:pt x="68" y="29"/>
                    <a:pt x="69" y="27"/>
                  </a:cubicBezTo>
                  <a:cubicBezTo>
                    <a:pt x="63" y="31"/>
                    <a:pt x="57" y="36"/>
                    <a:pt x="52" y="40"/>
                  </a:cubicBezTo>
                  <a:cubicBezTo>
                    <a:pt x="54" y="34"/>
                    <a:pt x="56" y="27"/>
                    <a:pt x="58" y="21"/>
                  </a:cubicBezTo>
                  <a:cubicBezTo>
                    <a:pt x="64" y="16"/>
                    <a:pt x="71" y="11"/>
                    <a:pt x="77" y="6"/>
                  </a:cubicBezTo>
                  <a:cubicBezTo>
                    <a:pt x="78" y="4"/>
                    <a:pt x="79" y="2"/>
                    <a:pt x="80" y="0"/>
                  </a:cubicBezTo>
                </a:path>
              </a:pathLst>
            </a:custGeom>
            <a:solidFill>
              <a:srgbClr val="BAE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4416425" y="1150938"/>
              <a:ext cx="161925" cy="228600"/>
            </a:xfrm>
            <a:custGeom>
              <a:avLst/>
              <a:gdLst>
                <a:gd name="T0" fmla="*/ 33 w 33"/>
                <a:gd name="T1" fmla="*/ 0 h 47"/>
                <a:gd name="T2" fmla="*/ 1 w 33"/>
                <a:gd name="T3" fmla="*/ 27 h 47"/>
                <a:gd name="T4" fmla="*/ 0 w 33"/>
                <a:gd name="T5" fmla="*/ 47 h 47"/>
                <a:gd name="T6" fmla="*/ 27 w 33"/>
                <a:gd name="T7" fmla="*/ 24 h 47"/>
                <a:gd name="T8" fmla="*/ 33 w 33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7">
                  <a:moveTo>
                    <a:pt x="33" y="0"/>
                  </a:moveTo>
                  <a:cubicBezTo>
                    <a:pt x="22" y="9"/>
                    <a:pt x="12" y="18"/>
                    <a:pt x="1" y="27"/>
                  </a:cubicBezTo>
                  <a:cubicBezTo>
                    <a:pt x="1" y="33"/>
                    <a:pt x="1" y="40"/>
                    <a:pt x="0" y="47"/>
                  </a:cubicBezTo>
                  <a:cubicBezTo>
                    <a:pt x="9" y="39"/>
                    <a:pt x="18" y="31"/>
                    <a:pt x="27" y="24"/>
                  </a:cubicBezTo>
                  <a:cubicBezTo>
                    <a:pt x="29" y="16"/>
                    <a:pt x="31" y="8"/>
                    <a:pt x="33" y="0"/>
                  </a:cubicBezTo>
                </a:path>
              </a:pathLst>
            </a:custGeom>
            <a:solidFill>
              <a:srgbClr val="21AC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4672013" y="990600"/>
              <a:ext cx="122237" cy="165100"/>
            </a:xfrm>
            <a:custGeom>
              <a:avLst/>
              <a:gdLst>
                <a:gd name="T0" fmla="*/ 25 w 25"/>
                <a:gd name="T1" fmla="*/ 0 h 34"/>
                <a:gd name="T2" fmla="*/ 6 w 25"/>
                <a:gd name="T3" fmla="*/ 15 h 34"/>
                <a:gd name="T4" fmla="*/ 0 w 25"/>
                <a:gd name="T5" fmla="*/ 34 h 34"/>
                <a:gd name="T6" fmla="*/ 17 w 25"/>
                <a:gd name="T7" fmla="*/ 21 h 34"/>
                <a:gd name="T8" fmla="*/ 25 w 2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4">
                  <a:moveTo>
                    <a:pt x="25" y="0"/>
                  </a:moveTo>
                  <a:cubicBezTo>
                    <a:pt x="19" y="5"/>
                    <a:pt x="12" y="10"/>
                    <a:pt x="6" y="15"/>
                  </a:cubicBezTo>
                  <a:cubicBezTo>
                    <a:pt x="4" y="21"/>
                    <a:pt x="2" y="28"/>
                    <a:pt x="0" y="34"/>
                  </a:cubicBezTo>
                  <a:cubicBezTo>
                    <a:pt x="5" y="30"/>
                    <a:pt x="11" y="25"/>
                    <a:pt x="17" y="21"/>
                  </a:cubicBezTo>
                  <a:cubicBezTo>
                    <a:pt x="20" y="14"/>
                    <a:pt x="23" y="7"/>
                    <a:pt x="25" y="0"/>
                  </a:cubicBezTo>
                </a:path>
              </a:pathLst>
            </a:custGeom>
            <a:solidFill>
              <a:srgbClr val="60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17"/>
            <p:cNvSpPr>
              <a:spLocks noEditPoints="1"/>
            </p:cNvSpPr>
            <p:nvPr/>
          </p:nvSpPr>
          <p:spPr bwMode="auto">
            <a:xfrm>
              <a:off x="3795713" y="1443038"/>
              <a:ext cx="465137" cy="477837"/>
            </a:xfrm>
            <a:custGeom>
              <a:avLst/>
              <a:gdLst>
                <a:gd name="T0" fmla="*/ 30 w 95"/>
                <a:gd name="T1" fmla="*/ 85 h 98"/>
                <a:gd name="T2" fmla="*/ 15 w 95"/>
                <a:gd name="T3" fmla="*/ 80 h 98"/>
                <a:gd name="T4" fmla="*/ 79 w 95"/>
                <a:gd name="T5" fmla="*/ 13 h 98"/>
                <a:gd name="T6" fmla="*/ 85 w 95"/>
                <a:gd name="T7" fmla="*/ 27 h 98"/>
                <a:gd name="T8" fmla="*/ 30 w 95"/>
                <a:gd name="T9" fmla="*/ 85 h 98"/>
                <a:gd name="T10" fmla="*/ 89 w 95"/>
                <a:gd name="T11" fmla="*/ 0 h 98"/>
                <a:gd name="T12" fmla="*/ 79 w 95"/>
                <a:gd name="T13" fmla="*/ 10 h 98"/>
                <a:gd name="T14" fmla="*/ 79 w 95"/>
                <a:gd name="T15" fmla="*/ 10 h 98"/>
                <a:gd name="T16" fmla="*/ 12 w 95"/>
                <a:gd name="T17" fmla="*/ 81 h 98"/>
                <a:gd name="T18" fmla="*/ 11 w 95"/>
                <a:gd name="T19" fmla="*/ 81 h 98"/>
                <a:gd name="T20" fmla="*/ 2 w 95"/>
                <a:gd name="T21" fmla="*/ 92 h 98"/>
                <a:gd name="T22" fmla="*/ 2 w 95"/>
                <a:gd name="T23" fmla="*/ 92 h 98"/>
                <a:gd name="T24" fmla="*/ 0 w 95"/>
                <a:gd name="T25" fmla="*/ 95 h 98"/>
                <a:gd name="T26" fmla="*/ 3 w 95"/>
                <a:gd name="T27" fmla="*/ 95 h 98"/>
                <a:gd name="T28" fmla="*/ 4 w 95"/>
                <a:gd name="T29" fmla="*/ 94 h 98"/>
                <a:gd name="T30" fmla="*/ 18 w 95"/>
                <a:gd name="T31" fmla="*/ 97 h 98"/>
                <a:gd name="T32" fmla="*/ 18 w 95"/>
                <a:gd name="T33" fmla="*/ 97 h 98"/>
                <a:gd name="T34" fmla="*/ 22 w 95"/>
                <a:gd name="T35" fmla="*/ 98 h 98"/>
                <a:gd name="T36" fmla="*/ 24 w 95"/>
                <a:gd name="T37" fmla="*/ 95 h 98"/>
                <a:gd name="T38" fmla="*/ 24 w 95"/>
                <a:gd name="T39" fmla="*/ 95 h 98"/>
                <a:gd name="T40" fmla="*/ 95 w 95"/>
                <a:gd name="T41" fmla="*/ 21 h 98"/>
                <a:gd name="T42" fmla="*/ 89 w 95"/>
                <a:gd name="T4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5" h="98">
                  <a:moveTo>
                    <a:pt x="30" y="85"/>
                  </a:moveTo>
                  <a:cubicBezTo>
                    <a:pt x="24" y="83"/>
                    <a:pt x="20" y="82"/>
                    <a:pt x="15" y="80"/>
                  </a:cubicBezTo>
                  <a:cubicBezTo>
                    <a:pt x="35" y="58"/>
                    <a:pt x="57" y="35"/>
                    <a:pt x="79" y="13"/>
                  </a:cubicBezTo>
                  <a:cubicBezTo>
                    <a:pt x="81" y="18"/>
                    <a:pt x="83" y="22"/>
                    <a:pt x="85" y="27"/>
                  </a:cubicBezTo>
                  <a:cubicBezTo>
                    <a:pt x="65" y="46"/>
                    <a:pt x="47" y="65"/>
                    <a:pt x="30" y="85"/>
                  </a:cubicBezTo>
                  <a:moveTo>
                    <a:pt x="89" y="0"/>
                  </a:moveTo>
                  <a:cubicBezTo>
                    <a:pt x="85" y="3"/>
                    <a:pt x="82" y="7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56" y="33"/>
                    <a:pt x="33" y="57"/>
                    <a:pt x="12" y="81"/>
                  </a:cubicBezTo>
                  <a:cubicBezTo>
                    <a:pt x="12" y="81"/>
                    <a:pt x="12" y="81"/>
                    <a:pt x="11" y="81"/>
                  </a:cubicBezTo>
                  <a:cubicBezTo>
                    <a:pt x="8" y="84"/>
                    <a:pt x="5" y="88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93"/>
                    <a:pt x="0" y="94"/>
                    <a:pt x="0" y="95"/>
                  </a:cubicBezTo>
                  <a:cubicBezTo>
                    <a:pt x="1" y="95"/>
                    <a:pt x="2" y="95"/>
                    <a:pt x="3" y="95"/>
                  </a:cubicBezTo>
                  <a:cubicBezTo>
                    <a:pt x="3" y="95"/>
                    <a:pt x="3" y="95"/>
                    <a:pt x="4" y="94"/>
                  </a:cubicBezTo>
                  <a:cubicBezTo>
                    <a:pt x="8" y="95"/>
                    <a:pt x="13" y="96"/>
                    <a:pt x="18" y="97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9" y="97"/>
                    <a:pt x="20" y="98"/>
                    <a:pt x="22" y="98"/>
                  </a:cubicBezTo>
                  <a:cubicBezTo>
                    <a:pt x="22" y="97"/>
                    <a:pt x="23" y="96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45" y="70"/>
                    <a:pt x="70" y="45"/>
                    <a:pt x="95" y="21"/>
                  </a:cubicBezTo>
                  <a:cubicBezTo>
                    <a:pt x="93" y="14"/>
                    <a:pt x="91" y="7"/>
                    <a:pt x="89" y="0"/>
                  </a:cubicBezTo>
                </a:path>
              </a:pathLst>
            </a:custGeom>
            <a:solidFill>
              <a:srgbClr val="99DE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18"/>
            <p:cNvSpPr/>
            <p:nvPr/>
          </p:nvSpPr>
          <p:spPr bwMode="auto">
            <a:xfrm>
              <a:off x="3790950" y="1892300"/>
              <a:ext cx="14287" cy="14287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2 h 3"/>
                <a:gd name="T4" fmla="*/ 1 w 3"/>
                <a:gd name="T5" fmla="*/ 3 h 3"/>
                <a:gd name="T6" fmla="*/ 3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009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19"/>
            <p:cNvSpPr/>
            <p:nvPr/>
          </p:nvSpPr>
          <p:spPr bwMode="auto">
            <a:xfrm>
              <a:off x="3849688" y="1492250"/>
              <a:ext cx="333375" cy="346075"/>
            </a:xfrm>
            <a:custGeom>
              <a:avLst/>
              <a:gdLst>
                <a:gd name="T0" fmla="*/ 68 w 68"/>
                <a:gd name="T1" fmla="*/ 0 h 71"/>
                <a:gd name="T2" fmla="*/ 0 w 68"/>
                <a:gd name="T3" fmla="*/ 71 h 71"/>
                <a:gd name="T4" fmla="*/ 1 w 68"/>
                <a:gd name="T5" fmla="*/ 71 h 71"/>
                <a:gd name="T6" fmla="*/ 68 w 68"/>
                <a:gd name="T7" fmla="*/ 0 h 71"/>
                <a:gd name="T8" fmla="*/ 68 w 68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1">
                  <a:moveTo>
                    <a:pt x="68" y="0"/>
                  </a:moveTo>
                  <a:cubicBezTo>
                    <a:pt x="44" y="23"/>
                    <a:pt x="21" y="47"/>
                    <a:pt x="0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2" y="47"/>
                    <a:pt x="45" y="23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20"/>
            <p:cNvSpPr/>
            <p:nvPr/>
          </p:nvSpPr>
          <p:spPr bwMode="auto">
            <a:xfrm>
              <a:off x="3810000" y="1901825"/>
              <a:ext cx="74612" cy="14287"/>
            </a:xfrm>
            <a:custGeom>
              <a:avLst/>
              <a:gdLst>
                <a:gd name="T0" fmla="*/ 1 w 15"/>
                <a:gd name="T1" fmla="*/ 0 h 3"/>
                <a:gd name="T2" fmla="*/ 0 w 15"/>
                <a:gd name="T3" fmla="*/ 1 h 3"/>
                <a:gd name="T4" fmla="*/ 15 w 15"/>
                <a:gd name="T5" fmla="*/ 3 h 3"/>
                <a:gd name="T6" fmla="*/ 15 w 15"/>
                <a:gd name="T7" fmla="*/ 3 h 3"/>
                <a:gd name="T8" fmla="*/ 1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2"/>
                    <a:pt x="10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0" y="2"/>
                    <a:pt x="5" y="1"/>
                    <a:pt x="1" y="0"/>
                  </a:cubicBezTo>
                </a:path>
              </a:pathLst>
            </a:custGeom>
            <a:solidFill>
              <a:srgbClr val="00A8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1"/>
            <p:cNvSpPr/>
            <p:nvPr/>
          </p:nvSpPr>
          <p:spPr bwMode="auto">
            <a:xfrm>
              <a:off x="3868738" y="1506538"/>
              <a:ext cx="342900" cy="350837"/>
            </a:xfrm>
            <a:custGeom>
              <a:avLst/>
              <a:gdLst>
                <a:gd name="T0" fmla="*/ 64 w 70"/>
                <a:gd name="T1" fmla="*/ 0 h 72"/>
                <a:gd name="T2" fmla="*/ 0 w 70"/>
                <a:gd name="T3" fmla="*/ 67 h 72"/>
                <a:gd name="T4" fmla="*/ 15 w 70"/>
                <a:gd name="T5" fmla="*/ 72 h 72"/>
                <a:gd name="T6" fmla="*/ 70 w 70"/>
                <a:gd name="T7" fmla="*/ 14 h 72"/>
                <a:gd name="T8" fmla="*/ 64 w 70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2">
                  <a:moveTo>
                    <a:pt x="64" y="0"/>
                  </a:moveTo>
                  <a:cubicBezTo>
                    <a:pt x="42" y="22"/>
                    <a:pt x="20" y="45"/>
                    <a:pt x="0" y="67"/>
                  </a:cubicBezTo>
                  <a:cubicBezTo>
                    <a:pt x="5" y="69"/>
                    <a:pt x="9" y="70"/>
                    <a:pt x="15" y="72"/>
                  </a:cubicBezTo>
                  <a:cubicBezTo>
                    <a:pt x="32" y="52"/>
                    <a:pt x="50" y="33"/>
                    <a:pt x="70" y="14"/>
                  </a:cubicBezTo>
                  <a:cubicBezTo>
                    <a:pt x="68" y="9"/>
                    <a:pt x="66" y="5"/>
                    <a:pt x="64" y="0"/>
                  </a:cubicBezTo>
                </a:path>
              </a:pathLst>
            </a:custGeom>
            <a:solidFill>
              <a:srgbClr val="009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2"/>
            <p:cNvSpPr/>
            <p:nvPr/>
          </p:nvSpPr>
          <p:spPr bwMode="auto">
            <a:xfrm>
              <a:off x="3903663" y="1906588"/>
              <a:ext cx="9525" cy="14287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3 h 3"/>
                <a:gd name="T4" fmla="*/ 0 w 2"/>
                <a:gd name="T5" fmla="*/ 3 h 3"/>
                <a:gd name="T6" fmla="*/ 2 w 2"/>
                <a:gd name="T7" fmla="*/ 0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009C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3"/>
            <p:cNvSpPr/>
            <p:nvPr/>
          </p:nvSpPr>
          <p:spPr bwMode="auto">
            <a:xfrm>
              <a:off x="3325813" y="1998663"/>
              <a:ext cx="509587" cy="531812"/>
            </a:xfrm>
            <a:custGeom>
              <a:avLst/>
              <a:gdLst>
                <a:gd name="T0" fmla="*/ 104 w 104"/>
                <a:gd name="T1" fmla="*/ 0 h 109"/>
                <a:gd name="T2" fmla="*/ 99 w 104"/>
                <a:gd name="T3" fmla="*/ 1 h 109"/>
                <a:gd name="T4" fmla="*/ 71 w 104"/>
                <a:gd name="T5" fmla="*/ 36 h 109"/>
                <a:gd name="T6" fmla="*/ 50 w 104"/>
                <a:gd name="T7" fmla="*/ 42 h 109"/>
                <a:gd name="T8" fmla="*/ 82 w 104"/>
                <a:gd name="T9" fmla="*/ 1 h 109"/>
                <a:gd name="T10" fmla="*/ 78 w 104"/>
                <a:gd name="T11" fmla="*/ 1 h 109"/>
                <a:gd name="T12" fmla="*/ 44 w 104"/>
                <a:gd name="T13" fmla="*/ 45 h 109"/>
                <a:gd name="T14" fmla="*/ 42 w 104"/>
                <a:gd name="T15" fmla="*/ 45 h 109"/>
                <a:gd name="T16" fmla="*/ 32 w 104"/>
                <a:gd name="T17" fmla="*/ 59 h 109"/>
                <a:gd name="T18" fmla="*/ 34 w 104"/>
                <a:gd name="T19" fmla="*/ 58 h 109"/>
                <a:gd name="T20" fmla="*/ 34 w 104"/>
                <a:gd name="T21" fmla="*/ 58 h 109"/>
                <a:gd name="T22" fmla="*/ 34 w 104"/>
                <a:gd name="T23" fmla="*/ 58 h 109"/>
                <a:gd name="T24" fmla="*/ 0 w 104"/>
                <a:gd name="T25" fmla="*/ 109 h 109"/>
                <a:gd name="T26" fmla="*/ 6 w 104"/>
                <a:gd name="T27" fmla="*/ 106 h 109"/>
                <a:gd name="T28" fmla="*/ 38 w 104"/>
                <a:gd name="T29" fmla="*/ 58 h 109"/>
                <a:gd name="T30" fmla="*/ 61 w 104"/>
                <a:gd name="T31" fmla="*/ 51 h 109"/>
                <a:gd name="T32" fmla="*/ 61 w 104"/>
                <a:gd name="T33" fmla="*/ 51 h 109"/>
                <a:gd name="T34" fmla="*/ 61 w 104"/>
                <a:gd name="T35" fmla="*/ 51 h 109"/>
                <a:gd name="T36" fmla="*/ 34 w 104"/>
                <a:gd name="T37" fmla="*/ 92 h 109"/>
                <a:gd name="T38" fmla="*/ 41 w 104"/>
                <a:gd name="T39" fmla="*/ 89 h 109"/>
                <a:gd name="T40" fmla="*/ 68 w 104"/>
                <a:gd name="T41" fmla="*/ 47 h 109"/>
                <a:gd name="T42" fmla="*/ 71 w 104"/>
                <a:gd name="T43" fmla="*/ 47 h 109"/>
                <a:gd name="T44" fmla="*/ 78 w 104"/>
                <a:gd name="T45" fmla="*/ 36 h 109"/>
                <a:gd name="T46" fmla="*/ 76 w 104"/>
                <a:gd name="T47" fmla="*/ 37 h 109"/>
                <a:gd name="T48" fmla="*/ 104 w 104"/>
                <a:gd name="T4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" h="109">
                  <a:moveTo>
                    <a:pt x="104" y="0"/>
                  </a:moveTo>
                  <a:cubicBezTo>
                    <a:pt x="102" y="0"/>
                    <a:pt x="101" y="0"/>
                    <a:pt x="99" y="1"/>
                  </a:cubicBezTo>
                  <a:cubicBezTo>
                    <a:pt x="89" y="13"/>
                    <a:pt x="80" y="25"/>
                    <a:pt x="71" y="36"/>
                  </a:cubicBezTo>
                  <a:cubicBezTo>
                    <a:pt x="64" y="38"/>
                    <a:pt x="57" y="40"/>
                    <a:pt x="50" y="42"/>
                  </a:cubicBezTo>
                  <a:cubicBezTo>
                    <a:pt x="60" y="28"/>
                    <a:pt x="71" y="14"/>
                    <a:pt x="82" y="1"/>
                  </a:cubicBezTo>
                  <a:cubicBezTo>
                    <a:pt x="81" y="1"/>
                    <a:pt x="80" y="1"/>
                    <a:pt x="78" y="1"/>
                  </a:cubicBezTo>
                  <a:cubicBezTo>
                    <a:pt x="66" y="16"/>
                    <a:pt x="55" y="30"/>
                    <a:pt x="44" y="45"/>
                  </a:cubicBezTo>
                  <a:cubicBezTo>
                    <a:pt x="43" y="45"/>
                    <a:pt x="42" y="45"/>
                    <a:pt x="42" y="45"/>
                  </a:cubicBezTo>
                  <a:cubicBezTo>
                    <a:pt x="38" y="50"/>
                    <a:pt x="35" y="54"/>
                    <a:pt x="32" y="59"/>
                  </a:cubicBezTo>
                  <a:cubicBezTo>
                    <a:pt x="32" y="59"/>
                    <a:pt x="33" y="58"/>
                    <a:pt x="34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22" y="75"/>
                    <a:pt x="10" y="92"/>
                    <a:pt x="0" y="109"/>
                  </a:cubicBezTo>
                  <a:cubicBezTo>
                    <a:pt x="2" y="108"/>
                    <a:pt x="4" y="107"/>
                    <a:pt x="6" y="106"/>
                  </a:cubicBezTo>
                  <a:cubicBezTo>
                    <a:pt x="16" y="90"/>
                    <a:pt x="26" y="74"/>
                    <a:pt x="38" y="58"/>
                  </a:cubicBezTo>
                  <a:cubicBezTo>
                    <a:pt x="45" y="56"/>
                    <a:pt x="53" y="54"/>
                    <a:pt x="61" y="51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51" y="65"/>
                    <a:pt x="42" y="79"/>
                    <a:pt x="34" y="92"/>
                  </a:cubicBezTo>
                  <a:cubicBezTo>
                    <a:pt x="36" y="91"/>
                    <a:pt x="39" y="90"/>
                    <a:pt x="41" y="89"/>
                  </a:cubicBezTo>
                  <a:cubicBezTo>
                    <a:pt x="49" y="76"/>
                    <a:pt x="58" y="62"/>
                    <a:pt x="68" y="47"/>
                  </a:cubicBezTo>
                  <a:cubicBezTo>
                    <a:pt x="69" y="47"/>
                    <a:pt x="70" y="47"/>
                    <a:pt x="71" y="47"/>
                  </a:cubicBezTo>
                  <a:cubicBezTo>
                    <a:pt x="73" y="43"/>
                    <a:pt x="76" y="40"/>
                    <a:pt x="78" y="36"/>
                  </a:cubicBezTo>
                  <a:cubicBezTo>
                    <a:pt x="77" y="36"/>
                    <a:pt x="76" y="37"/>
                    <a:pt x="76" y="37"/>
                  </a:cubicBezTo>
                  <a:cubicBezTo>
                    <a:pt x="84" y="25"/>
                    <a:pt x="94" y="13"/>
                    <a:pt x="104" y="0"/>
                  </a:cubicBezTo>
                </a:path>
              </a:pathLst>
            </a:custGeom>
            <a:solidFill>
              <a:srgbClr val="99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3311525" y="2282825"/>
              <a:ext cx="180975" cy="252412"/>
            </a:xfrm>
            <a:custGeom>
              <a:avLst/>
              <a:gdLst>
                <a:gd name="T0" fmla="*/ 37 w 37"/>
                <a:gd name="T1" fmla="*/ 0 h 52"/>
                <a:gd name="T2" fmla="*/ 35 w 37"/>
                <a:gd name="T3" fmla="*/ 1 h 52"/>
                <a:gd name="T4" fmla="*/ 0 w 37"/>
                <a:gd name="T5" fmla="*/ 52 h 52"/>
                <a:gd name="T6" fmla="*/ 3 w 37"/>
                <a:gd name="T7" fmla="*/ 51 h 52"/>
                <a:gd name="T8" fmla="*/ 37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37" y="0"/>
                  </a:moveTo>
                  <a:cubicBezTo>
                    <a:pt x="36" y="0"/>
                    <a:pt x="35" y="1"/>
                    <a:pt x="35" y="1"/>
                  </a:cubicBezTo>
                  <a:cubicBezTo>
                    <a:pt x="22" y="18"/>
                    <a:pt x="10" y="36"/>
                    <a:pt x="0" y="52"/>
                  </a:cubicBezTo>
                  <a:cubicBezTo>
                    <a:pt x="1" y="52"/>
                    <a:pt x="2" y="51"/>
                    <a:pt x="3" y="51"/>
                  </a:cubicBezTo>
                  <a:cubicBezTo>
                    <a:pt x="13" y="34"/>
                    <a:pt x="25" y="17"/>
                    <a:pt x="37" y="0"/>
                  </a:cubicBezTo>
                </a:path>
              </a:pathLst>
            </a:custGeom>
            <a:solidFill>
              <a:srgbClr val="008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5"/>
            <p:cNvSpPr/>
            <p:nvPr/>
          </p:nvSpPr>
          <p:spPr bwMode="auto">
            <a:xfrm>
              <a:off x="3532188" y="2005013"/>
              <a:ext cx="176212" cy="214312"/>
            </a:xfrm>
            <a:custGeom>
              <a:avLst/>
              <a:gdLst>
                <a:gd name="T0" fmla="*/ 36 w 36"/>
                <a:gd name="T1" fmla="*/ 0 h 44"/>
                <a:gd name="T2" fmla="*/ 35 w 36"/>
                <a:gd name="T3" fmla="*/ 0 h 44"/>
                <a:gd name="T4" fmla="*/ 0 w 36"/>
                <a:gd name="T5" fmla="*/ 44 h 44"/>
                <a:gd name="T6" fmla="*/ 2 w 36"/>
                <a:gd name="T7" fmla="*/ 44 h 44"/>
                <a:gd name="T8" fmla="*/ 36 w 36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4">
                  <a:moveTo>
                    <a:pt x="36" y="0"/>
                  </a:moveTo>
                  <a:cubicBezTo>
                    <a:pt x="36" y="0"/>
                    <a:pt x="35" y="0"/>
                    <a:pt x="35" y="0"/>
                  </a:cubicBezTo>
                  <a:cubicBezTo>
                    <a:pt x="22" y="15"/>
                    <a:pt x="11" y="30"/>
                    <a:pt x="0" y="44"/>
                  </a:cubicBezTo>
                  <a:cubicBezTo>
                    <a:pt x="0" y="44"/>
                    <a:pt x="1" y="44"/>
                    <a:pt x="2" y="44"/>
                  </a:cubicBezTo>
                  <a:cubicBezTo>
                    <a:pt x="13" y="29"/>
                    <a:pt x="24" y="15"/>
                    <a:pt x="36" y="0"/>
                  </a:cubicBezTo>
                </a:path>
              </a:pathLst>
            </a:custGeom>
            <a:solidFill>
              <a:srgbClr val="008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3355975" y="2247900"/>
              <a:ext cx="268287" cy="268287"/>
            </a:xfrm>
            <a:custGeom>
              <a:avLst/>
              <a:gdLst>
                <a:gd name="T0" fmla="*/ 55 w 55"/>
                <a:gd name="T1" fmla="*/ 0 h 55"/>
                <a:gd name="T2" fmla="*/ 32 w 55"/>
                <a:gd name="T3" fmla="*/ 7 h 55"/>
                <a:gd name="T4" fmla="*/ 0 w 55"/>
                <a:gd name="T5" fmla="*/ 55 h 55"/>
                <a:gd name="T6" fmla="*/ 28 w 55"/>
                <a:gd name="T7" fmla="*/ 41 h 55"/>
                <a:gd name="T8" fmla="*/ 55 w 55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55" y="0"/>
                  </a:moveTo>
                  <a:cubicBezTo>
                    <a:pt x="47" y="3"/>
                    <a:pt x="39" y="5"/>
                    <a:pt x="32" y="7"/>
                  </a:cubicBezTo>
                  <a:cubicBezTo>
                    <a:pt x="20" y="23"/>
                    <a:pt x="10" y="39"/>
                    <a:pt x="0" y="55"/>
                  </a:cubicBezTo>
                  <a:cubicBezTo>
                    <a:pt x="9" y="51"/>
                    <a:pt x="18" y="46"/>
                    <a:pt x="28" y="41"/>
                  </a:cubicBezTo>
                  <a:cubicBezTo>
                    <a:pt x="36" y="28"/>
                    <a:pt x="45" y="14"/>
                    <a:pt x="55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27"/>
            <p:cNvSpPr/>
            <p:nvPr/>
          </p:nvSpPr>
          <p:spPr bwMode="auto">
            <a:xfrm>
              <a:off x="3570288" y="2005013"/>
              <a:ext cx="239712" cy="200025"/>
            </a:xfrm>
            <a:custGeom>
              <a:avLst/>
              <a:gdLst>
                <a:gd name="T0" fmla="*/ 49 w 49"/>
                <a:gd name="T1" fmla="*/ 0 h 41"/>
                <a:gd name="T2" fmla="*/ 32 w 49"/>
                <a:gd name="T3" fmla="*/ 0 h 41"/>
                <a:gd name="T4" fmla="*/ 0 w 49"/>
                <a:gd name="T5" fmla="*/ 41 h 41"/>
                <a:gd name="T6" fmla="*/ 21 w 49"/>
                <a:gd name="T7" fmla="*/ 35 h 41"/>
                <a:gd name="T8" fmla="*/ 49 w 4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1">
                  <a:moveTo>
                    <a:pt x="49" y="0"/>
                  </a:moveTo>
                  <a:cubicBezTo>
                    <a:pt x="43" y="0"/>
                    <a:pt x="38" y="0"/>
                    <a:pt x="32" y="0"/>
                  </a:cubicBezTo>
                  <a:cubicBezTo>
                    <a:pt x="21" y="13"/>
                    <a:pt x="10" y="27"/>
                    <a:pt x="0" y="41"/>
                  </a:cubicBezTo>
                  <a:cubicBezTo>
                    <a:pt x="7" y="39"/>
                    <a:pt x="14" y="37"/>
                    <a:pt x="21" y="35"/>
                  </a:cubicBezTo>
                  <a:cubicBezTo>
                    <a:pt x="30" y="24"/>
                    <a:pt x="39" y="12"/>
                    <a:pt x="49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28"/>
            <p:cNvSpPr/>
            <p:nvPr/>
          </p:nvSpPr>
          <p:spPr bwMode="auto">
            <a:xfrm>
              <a:off x="3527425" y="2228850"/>
              <a:ext cx="146050" cy="204787"/>
            </a:xfrm>
            <a:custGeom>
              <a:avLst/>
              <a:gdLst>
                <a:gd name="T0" fmla="*/ 30 w 30"/>
                <a:gd name="T1" fmla="*/ 0 h 42"/>
                <a:gd name="T2" fmla="*/ 27 w 30"/>
                <a:gd name="T3" fmla="*/ 0 h 42"/>
                <a:gd name="T4" fmla="*/ 0 w 30"/>
                <a:gd name="T5" fmla="*/ 42 h 42"/>
                <a:gd name="T6" fmla="*/ 3 w 30"/>
                <a:gd name="T7" fmla="*/ 40 h 42"/>
                <a:gd name="T8" fmla="*/ 30 w 30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2">
                  <a:moveTo>
                    <a:pt x="30" y="0"/>
                  </a:moveTo>
                  <a:cubicBezTo>
                    <a:pt x="29" y="0"/>
                    <a:pt x="28" y="0"/>
                    <a:pt x="27" y="0"/>
                  </a:cubicBezTo>
                  <a:cubicBezTo>
                    <a:pt x="17" y="15"/>
                    <a:pt x="8" y="29"/>
                    <a:pt x="0" y="42"/>
                  </a:cubicBezTo>
                  <a:cubicBezTo>
                    <a:pt x="1" y="42"/>
                    <a:pt x="2" y="41"/>
                    <a:pt x="3" y="40"/>
                  </a:cubicBezTo>
                  <a:cubicBezTo>
                    <a:pt x="11" y="27"/>
                    <a:pt x="20" y="14"/>
                    <a:pt x="30" y="0"/>
                  </a:cubicBezTo>
                </a:path>
              </a:pathLst>
            </a:custGeom>
            <a:solidFill>
              <a:srgbClr val="008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29"/>
            <p:cNvSpPr/>
            <p:nvPr/>
          </p:nvSpPr>
          <p:spPr bwMode="auto">
            <a:xfrm>
              <a:off x="3697288" y="1998663"/>
              <a:ext cx="147637" cy="180975"/>
            </a:xfrm>
            <a:custGeom>
              <a:avLst/>
              <a:gdLst>
                <a:gd name="T0" fmla="*/ 30 w 30"/>
                <a:gd name="T1" fmla="*/ 0 h 37"/>
                <a:gd name="T2" fmla="*/ 28 w 30"/>
                <a:gd name="T3" fmla="*/ 0 h 37"/>
                <a:gd name="T4" fmla="*/ 0 w 30"/>
                <a:gd name="T5" fmla="*/ 37 h 37"/>
                <a:gd name="T6" fmla="*/ 2 w 30"/>
                <a:gd name="T7" fmla="*/ 36 h 37"/>
                <a:gd name="T8" fmla="*/ 30 w 30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30" y="0"/>
                  </a:moveTo>
                  <a:cubicBezTo>
                    <a:pt x="29" y="0"/>
                    <a:pt x="28" y="0"/>
                    <a:pt x="28" y="0"/>
                  </a:cubicBezTo>
                  <a:cubicBezTo>
                    <a:pt x="18" y="13"/>
                    <a:pt x="8" y="25"/>
                    <a:pt x="0" y="37"/>
                  </a:cubicBezTo>
                  <a:cubicBezTo>
                    <a:pt x="0" y="37"/>
                    <a:pt x="1" y="36"/>
                    <a:pt x="2" y="36"/>
                  </a:cubicBezTo>
                  <a:cubicBezTo>
                    <a:pt x="11" y="24"/>
                    <a:pt x="20" y="12"/>
                    <a:pt x="30" y="0"/>
                  </a:cubicBezTo>
                </a:path>
              </a:pathLst>
            </a:custGeom>
            <a:solidFill>
              <a:srgbClr val="008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30"/>
            <p:cNvSpPr/>
            <p:nvPr/>
          </p:nvSpPr>
          <p:spPr bwMode="auto">
            <a:xfrm>
              <a:off x="3346450" y="5027613"/>
              <a:ext cx="884237" cy="585787"/>
            </a:xfrm>
            <a:custGeom>
              <a:avLst/>
              <a:gdLst>
                <a:gd name="T0" fmla="*/ 171 w 181"/>
                <a:gd name="T1" fmla="*/ 0 h 120"/>
                <a:gd name="T2" fmla="*/ 37 w 181"/>
                <a:gd name="T3" fmla="*/ 98 h 120"/>
                <a:gd name="T4" fmla="*/ 37 w 181"/>
                <a:gd name="T5" fmla="*/ 23 h 120"/>
                <a:gd name="T6" fmla="*/ 15 w 181"/>
                <a:gd name="T7" fmla="*/ 38 h 120"/>
                <a:gd name="T8" fmla="*/ 11 w 181"/>
                <a:gd name="T9" fmla="*/ 112 h 120"/>
                <a:gd name="T10" fmla="*/ 0 w 181"/>
                <a:gd name="T11" fmla="*/ 120 h 120"/>
                <a:gd name="T12" fmla="*/ 94 w 181"/>
                <a:gd name="T13" fmla="*/ 120 h 120"/>
                <a:gd name="T14" fmla="*/ 93 w 181"/>
                <a:gd name="T15" fmla="*/ 101 h 120"/>
                <a:gd name="T16" fmla="*/ 181 w 181"/>
                <a:gd name="T17" fmla="*/ 36 h 120"/>
                <a:gd name="T18" fmla="*/ 171 w 181"/>
                <a:gd name="T1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1" h="120">
                  <a:moveTo>
                    <a:pt x="171" y="0"/>
                  </a:moveTo>
                  <a:cubicBezTo>
                    <a:pt x="125" y="37"/>
                    <a:pt x="80" y="69"/>
                    <a:pt x="37" y="98"/>
                  </a:cubicBezTo>
                  <a:cubicBezTo>
                    <a:pt x="37" y="72"/>
                    <a:pt x="37" y="47"/>
                    <a:pt x="37" y="23"/>
                  </a:cubicBezTo>
                  <a:cubicBezTo>
                    <a:pt x="29" y="28"/>
                    <a:pt x="22" y="33"/>
                    <a:pt x="15" y="38"/>
                  </a:cubicBezTo>
                  <a:cubicBezTo>
                    <a:pt x="14" y="62"/>
                    <a:pt x="13" y="86"/>
                    <a:pt x="11" y="112"/>
                  </a:cubicBezTo>
                  <a:cubicBezTo>
                    <a:pt x="7" y="115"/>
                    <a:pt x="3" y="117"/>
                    <a:pt x="0" y="120"/>
                  </a:cubicBezTo>
                  <a:cubicBezTo>
                    <a:pt x="94" y="120"/>
                    <a:pt x="94" y="120"/>
                    <a:pt x="94" y="120"/>
                  </a:cubicBezTo>
                  <a:cubicBezTo>
                    <a:pt x="94" y="113"/>
                    <a:pt x="93" y="107"/>
                    <a:pt x="93" y="101"/>
                  </a:cubicBezTo>
                  <a:cubicBezTo>
                    <a:pt x="122" y="81"/>
                    <a:pt x="151" y="59"/>
                    <a:pt x="181" y="36"/>
                  </a:cubicBezTo>
                  <a:cubicBezTo>
                    <a:pt x="178" y="23"/>
                    <a:pt x="174" y="12"/>
                    <a:pt x="171" y="0"/>
                  </a:cubicBezTo>
                </a:path>
              </a:pathLst>
            </a:custGeom>
            <a:solidFill>
              <a:srgbClr val="99E2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31"/>
            <p:cNvSpPr/>
            <p:nvPr/>
          </p:nvSpPr>
          <p:spPr bwMode="auto">
            <a:xfrm>
              <a:off x="3800475" y="5203825"/>
              <a:ext cx="519112" cy="409575"/>
            </a:xfrm>
            <a:custGeom>
              <a:avLst/>
              <a:gdLst>
                <a:gd name="T0" fmla="*/ 88 w 106"/>
                <a:gd name="T1" fmla="*/ 0 h 84"/>
                <a:gd name="T2" fmla="*/ 0 w 106"/>
                <a:gd name="T3" fmla="*/ 65 h 84"/>
                <a:gd name="T4" fmla="*/ 1 w 106"/>
                <a:gd name="T5" fmla="*/ 84 h 84"/>
                <a:gd name="T6" fmla="*/ 74 w 106"/>
                <a:gd name="T7" fmla="*/ 84 h 84"/>
                <a:gd name="T8" fmla="*/ 106 w 106"/>
                <a:gd name="T9" fmla="*/ 60 h 84"/>
                <a:gd name="T10" fmla="*/ 88 w 106"/>
                <a:gd name="T1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84">
                  <a:moveTo>
                    <a:pt x="88" y="0"/>
                  </a:moveTo>
                  <a:cubicBezTo>
                    <a:pt x="58" y="23"/>
                    <a:pt x="29" y="45"/>
                    <a:pt x="0" y="65"/>
                  </a:cubicBezTo>
                  <a:cubicBezTo>
                    <a:pt x="0" y="71"/>
                    <a:pt x="1" y="77"/>
                    <a:pt x="1" y="84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85" y="76"/>
                    <a:pt x="95" y="68"/>
                    <a:pt x="106" y="60"/>
                  </a:cubicBezTo>
                  <a:cubicBezTo>
                    <a:pt x="100" y="39"/>
                    <a:pt x="94" y="19"/>
                    <a:pt x="88" y="0"/>
                  </a:cubicBezTo>
                </a:path>
              </a:pathLst>
            </a:custGeom>
            <a:solidFill>
              <a:srgbClr val="3BC9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32"/>
            <p:cNvSpPr/>
            <p:nvPr/>
          </p:nvSpPr>
          <p:spPr bwMode="auto">
            <a:xfrm>
              <a:off x="3527425" y="4716463"/>
              <a:ext cx="655637" cy="788987"/>
            </a:xfrm>
            <a:custGeom>
              <a:avLst/>
              <a:gdLst>
                <a:gd name="T0" fmla="*/ 115 w 134"/>
                <a:gd name="T1" fmla="*/ 0 h 162"/>
                <a:gd name="T2" fmla="*/ 0 w 134"/>
                <a:gd name="T3" fmla="*/ 87 h 162"/>
                <a:gd name="T4" fmla="*/ 0 w 134"/>
                <a:gd name="T5" fmla="*/ 162 h 162"/>
                <a:gd name="T6" fmla="*/ 134 w 134"/>
                <a:gd name="T7" fmla="*/ 64 h 162"/>
                <a:gd name="T8" fmla="*/ 115 w 134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62">
                  <a:moveTo>
                    <a:pt x="115" y="0"/>
                  </a:moveTo>
                  <a:cubicBezTo>
                    <a:pt x="75" y="32"/>
                    <a:pt x="37" y="61"/>
                    <a:pt x="0" y="87"/>
                  </a:cubicBezTo>
                  <a:cubicBezTo>
                    <a:pt x="0" y="111"/>
                    <a:pt x="0" y="136"/>
                    <a:pt x="0" y="162"/>
                  </a:cubicBezTo>
                  <a:cubicBezTo>
                    <a:pt x="43" y="133"/>
                    <a:pt x="88" y="101"/>
                    <a:pt x="134" y="64"/>
                  </a:cubicBezTo>
                  <a:cubicBezTo>
                    <a:pt x="127" y="42"/>
                    <a:pt x="121" y="20"/>
                    <a:pt x="115" y="0"/>
                  </a:cubicBezTo>
                </a:path>
              </a:pathLst>
            </a:custGeom>
            <a:solidFill>
              <a:srgbClr val="009B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33"/>
            <p:cNvSpPr/>
            <p:nvPr/>
          </p:nvSpPr>
          <p:spPr bwMode="auto">
            <a:xfrm>
              <a:off x="2709863" y="5213350"/>
              <a:ext cx="709612" cy="400050"/>
            </a:xfrm>
            <a:custGeom>
              <a:avLst/>
              <a:gdLst>
                <a:gd name="T0" fmla="*/ 145 w 145"/>
                <a:gd name="T1" fmla="*/ 0 h 82"/>
                <a:gd name="T2" fmla="*/ 0 w 145"/>
                <a:gd name="T3" fmla="*/ 81 h 82"/>
                <a:gd name="T4" fmla="*/ 0 w 145"/>
                <a:gd name="T5" fmla="*/ 82 h 82"/>
                <a:gd name="T6" fmla="*/ 130 w 145"/>
                <a:gd name="T7" fmla="*/ 82 h 82"/>
                <a:gd name="T8" fmla="*/ 141 w 145"/>
                <a:gd name="T9" fmla="*/ 74 h 82"/>
                <a:gd name="T10" fmla="*/ 145 w 145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82">
                  <a:moveTo>
                    <a:pt x="145" y="0"/>
                  </a:moveTo>
                  <a:cubicBezTo>
                    <a:pt x="93" y="34"/>
                    <a:pt x="44" y="61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30" y="82"/>
                    <a:pt x="130" y="82"/>
                    <a:pt x="130" y="82"/>
                  </a:cubicBezTo>
                  <a:cubicBezTo>
                    <a:pt x="133" y="79"/>
                    <a:pt x="137" y="77"/>
                    <a:pt x="141" y="74"/>
                  </a:cubicBezTo>
                  <a:cubicBezTo>
                    <a:pt x="143" y="48"/>
                    <a:pt x="144" y="24"/>
                    <a:pt x="145" y="0"/>
                  </a:cubicBezTo>
                </a:path>
              </a:pathLst>
            </a:custGeom>
            <a:solidFill>
              <a:srgbClr val="009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34"/>
            <p:cNvSpPr/>
            <p:nvPr/>
          </p:nvSpPr>
          <p:spPr bwMode="auto">
            <a:xfrm>
              <a:off x="4545013" y="882651"/>
              <a:ext cx="209550" cy="200025"/>
            </a:xfrm>
            <a:custGeom>
              <a:avLst/>
              <a:gdLst>
                <a:gd name="T0" fmla="*/ 43 w 43"/>
                <a:gd name="T1" fmla="*/ 0 h 41"/>
                <a:gd name="T2" fmla="*/ 38 w 43"/>
                <a:gd name="T3" fmla="*/ 0 h 41"/>
                <a:gd name="T4" fmla="*/ 1 w 43"/>
                <a:gd name="T5" fmla="*/ 32 h 41"/>
                <a:gd name="T6" fmla="*/ 0 w 43"/>
                <a:gd name="T7" fmla="*/ 41 h 41"/>
                <a:gd name="T8" fmla="*/ 41 w 43"/>
                <a:gd name="T9" fmla="*/ 6 h 41"/>
                <a:gd name="T10" fmla="*/ 43 w 43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1">
                  <a:moveTo>
                    <a:pt x="43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26" y="10"/>
                    <a:pt x="13" y="21"/>
                    <a:pt x="1" y="32"/>
                  </a:cubicBezTo>
                  <a:cubicBezTo>
                    <a:pt x="1" y="35"/>
                    <a:pt x="0" y="38"/>
                    <a:pt x="0" y="41"/>
                  </a:cubicBezTo>
                  <a:cubicBezTo>
                    <a:pt x="13" y="29"/>
                    <a:pt x="27" y="18"/>
                    <a:pt x="41" y="6"/>
                  </a:cubicBezTo>
                  <a:cubicBezTo>
                    <a:pt x="41" y="4"/>
                    <a:pt x="42" y="2"/>
                    <a:pt x="4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35"/>
            <p:cNvSpPr/>
            <p:nvPr/>
          </p:nvSpPr>
          <p:spPr bwMode="auto">
            <a:xfrm>
              <a:off x="3863975" y="1541463"/>
              <a:ext cx="171450" cy="174625"/>
            </a:xfrm>
            <a:custGeom>
              <a:avLst/>
              <a:gdLst>
                <a:gd name="T0" fmla="*/ 32 w 35"/>
                <a:gd name="T1" fmla="*/ 0 h 36"/>
                <a:gd name="T2" fmla="*/ 0 w 35"/>
                <a:gd name="T3" fmla="*/ 34 h 36"/>
                <a:gd name="T4" fmla="*/ 4 w 35"/>
                <a:gd name="T5" fmla="*/ 36 h 36"/>
                <a:gd name="T6" fmla="*/ 35 w 35"/>
                <a:gd name="T7" fmla="*/ 3 h 36"/>
                <a:gd name="T8" fmla="*/ 32 w 35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6">
                  <a:moveTo>
                    <a:pt x="32" y="0"/>
                  </a:moveTo>
                  <a:cubicBezTo>
                    <a:pt x="22" y="12"/>
                    <a:pt x="11" y="23"/>
                    <a:pt x="0" y="34"/>
                  </a:cubicBezTo>
                  <a:cubicBezTo>
                    <a:pt x="2" y="35"/>
                    <a:pt x="3" y="35"/>
                    <a:pt x="4" y="36"/>
                  </a:cubicBezTo>
                  <a:cubicBezTo>
                    <a:pt x="14" y="25"/>
                    <a:pt x="24" y="14"/>
                    <a:pt x="35" y="3"/>
                  </a:cubicBezTo>
                  <a:cubicBezTo>
                    <a:pt x="34" y="2"/>
                    <a:pt x="33" y="1"/>
                    <a:pt x="32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36"/>
            <p:cNvSpPr/>
            <p:nvPr/>
          </p:nvSpPr>
          <p:spPr bwMode="auto">
            <a:xfrm>
              <a:off x="3884613" y="1555750"/>
              <a:ext cx="155575" cy="165100"/>
            </a:xfrm>
            <a:custGeom>
              <a:avLst/>
              <a:gdLst>
                <a:gd name="T0" fmla="*/ 31 w 32"/>
                <a:gd name="T1" fmla="*/ 0 h 34"/>
                <a:gd name="T2" fmla="*/ 0 w 32"/>
                <a:gd name="T3" fmla="*/ 33 h 34"/>
                <a:gd name="T4" fmla="*/ 1 w 32"/>
                <a:gd name="T5" fmla="*/ 34 h 34"/>
                <a:gd name="T6" fmla="*/ 32 w 32"/>
                <a:gd name="T7" fmla="*/ 1 h 34"/>
                <a:gd name="T8" fmla="*/ 31 w 32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4">
                  <a:moveTo>
                    <a:pt x="31" y="0"/>
                  </a:moveTo>
                  <a:cubicBezTo>
                    <a:pt x="20" y="11"/>
                    <a:pt x="10" y="22"/>
                    <a:pt x="0" y="33"/>
                  </a:cubicBezTo>
                  <a:cubicBezTo>
                    <a:pt x="0" y="33"/>
                    <a:pt x="1" y="33"/>
                    <a:pt x="1" y="34"/>
                  </a:cubicBezTo>
                  <a:cubicBezTo>
                    <a:pt x="11" y="23"/>
                    <a:pt x="21" y="12"/>
                    <a:pt x="32" y="1"/>
                  </a:cubicBezTo>
                  <a:cubicBezTo>
                    <a:pt x="31" y="1"/>
                    <a:pt x="31" y="0"/>
                    <a:pt x="31" y="0"/>
                  </a:cubicBezTo>
                </a:path>
              </a:pathLst>
            </a:custGeom>
            <a:solidFill>
              <a:srgbClr val="2EA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37"/>
            <p:cNvSpPr/>
            <p:nvPr/>
          </p:nvSpPr>
          <p:spPr bwMode="auto">
            <a:xfrm>
              <a:off x="3365500" y="2278063"/>
              <a:ext cx="49212" cy="47625"/>
            </a:xfrm>
            <a:custGeom>
              <a:avLst/>
              <a:gdLst>
                <a:gd name="T0" fmla="*/ 10 w 10"/>
                <a:gd name="T1" fmla="*/ 0 h 10"/>
                <a:gd name="T2" fmla="*/ 7 w 10"/>
                <a:gd name="T3" fmla="*/ 1 h 10"/>
                <a:gd name="T4" fmla="*/ 0 w 10"/>
                <a:gd name="T5" fmla="*/ 10 h 10"/>
                <a:gd name="T6" fmla="*/ 2 w 10"/>
                <a:gd name="T7" fmla="*/ 9 h 10"/>
                <a:gd name="T8" fmla="*/ 10 w 10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cubicBezTo>
                    <a:pt x="9" y="0"/>
                    <a:pt x="8" y="0"/>
                    <a:pt x="7" y="1"/>
                  </a:cubicBezTo>
                  <a:cubicBezTo>
                    <a:pt x="5" y="4"/>
                    <a:pt x="2" y="7"/>
                    <a:pt x="0" y="10"/>
                  </a:cubicBezTo>
                  <a:cubicBezTo>
                    <a:pt x="1" y="10"/>
                    <a:pt x="2" y="10"/>
                    <a:pt x="2" y="9"/>
                  </a:cubicBezTo>
                  <a:cubicBezTo>
                    <a:pt x="5" y="6"/>
                    <a:pt x="7" y="3"/>
                    <a:pt x="10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4" name="出自【趣你的PPT】(微信:qunideppt)：最优质的PPT资源库"/>
          <p:cNvSpPr/>
          <p:nvPr/>
        </p:nvSpPr>
        <p:spPr>
          <a:xfrm>
            <a:off x="3865833" y="2226300"/>
            <a:ext cx="2453640" cy="2453640"/>
          </a:xfrm>
          <a:prstGeom prst="ellipse">
            <a:avLst/>
          </a:prstGeom>
          <a:solidFill>
            <a:srgbClr val="00AFF1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45" name="出自【趣你的PPT】(微信:qunideppt)：最优质的PPT资源库"/>
          <p:cNvSpPr/>
          <p:nvPr/>
        </p:nvSpPr>
        <p:spPr>
          <a:xfrm>
            <a:off x="5526888" y="3887355"/>
            <a:ext cx="792585" cy="792585"/>
          </a:xfrm>
          <a:prstGeom prst="ellipse">
            <a:avLst/>
          </a:prstGeom>
          <a:solidFill>
            <a:srgbClr val="0099D1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46" name="出自【趣你的PPT】(微信:qunideppt)：最优质的PPT资源库"/>
          <p:cNvSpPr txBox="1"/>
          <p:nvPr>
            <p:custDataLst>
              <p:tags r:id="rId1"/>
            </p:custDataLst>
          </p:nvPr>
        </p:nvSpPr>
        <p:spPr>
          <a:xfrm>
            <a:off x="4070766" y="3029151"/>
            <a:ext cx="2221574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4400" b="1" dirty="0">
                <a:solidFill>
                  <a:srgbClr val="FFFFFF"/>
                </a:solidFill>
                <a:latin typeface="Century Gothic" panose="020B0502020202020204"/>
                <a:ea typeface="微软雅黑" panose="020B0503020204020204" pitchFamily="34" charset="-122"/>
                <a:cs typeface="Arial" panose="020B0604020202020204" pitchFamily="34" charset="0"/>
              </a:rPr>
              <a:t>PART 1</a:t>
            </a:r>
            <a:endParaRPr lang="zh-CN" altLang="en-US" sz="4400" b="1" dirty="0">
              <a:solidFill>
                <a:srgbClr val="FFFFFF"/>
              </a:solidFill>
              <a:latin typeface="Century Gothic" panose="020B0502020202020204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7" name="出自【趣你的PPT】(微信:qunideppt)：最优质的PPT资源库"/>
          <p:cNvSpPr txBox="1"/>
          <p:nvPr/>
        </p:nvSpPr>
        <p:spPr>
          <a:xfrm>
            <a:off x="6636825" y="289088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40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sp>
        <p:nvSpPr>
          <p:cNvPr id="148" name="出自【趣你的PPT】(微信:qunideppt)：最优质的PPT资源库"/>
          <p:cNvSpPr/>
          <p:nvPr/>
        </p:nvSpPr>
        <p:spPr>
          <a:xfrm>
            <a:off x="6664208" y="3615479"/>
            <a:ext cx="4134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单击此处添加您要的内容单击此处添加您要的内容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  <a:p>
            <a:pPr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单击此处添加您要的内容单击此处添加您要的内容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 rot="5400000">
            <a:off x="22" y="391911"/>
            <a:ext cx="645841" cy="645885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5400000">
            <a:off x="489879" y="620511"/>
            <a:ext cx="645841" cy="188686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出自【趣你的PPT】(微信:qunideppt)：最优质的PPT资源库"/>
          <p:cNvSpPr txBox="1"/>
          <p:nvPr/>
        </p:nvSpPr>
        <p:spPr>
          <a:xfrm>
            <a:off x="907143" y="48402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23975" y="1971675"/>
            <a:ext cx="2774950" cy="4254500"/>
            <a:chOff x="1104900" y="1828800"/>
            <a:chExt cx="2774950" cy="4254500"/>
          </a:xfrm>
        </p:grpSpPr>
        <p:sp>
          <p:nvSpPr>
            <p:cNvPr id="6" name="矩形 5"/>
            <p:cNvSpPr/>
            <p:nvPr/>
          </p:nvSpPr>
          <p:spPr>
            <a:xfrm>
              <a:off x="1104900" y="1828800"/>
              <a:ext cx="2774950" cy="762000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104900" y="2730500"/>
              <a:ext cx="2774950" cy="33528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042319" y="2009745"/>
              <a:ext cx="1239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标题一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1452051" y="3513766"/>
              <a:ext cx="2194947" cy="177279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733925" y="1971675"/>
            <a:ext cx="2774950" cy="4254500"/>
            <a:chOff x="1104900" y="1828800"/>
            <a:chExt cx="2774950" cy="4254500"/>
          </a:xfrm>
        </p:grpSpPr>
        <p:sp>
          <p:nvSpPr>
            <p:cNvPr id="11" name="矩形 10"/>
            <p:cNvSpPr/>
            <p:nvPr/>
          </p:nvSpPr>
          <p:spPr>
            <a:xfrm>
              <a:off x="1104900" y="1828800"/>
              <a:ext cx="2774950" cy="762000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104900" y="2730500"/>
              <a:ext cx="2774950" cy="33528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042319" y="2009745"/>
              <a:ext cx="1239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标题二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394901" y="3520503"/>
              <a:ext cx="2194947" cy="177279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143875" y="1971675"/>
            <a:ext cx="2774950" cy="4254500"/>
            <a:chOff x="1104900" y="1828800"/>
            <a:chExt cx="2774950" cy="4254500"/>
          </a:xfrm>
        </p:grpSpPr>
        <p:sp>
          <p:nvSpPr>
            <p:cNvPr id="16" name="矩形 15"/>
            <p:cNvSpPr/>
            <p:nvPr/>
          </p:nvSpPr>
          <p:spPr>
            <a:xfrm>
              <a:off x="1104900" y="1828800"/>
              <a:ext cx="2774950" cy="762000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104900" y="2730500"/>
              <a:ext cx="2774950" cy="33528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042319" y="2009745"/>
              <a:ext cx="1239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标题三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394901" y="3237541"/>
              <a:ext cx="2194947" cy="177279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 rot="5400000">
            <a:off x="22" y="391911"/>
            <a:ext cx="645841" cy="645885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5400000">
            <a:off x="489879" y="620511"/>
            <a:ext cx="645841" cy="188686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出自【趣你的PPT】(微信:qunideppt)：最优质的PPT资源库"/>
          <p:cNvSpPr txBox="1"/>
          <p:nvPr/>
        </p:nvSpPr>
        <p:spPr>
          <a:xfrm>
            <a:off x="907143" y="48402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143" y="2258781"/>
            <a:ext cx="5381429" cy="336339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930469" y="3061470"/>
            <a:ext cx="3391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prstClr val="black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031909" y="3652748"/>
            <a:ext cx="3971443" cy="560247"/>
            <a:chOff x="6586578" y="2807988"/>
            <a:chExt cx="3971443" cy="560247"/>
          </a:xfrm>
        </p:grpSpPr>
        <p:sp>
          <p:nvSpPr>
            <p:cNvPr id="8" name="矩形 7"/>
            <p:cNvSpPr/>
            <p:nvPr/>
          </p:nvSpPr>
          <p:spPr>
            <a:xfrm>
              <a:off x="7299489" y="2835470"/>
              <a:ext cx="3258532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rgbClr val="7ACD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7031909" y="4328601"/>
            <a:ext cx="3971443" cy="560247"/>
            <a:chOff x="6586578" y="2807988"/>
            <a:chExt cx="3971443" cy="560247"/>
          </a:xfrm>
        </p:grpSpPr>
        <p:sp>
          <p:nvSpPr>
            <p:cNvPr id="13" name="矩形 12"/>
            <p:cNvSpPr/>
            <p:nvPr/>
          </p:nvSpPr>
          <p:spPr>
            <a:xfrm>
              <a:off x="7299489" y="2835470"/>
              <a:ext cx="3258532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rgbClr val="7ACD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7032794" y="5000575"/>
            <a:ext cx="3971443" cy="560247"/>
            <a:chOff x="6586578" y="2807988"/>
            <a:chExt cx="3971443" cy="560247"/>
          </a:xfrm>
        </p:grpSpPr>
        <p:sp>
          <p:nvSpPr>
            <p:cNvPr id="18" name="矩形 17"/>
            <p:cNvSpPr/>
            <p:nvPr/>
          </p:nvSpPr>
          <p:spPr>
            <a:xfrm>
              <a:off x="7299489" y="2835470"/>
              <a:ext cx="3258532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rgbClr val="7ACD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 rot="5400000">
            <a:off x="22" y="391911"/>
            <a:ext cx="645841" cy="645885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5400000">
            <a:off x="489879" y="620511"/>
            <a:ext cx="645841" cy="188686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出自【趣你的PPT】(微信:qunideppt)：最优质的PPT资源库"/>
          <p:cNvSpPr txBox="1"/>
          <p:nvPr/>
        </p:nvSpPr>
        <p:spPr>
          <a:xfrm>
            <a:off x="907143" y="48402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grpSp>
        <p:nvGrpSpPr>
          <p:cNvPr id="5" name="Group 10"/>
          <p:cNvGrpSpPr/>
          <p:nvPr/>
        </p:nvGrpSpPr>
        <p:grpSpPr bwMode="auto">
          <a:xfrm rot="6300000">
            <a:off x="2197224" y="2692144"/>
            <a:ext cx="716033" cy="1200734"/>
            <a:chOff x="2761514" y="2285998"/>
            <a:chExt cx="1645175" cy="2760230"/>
          </a:xfrm>
          <a:solidFill>
            <a:srgbClr val="7ACDEF"/>
          </a:solidFill>
        </p:grpSpPr>
        <p:sp>
          <p:nvSpPr>
            <p:cNvPr id="6" name="Oval 5@|1FFC:0|FBC:0|LFC:0|LBC:16777215"/>
            <p:cNvSpPr>
              <a:spLocks noChangeArrowheads="1"/>
            </p:cNvSpPr>
            <p:nvPr/>
          </p:nvSpPr>
          <p:spPr bwMode="auto">
            <a:xfrm rot="20866472">
              <a:off x="3352800" y="2285998"/>
              <a:ext cx="304801" cy="38100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7" name="Oval 6@|1FFC:0|FBC:0|LFC:0|LBC:16777215"/>
            <p:cNvSpPr>
              <a:spLocks noChangeArrowheads="1"/>
            </p:cNvSpPr>
            <p:nvPr/>
          </p:nvSpPr>
          <p:spPr bwMode="auto">
            <a:xfrm rot="20866472">
              <a:off x="3151532" y="2515497"/>
              <a:ext cx="213633" cy="25804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8" name="Oval 7@|1FFC:0|FBC:0|LFC:0|LBC:16777215"/>
            <p:cNvSpPr>
              <a:spLocks noChangeArrowheads="1"/>
            </p:cNvSpPr>
            <p:nvPr/>
          </p:nvSpPr>
          <p:spPr bwMode="auto">
            <a:xfrm rot="20866472">
              <a:off x="2992346" y="2729549"/>
              <a:ext cx="186337" cy="225072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9" name="Oval 8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0" name="Oval 9@|1FFC:0|FBC:0|LFC:0|LBC:16777215"/>
            <p:cNvSpPr>
              <a:spLocks noChangeArrowheads="1"/>
            </p:cNvSpPr>
            <p:nvPr/>
          </p:nvSpPr>
          <p:spPr bwMode="auto">
            <a:xfrm rot="20866472">
              <a:off x="2761514" y="3137976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1" name="Freeform 10@|5FFC:0|FBC:0|LFC:0|LBC:16777215"/>
            <p:cNvSpPr>
              <a:spLocks noChangeArrowheads="1"/>
            </p:cNvSpPr>
            <p:nvPr/>
          </p:nvSpPr>
          <p:spPr bwMode="auto">
            <a:xfrm>
              <a:off x="2939383" y="2737153"/>
              <a:ext cx="1467306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 bwMode="auto">
          <a:xfrm rot="15300000" flipV="1">
            <a:off x="2791954" y="3220712"/>
            <a:ext cx="716032" cy="1200733"/>
            <a:chOff x="2761516" y="2285999"/>
            <a:chExt cx="1645173" cy="2760229"/>
          </a:xfrm>
          <a:solidFill>
            <a:srgbClr val="7ACDEF"/>
          </a:solidFill>
        </p:grpSpPr>
        <p:sp>
          <p:nvSpPr>
            <p:cNvPr id="13" name="Oval 12@|1FFC:0|FBC:0|LFC:0|LBC:16777215"/>
            <p:cNvSpPr>
              <a:spLocks noChangeArrowheads="1"/>
            </p:cNvSpPr>
            <p:nvPr/>
          </p:nvSpPr>
          <p:spPr bwMode="auto">
            <a:xfrm rot="20866472">
              <a:off x="3352801" y="2285999"/>
              <a:ext cx="304801" cy="38100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4" name="Oval 13@|1FFC:0|FBC:0|LFC:0|LBC:16777215"/>
            <p:cNvSpPr>
              <a:spLocks noChangeArrowheads="1"/>
            </p:cNvSpPr>
            <p:nvPr/>
          </p:nvSpPr>
          <p:spPr bwMode="auto">
            <a:xfrm rot="20866472">
              <a:off x="3151531" y="2515501"/>
              <a:ext cx="213633" cy="25804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5" name="Oval 14@|1FFC:0|FBC:0|LFC:0|LBC:16777215"/>
            <p:cNvSpPr>
              <a:spLocks noChangeArrowheads="1"/>
            </p:cNvSpPr>
            <p:nvPr/>
          </p:nvSpPr>
          <p:spPr bwMode="auto">
            <a:xfrm rot="20866472">
              <a:off x="2992347" y="2729550"/>
              <a:ext cx="186337" cy="225072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6" name="Oval 15@|1FFC:0|FBC:0|LFC:0|LBC:16777215"/>
            <p:cNvSpPr>
              <a:spLocks noChangeArrowheads="1"/>
            </p:cNvSpPr>
            <p:nvPr/>
          </p:nvSpPr>
          <p:spPr bwMode="auto">
            <a:xfrm rot="20866472">
              <a:off x="2879351" y="2921356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7" name="Oval 16@|1FFC:0|FBC:0|LFC:0|LBC:16777215"/>
            <p:cNvSpPr>
              <a:spLocks noChangeArrowheads="1"/>
            </p:cNvSpPr>
            <p:nvPr/>
          </p:nvSpPr>
          <p:spPr bwMode="auto">
            <a:xfrm rot="20866472">
              <a:off x="2761516" y="313797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8" name="Freeform 17@|5FFC:0|FBC:0|LFC:0|LBC:16777215"/>
            <p:cNvSpPr>
              <a:spLocks noChangeArrowheads="1"/>
            </p:cNvSpPr>
            <p:nvPr/>
          </p:nvSpPr>
          <p:spPr bwMode="auto">
            <a:xfrm>
              <a:off x="2939383" y="2737153"/>
              <a:ext cx="1467306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 bwMode="auto">
          <a:xfrm rot="6300000">
            <a:off x="4091139" y="2669892"/>
            <a:ext cx="780878" cy="1310085"/>
            <a:chOff x="2761516" y="2285998"/>
            <a:chExt cx="1645174" cy="2760231"/>
          </a:xfrm>
          <a:solidFill>
            <a:srgbClr val="00AFF0"/>
          </a:solidFill>
        </p:grpSpPr>
        <p:sp>
          <p:nvSpPr>
            <p:cNvPr id="20" name="Oval 19@|1FFC:0|FBC:0|LFC:0|LBC:16777215"/>
            <p:cNvSpPr>
              <a:spLocks noChangeArrowheads="1"/>
            </p:cNvSpPr>
            <p:nvPr/>
          </p:nvSpPr>
          <p:spPr bwMode="auto">
            <a:xfrm rot="20866472">
              <a:off x="3352799" y="2285998"/>
              <a:ext cx="304801" cy="38100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1" name="Oval 20@|1FFC:0|FBC:0|LFC:0|LBC:16777215"/>
            <p:cNvSpPr>
              <a:spLocks noChangeArrowheads="1"/>
            </p:cNvSpPr>
            <p:nvPr/>
          </p:nvSpPr>
          <p:spPr bwMode="auto">
            <a:xfrm rot="20866472">
              <a:off x="3151532" y="2515498"/>
              <a:ext cx="213632" cy="258039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2" name="Oval 21@|1FFC:0|FBC:0|LFC:0|LBC:16777215"/>
            <p:cNvSpPr>
              <a:spLocks noChangeArrowheads="1"/>
            </p:cNvSpPr>
            <p:nvPr/>
          </p:nvSpPr>
          <p:spPr bwMode="auto">
            <a:xfrm rot="20866472">
              <a:off x="2992344" y="2729550"/>
              <a:ext cx="186338" cy="225073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3" name="Oval 22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4"/>
              <a:ext cx="150339" cy="189072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4" name="Oval 23@|1FFC:0|FBC:0|LFC:0|LBC:16777215"/>
            <p:cNvSpPr>
              <a:spLocks noChangeArrowheads="1"/>
            </p:cNvSpPr>
            <p:nvPr/>
          </p:nvSpPr>
          <p:spPr bwMode="auto">
            <a:xfrm rot="20866472">
              <a:off x="2761516" y="3137975"/>
              <a:ext cx="150339" cy="189072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5" name="Freeform 24@|5FFC:0|FBC:0|LFC:0|LBC:16777215"/>
            <p:cNvSpPr>
              <a:spLocks noChangeArrowheads="1"/>
            </p:cNvSpPr>
            <p:nvPr/>
          </p:nvSpPr>
          <p:spPr bwMode="auto">
            <a:xfrm>
              <a:off x="2939385" y="2737153"/>
              <a:ext cx="1467305" cy="2309076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 bwMode="auto">
          <a:xfrm rot="15300000" flipV="1">
            <a:off x="4683758" y="3161919"/>
            <a:ext cx="780879" cy="1310086"/>
            <a:chOff x="2761514" y="2285997"/>
            <a:chExt cx="1645176" cy="2760232"/>
          </a:xfrm>
          <a:solidFill>
            <a:srgbClr val="00AFF0"/>
          </a:solidFill>
        </p:grpSpPr>
        <p:sp>
          <p:nvSpPr>
            <p:cNvPr id="27" name="Oval 26@|1FFC:0|FBC:0|LFC:0|LBC:16777215"/>
            <p:cNvSpPr>
              <a:spLocks noChangeArrowheads="1"/>
            </p:cNvSpPr>
            <p:nvPr/>
          </p:nvSpPr>
          <p:spPr bwMode="auto">
            <a:xfrm rot="20866472">
              <a:off x="3352800" y="2285997"/>
              <a:ext cx="304801" cy="38100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8" name="Oval 27@|1FFC:0|FBC:0|LFC:0|LBC:16777215"/>
            <p:cNvSpPr>
              <a:spLocks noChangeArrowheads="1"/>
            </p:cNvSpPr>
            <p:nvPr/>
          </p:nvSpPr>
          <p:spPr bwMode="auto">
            <a:xfrm rot="20866472">
              <a:off x="3151533" y="2515499"/>
              <a:ext cx="213632" cy="258039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9" name="Oval 28@|1FFC:0|FBC:0|LFC:0|LBC:16777215"/>
            <p:cNvSpPr>
              <a:spLocks noChangeArrowheads="1"/>
            </p:cNvSpPr>
            <p:nvPr/>
          </p:nvSpPr>
          <p:spPr bwMode="auto">
            <a:xfrm rot="20866472">
              <a:off x="2992346" y="2729550"/>
              <a:ext cx="186338" cy="225073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0" name="Oval 29@|1FFC:0|FBC:0|LFC:0|LBC:16777215"/>
            <p:cNvSpPr>
              <a:spLocks noChangeArrowheads="1"/>
            </p:cNvSpPr>
            <p:nvPr/>
          </p:nvSpPr>
          <p:spPr bwMode="auto">
            <a:xfrm rot="20866472">
              <a:off x="2879348" y="2921354"/>
              <a:ext cx="150339" cy="189072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1" name="Oval 30@|1FFC:0|FBC:0|LFC:0|LBC:16777215"/>
            <p:cNvSpPr>
              <a:spLocks noChangeArrowheads="1"/>
            </p:cNvSpPr>
            <p:nvPr/>
          </p:nvSpPr>
          <p:spPr bwMode="auto">
            <a:xfrm rot="20866472">
              <a:off x="2761514" y="3137975"/>
              <a:ext cx="150339" cy="189072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2" name="Freeform 31@|5FFC:0|FBC:0|LFC:0|LBC:16777215"/>
            <p:cNvSpPr>
              <a:spLocks noChangeArrowheads="1"/>
            </p:cNvSpPr>
            <p:nvPr/>
          </p:nvSpPr>
          <p:spPr bwMode="auto">
            <a:xfrm>
              <a:off x="2939385" y="2737153"/>
              <a:ext cx="1467305" cy="2309076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 bwMode="auto">
          <a:xfrm rot="6300000">
            <a:off x="5846543" y="2478176"/>
            <a:ext cx="873121" cy="1465085"/>
            <a:chOff x="2761515" y="2286002"/>
            <a:chExt cx="1645174" cy="2760227"/>
          </a:xfrm>
          <a:solidFill>
            <a:srgbClr val="7ACDEF"/>
          </a:solidFill>
        </p:grpSpPr>
        <p:sp>
          <p:nvSpPr>
            <p:cNvPr id="34" name="Oval 33@|1FFC:0|FBC:0|LFC:0|LBC:16777215"/>
            <p:cNvSpPr>
              <a:spLocks noChangeArrowheads="1"/>
            </p:cNvSpPr>
            <p:nvPr/>
          </p:nvSpPr>
          <p:spPr bwMode="auto">
            <a:xfrm rot="20866472">
              <a:off x="3352802" y="2286002"/>
              <a:ext cx="304799" cy="381000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5" name="Oval 34@|1FFC:0|FBC:0|LFC:0|LBC:16777215"/>
            <p:cNvSpPr>
              <a:spLocks noChangeArrowheads="1"/>
            </p:cNvSpPr>
            <p:nvPr/>
          </p:nvSpPr>
          <p:spPr bwMode="auto">
            <a:xfrm rot="20866472">
              <a:off x="3151532" y="2515498"/>
              <a:ext cx="213632" cy="25804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6" name="Oval 35@|1FFC:0|FBC:0|LFC:0|LBC:16777215"/>
            <p:cNvSpPr>
              <a:spLocks noChangeArrowheads="1"/>
            </p:cNvSpPr>
            <p:nvPr/>
          </p:nvSpPr>
          <p:spPr bwMode="auto">
            <a:xfrm rot="20866472">
              <a:off x="2992344" y="2729550"/>
              <a:ext cx="186339" cy="225073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7" name="Oval 36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6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8" name="Oval 37@|1FFC:0|FBC:0|LFC:0|LBC:16777215"/>
            <p:cNvSpPr>
              <a:spLocks noChangeArrowheads="1"/>
            </p:cNvSpPr>
            <p:nvPr/>
          </p:nvSpPr>
          <p:spPr bwMode="auto">
            <a:xfrm rot="20866472">
              <a:off x="2761515" y="313797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9" name="Freeform 38@|5FFC:0|FBC:0|LFC:0|LBC:16777215"/>
            <p:cNvSpPr>
              <a:spLocks noChangeArrowheads="1"/>
            </p:cNvSpPr>
            <p:nvPr/>
          </p:nvSpPr>
          <p:spPr bwMode="auto">
            <a:xfrm>
              <a:off x="2939384" y="2737154"/>
              <a:ext cx="1467305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 bwMode="auto">
          <a:xfrm rot="15300000" flipV="1">
            <a:off x="6572207" y="3122705"/>
            <a:ext cx="873121" cy="1465085"/>
            <a:chOff x="2761515" y="2286002"/>
            <a:chExt cx="1645174" cy="2760227"/>
          </a:xfrm>
          <a:solidFill>
            <a:srgbClr val="7ACDEF"/>
          </a:solidFill>
        </p:grpSpPr>
        <p:sp>
          <p:nvSpPr>
            <p:cNvPr id="41" name="Oval 40@|1FFC:0|FBC:0|LFC:0|LBC:16777215"/>
            <p:cNvSpPr>
              <a:spLocks noChangeArrowheads="1"/>
            </p:cNvSpPr>
            <p:nvPr/>
          </p:nvSpPr>
          <p:spPr bwMode="auto">
            <a:xfrm rot="20866472">
              <a:off x="3352800" y="2286002"/>
              <a:ext cx="304799" cy="381000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2" name="Oval 41@|1FFC:0|FBC:0|LFC:0|LBC:16777215"/>
            <p:cNvSpPr>
              <a:spLocks noChangeArrowheads="1"/>
            </p:cNvSpPr>
            <p:nvPr/>
          </p:nvSpPr>
          <p:spPr bwMode="auto">
            <a:xfrm rot="20866472">
              <a:off x="3151532" y="2515498"/>
              <a:ext cx="213632" cy="25804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3" name="Oval 42@|1FFC:0|FBC:0|LFC:0|LBC:16777215"/>
            <p:cNvSpPr>
              <a:spLocks noChangeArrowheads="1"/>
            </p:cNvSpPr>
            <p:nvPr/>
          </p:nvSpPr>
          <p:spPr bwMode="auto">
            <a:xfrm rot="20866472">
              <a:off x="2992344" y="2729550"/>
              <a:ext cx="186339" cy="225073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4" name="Oval 43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6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5" name="Oval 44@|1FFC:0|FBC:0|LFC:0|LBC:16777215"/>
            <p:cNvSpPr>
              <a:spLocks noChangeArrowheads="1"/>
            </p:cNvSpPr>
            <p:nvPr/>
          </p:nvSpPr>
          <p:spPr bwMode="auto">
            <a:xfrm rot="20866472">
              <a:off x="2761515" y="313797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6" name="Freeform 45@|5FFC:0|FBC:0|LFC:0|LBC:16777215"/>
            <p:cNvSpPr>
              <a:spLocks noChangeArrowheads="1"/>
            </p:cNvSpPr>
            <p:nvPr/>
          </p:nvSpPr>
          <p:spPr bwMode="auto">
            <a:xfrm>
              <a:off x="2939384" y="2737154"/>
              <a:ext cx="1467305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 bwMode="auto">
          <a:xfrm rot="6300000">
            <a:off x="7910809" y="2366536"/>
            <a:ext cx="989111" cy="1658307"/>
            <a:chOff x="2761516" y="2285999"/>
            <a:chExt cx="1645174" cy="2760228"/>
          </a:xfrm>
          <a:solidFill>
            <a:srgbClr val="00AFF0"/>
          </a:solidFill>
        </p:grpSpPr>
        <p:sp>
          <p:nvSpPr>
            <p:cNvPr id="48" name="Oval 47@|1FFC:0|FBC:0|LFC:0|LBC:16777215"/>
            <p:cNvSpPr>
              <a:spLocks noChangeArrowheads="1"/>
            </p:cNvSpPr>
            <p:nvPr/>
          </p:nvSpPr>
          <p:spPr bwMode="auto">
            <a:xfrm rot="20866472">
              <a:off x="3352801" y="2285999"/>
              <a:ext cx="304800" cy="38100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9" name="Oval 48@|1FFC:0|FBC:0|LFC:0|LBC:16777215"/>
            <p:cNvSpPr>
              <a:spLocks noChangeArrowheads="1"/>
            </p:cNvSpPr>
            <p:nvPr/>
          </p:nvSpPr>
          <p:spPr bwMode="auto">
            <a:xfrm rot="20866472">
              <a:off x="3151531" y="2515500"/>
              <a:ext cx="213632" cy="258040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0" name="Oval 49@|1FFC:0|FBC:0|LFC:0|LBC:16777215"/>
            <p:cNvSpPr>
              <a:spLocks noChangeArrowheads="1"/>
            </p:cNvSpPr>
            <p:nvPr/>
          </p:nvSpPr>
          <p:spPr bwMode="auto">
            <a:xfrm rot="20866472">
              <a:off x="2992344" y="2729551"/>
              <a:ext cx="186338" cy="225072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1" name="Oval 50@|1FFC:0|FBC:0|LFC:0|LBC:16777215"/>
            <p:cNvSpPr>
              <a:spLocks noChangeArrowheads="1"/>
            </p:cNvSpPr>
            <p:nvPr/>
          </p:nvSpPr>
          <p:spPr bwMode="auto">
            <a:xfrm rot="20866472">
              <a:off x="2879348" y="292135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2" name="Oval 51@|1FFC:0|FBC:0|LFC:0|LBC:16777215"/>
            <p:cNvSpPr>
              <a:spLocks noChangeArrowheads="1"/>
            </p:cNvSpPr>
            <p:nvPr/>
          </p:nvSpPr>
          <p:spPr bwMode="auto">
            <a:xfrm rot="20866472">
              <a:off x="2761516" y="3137974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3" name="Freeform 52@|5FFC:0|FBC:0|LFC:0|LBC:16777215"/>
            <p:cNvSpPr>
              <a:spLocks noChangeArrowheads="1"/>
            </p:cNvSpPr>
            <p:nvPr/>
          </p:nvSpPr>
          <p:spPr bwMode="auto">
            <a:xfrm>
              <a:off x="2939384" y="2737153"/>
              <a:ext cx="1467306" cy="2309074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 bwMode="auto">
          <a:xfrm rot="15300000" flipV="1">
            <a:off x="8732177" y="3096684"/>
            <a:ext cx="989110" cy="1658307"/>
            <a:chOff x="2761518" y="2285999"/>
            <a:chExt cx="1645172" cy="2760228"/>
          </a:xfrm>
          <a:solidFill>
            <a:srgbClr val="00AFF0"/>
          </a:solidFill>
        </p:grpSpPr>
        <p:sp>
          <p:nvSpPr>
            <p:cNvPr id="55" name="Oval 54@|1FFC:0|FBC:0|LFC:0|LBC:16777215"/>
            <p:cNvSpPr>
              <a:spLocks noChangeArrowheads="1"/>
            </p:cNvSpPr>
            <p:nvPr/>
          </p:nvSpPr>
          <p:spPr bwMode="auto">
            <a:xfrm rot="20866472">
              <a:off x="3352799" y="2285999"/>
              <a:ext cx="304800" cy="38100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6" name="Oval 55@|1FFC:0|FBC:0|LFC:0|LBC:16777215"/>
            <p:cNvSpPr>
              <a:spLocks noChangeArrowheads="1"/>
            </p:cNvSpPr>
            <p:nvPr/>
          </p:nvSpPr>
          <p:spPr bwMode="auto">
            <a:xfrm rot="20866472">
              <a:off x="3151530" y="2515500"/>
              <a:ext cx="213632" cy="258040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7" name="Oval 56@|1FFC:0|FBC:0|LFC:0|LBC:16777215"/>
            <p:cNvSpPr>
              <a:spLocks noChangeArrowheads="1"/>
            </p:cNvSpPr>
            <p:nvPr/>
          </p:nvSpPr>
          <p:spPr bwMode="auto">
            <a:xfrm rot="20866472">
              <a:off x="2992343" y="2729551"/>
              <a:ext cx="186338" cy="225072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8" name="Oval 57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9" name="Oval 58@|1FFC:0|FBC:0|LFC:0|LBC:16777215"/>
            <p:cNvSpPr>
              <a:spLocks noChangeArrowheads="1"/>
            </p:cNvSpPr>
            <p:nvPr/>
          </p:nvSpPr>
          <p:spPr bwMode="auto">
            <a:xfrm rot="20866472">
              <a:off x="2761518" y="3137974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60" name="Freeform 59@|5FFC:0|FBC:0|LFC:0|LBC:16777215"/>
            <p:cNvSpPr>
              <a:spLocks noChangeArrowheads="1"/>
            </p:cNvSpPr>
            <p:nvPr/>
          </p:nvSpPr>
          <p:spPr bwMode="auto">
            <a:xfrm>
              <a:off x="2939384" y="2737153"/>
              <a:ext cx="1467306" cy="2309074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8965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cxnSp>
        <p:nvCxnSpPr>
          <p:cNvPr id="61" name="Straight Connector 61"/>
          <p:cNvCxnSpPr/>
          <p:nvPr/>
        </p:nvCxnSpPr>
        <p:spPr>
          <a:xfrm>
            <a:off x="3192983" y="4145133"/>
            <a:ext cx="0" cy="6096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2" name="Straight Connector 64"/>
          <p:cNvCxnSpPr/>
          <p:nvPr/>
        </p:nvCxnSpPr>
        <p:spPr>
          <a:xfrm flipV="1">
            <a:off x="2664617" y="2421676"/>
            <a:ext cx="0" cy="509153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3" name="Straight Connector 67"/>
          <p:cNvCxnSpPr/>
          <p:nvPr/>
        </p:nvCxnSpPr>
        <p:spPr>
          <a:xfrm>
            <a:off x="5089533" y="4228123"/>
            <a:ext cx="0" cy="5400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4" name="Straight Connector 70"/>
          <p:cNvCxnSpPr/>
          <p:nvPr/>
        </p:nvCxnSpPr>
        <p:spPr>
          <a:xfrm flipV="1">
            <a:off x="4561167" y="2420258"/>
            <a:ext cx="0" cy="509153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5" name="Straight Connector 73"/>
          <p:cNvCxnSpPr/>
          <p:nvPr/>
        </p:nvCxnSpPr>
        <p:spPr>
          <a:xfrm>
            <a:off x="6875947" y="4256259"/>
            <a:ext cx="0" cy="5040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6" name="Straight Connector 76"/>
          <p:cNvCxnSpPr/>
          <p:nvPr/>
        </p:nvCxnSpPr>
        <p:spPr>
          <a:xfrm flipV="1">
            <a:off x="6347581" y="2406190"/>
            <a:ext cx="0" cy="3960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7" name="Straight Connector 79"/>
          <p:cNvCxnSpPr/>
          <p:nvPr/>
        </p:nvCxnSpPr>
        <p:spPr>
          <a:xfrm>
            <a:off x="9028536" y="4354730"/>
            <a:ext cx="0" cy="3960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8" name="Straight Connector 82"/>
          <p:cNvCxnSpPr/>
          <p:nvPr/>
        </p:nvCxnSpPr>
        <p:spPr>
          <a:xfrm flipV="1">
            <a:off x="8500170" y="2420258"/>
            <a:ext cx="0" cy="3240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sp>
        <p:nvSpPr>
          <p:cNvPr id="69" name="TextBox 61"/>
          <p:cNvSpPr txBox="1"/>
          <p:nvPr/>
        </p:nvSpPr>
        <p:spPr>
          <a:xfrm>
            <a:off x="1723531" y="2004503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Box 61"/>
          <p:cNvSpPr txBox="1"/>
          <p:nvPr/>
        </p:nvSpPr>
        <p:spPr>
          <a:xfrm>
            <a:off x="3552382" y="1994996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TextBox 61"/>
          <p:cNvSpPr txBox="1"/>
          <p:nvPr/>
        </p:nvSpPr>
        <p:spPr>
          <a:xfrm>
            <a:off x="5352617" y="1985515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TextBox 61"/>
          <p:cNvSpPr txBox="1"/>
          <p:nvPr/>
        </p:nvSpPr>
        <p:spPr>
          <a:xfrm>
            <a:off x="7501684" y="1985515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Box 61"/>
          <p:cNvSpPr txBox="1"/>
          <p:nvPr/>
        </p:nvSpPr>
        <p:spPr>
          <a:xfrm>
            <a:off x="2198019" y="4946072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61"/>
          <p:cNvSpPr txBox="1"/>
          <p:nvPr/>
        </p:nvSpPr>
        <p:spPr>
          <a:xfrm>
            <a:off x="4094569" y="4946071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61"/>
          <p:cNvSpPr txBox="1"/>
          <p:nvPr/>
        </p:nvSpPr>
        <p:spPr>
          <a:xfrm>
            <a:off x="5880983" y="4946071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61"/>
          <p:cNvSpPr txBox="1"/>
          <p:nvPr/>
        </p:nvSpPr>
        <p:spPr>
          <a:xfrm>
            <a:off x="8029949" y="4935692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矩形 140"/>
          <p:cNvSpPr/>
          <p:nvPr/>
        </p:nvSpPr>
        <p:spPr>
          <a:xfrm rot="5400000">
            <a:off x="22" y="391911"/>
            <a:ext cx="645841" cy="645885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矩形 141"/>
          <p:cNvSpPr/>
          <p:nvPr/>
        </p:nvSpPr>
        <p:spPr>
          <a:xfrm rot="5400000">
            <a:off x="489879" y="620511"/>
            <a:ext cx="645841" cy="188686"/>
          </a:xfrm>
          <a:prstGeom prst="rect">
            <a:avLst/>
          </a:prstGeom>
          <a:solidFill>
            <a:srgbClr val="009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" name="出自【趣你的PPT】(微信:qunideppt)：最优质的PPT资源库"/>
          <p:cNvSpPr txBox="1"/>
          <p:nvPr/>
        </p:nvSpPr>
        <p:spPr>
          <a:xfrm>
            <a:off x="907143" y="484020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/>
                <a:ea typeface="微软雅黑" panose="020B0503020204020204" pitchFamily="34" charset="-122"/>
                <a:cs typeface="Segoe UI Black" panose="020B0A02040204020203" pitchFamily="34" charset="0"/>
                <a:sym typeface="Century Gothic" panose="020B0502020202020204" pitchFamily="34" charset="0"/>
              </a:rPr>
              <a:t>单击此处添加标题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/>
              <a:ea typeface="微软雅黑" panose="020B0503020204020204" pitchFamily="34" charset="-122"/>
              <a:cs typeface="Segoe UI Black" panose="020B0A02040204020203" pitchFamily="34" charset="0"/>
              <a:sym typeface="Century Gothic" panose="020B0502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352442" y="2678033"/>
            <a:ext cx="2177093" cy="848849"/>
            <a:chOff x="3128953" y="2087513"/>
            <a:chExt cx="2832907" cy="1104550"/>
          </a:xfrm>
          <a:solidFill>
            <a:srgbClr val="00AFF0"/>
          </a:solidFill>
          <a:effectLst>
            <a:outerShdw blurRad="317500" dist="495300" dir="6600000" algn="tl" rotWithShape="0">
              <a:srgbClr val="FFFFFF">
                <a:lumMod val="75000"/>
                <a:lumOff val="25000"/>
                <a:alpha val="30000"/>
              </a:srgbClr>
            </a:outerShdw>
          </a:effectLst>
        </p:grpSpPr>
        <p:sp>
          <p:nvSpPr>
            <p:cNvPr id="6" name="矩形 3"/>
            <p:cNvSpPr/>
            <p:nvPr/>
          </p:nvSpPr>
          <p:spPr>
            <a:xfrm>
              <a:off x="3131840" y="2087513"/>
              <a:ext cx="2830020" cy="1046592"/>
            </a:xfrm>
            <a:custGeom>
              <a:avLst/>
              <a:gdLst>
                <a:gd name="connsiteX0" fmla="*/ 0 w 2592288"/>
                <a:gd name="connsiteY0" fmla="*/ 0 h 2324074"/>
                <a:gd name="connsiteX1" fmla="*/ 2592288 w 2592288"/>
                <a:gd name="connsiteY1" fmla="*/ 0 h 2324074"/>
                <a:gd name="connsiteX2" fmla="*/ 2592288 w 2592288"/>
                <a:gd name="connsiteY2" fmla="*/ 2324074 h 2324074"/>
                <a:gd name="connsiteX3" fmla="*/ 0 w 2592288"/>
                <a:gd name="connsiteY3" fmla="*/ 2324074 h 2324074"/>
                <a:gd name="connsiteX4" fmla="*/ 0 w 2592288"/>
                <a:gd name="connsiteY4" fmla="*/ 0 h 2324074"/>
                <a:gd name="connsiteX0-1" fmla="*/ 0 w 2839938"/>
                <a:gd name="connsiteY0-2" fmla="*/ 0 h 2324074"/>
                <a:gd name="connsiteX1-3" fmla="*/ 2839938 w 2839938"/>
                <a:gd name="connsiteY1-4" fmla="*/ 933450 h 2324074"/>
                <a:gd name="connsiteX2-5" fmla="*/ 2592288 w 2839938"/>
                <a:gd name="connsiteY2-6" fmla="*/ 2324074 h 2324074"/>
                <a:gd name="connsiteX3-7" fmla="*/ 0 w 2839938"/>
                <a:gd name="connsiteY3-8" fmla="*/ 2324074 h 2324074"/>
                <a:gd name="connsiteX4-9" fmla="*/ 0 w 2839938"/>
                <a:gd name="connsiteY4-10" fmla="*/ 0 h 2324074"/>
                <a:gd name="connsiteX0-11" fmla="*/ 0 w 2839938"/>
                <a:gd name="connsiteY0-12" fmla="*/ 42323 h 2366397"/>
                <a:gd name="connsiteX1-13" fmla="*/ 2839938 w 2839938"/>
                <a:gd name="connsiteY1-14" fmla="*/ 975773 h 2366397"/>
                <a:gd name="connsiteX2-15" fmla="*/ 2592288 w 2839938"/>
                <a:gd name="connsiteY2-16" fmla="*/ 2366397 h 2366397"/>
                <a:gd name="connsiteX3-17" fmla="*/ 0 w 2839938"/>
                <a:gd name="connsiteY3-18" fmla="*/ 2366397 h 2366397"/>
                <a:gd name="connsiteX4-19" fmla="*/ 0 w 2839938"/>
                <a:gd name="connsiteY4-20" fmla="*/ 42323 h 2366397"/>
                <a:gd name="connsiteX0-21" fmla="*/ 428625 w 2839938"/>
                <a:gd name="connsiteY0-22" fmla="*/ 62127 h 2071876"/>
                <a:gd name="connsiteX1-23" fmla="*/ 2839938 w 2839938"/>
                <a:gd name="connsiteY1-24" fmla="*/ 681252 h 2071876"/>
                <a:gd name="connsiteX2-25" fmla="*/ 2592288 w 2839938"/>
                <a:gd name="connsiteY2-26" fmla="*/ 2071876 h 2071876"/>
                <a:gd name="connsiteX3-27" fmla="*/ 0 w 2839938"/>
                <a:gd name="connsiteY3-28" fmla="*/ 2071876 h 2071876"/>
                <a:gd name="connsiteX4-29" fmla="*/ 428625 w 2839938"/>
                <a:gd name="connsiteY4-30" fmla="*/ 62127 h 2071876"/>
                <a:gd name="connsiteX0-31" fmla="*/ 9525 w 2839938"/>
                <a:gd name="connsiteY0-32" fmla="*/ 44044 h 2330018"/>
                <a:gd name="connsiteX1-33" fmla="*/ 2839938 w 2839938"/>
                <a:gd name="connsiteY1-34" fmla="*/ 939394 h 2330018"/>
                <a:gd name="connsiteX2-35" fmla="*/ 2592288 w 2839938"/>
                <a:gd name="connsiteY2-36" fmla="*/ 2330018 h 2330018"/>
                <a:gd name="connsiteX3-37" fmla="*/ 0 w 2839938"/>
                <a:gd name="connsiteY3-38" fmla="*/ 2330018 h 2330018"/>
                <a:gd name="connsiteX4-39" fmla="*/ 9525 w 2839938"/>
                <a:gd name="connsiteY4-40" fmla="*/ 44044 h 2330018"/>
                <a:gd name="connsiteX0-41" fmla="*/ 9525 w 2858988"/>
                <a:gd name="connsiteY0-42" fmla="*/ 45907 h 2331881"/>
                <a:gd name="connsiteX1-43" fmla="*/ 2858988 w 2858988"/>
                <a:gd name="connsiteY1-44" fmla="*/ 903157 h 2331881"/>
                <a:gd name="connsiteX2-45" fmla="*/ 2592288 w 2858988"/>
                <a:gd name="connsiteY2-46" fmla="*/ 2331881 h 2331881"/>
                <a:gd name="connsiteX3-47" fmla="*/ 0 w 2858988"/>
                <a:gd name="connsiteY3-48" fmla="*/ 2331881 h 2331881"/>
                <a:gd name="connsiteX4-49" fmla="*/ 9525 w 2858988"/>
                <a:gd name="connsiteY4-50" fmla="*/ 45907 h 2331881"/>
                <a:gd name="connsiteX0-51" fmla="*/ 19050 w 2858988"/>
                <a:gd name="connsiteY0-52" fmla="*/ 46397 h 2322846"/>
                <a:gd name="connsiteX1-53" fmla="*/ 2858988 w 2858988"/>
                <a:gd name="connsiteY1-54" fmla="*/ 894122 h 2322846"/>
                <a:gd name="connsiteX2-55" fmla="*/ 2592288 w 2858988"/>
                <a:gd name="connsiteY2-56" fmla="*/ 2322846 h 2322846"/>
                <a:gd name="connsiteX3-57" fmla="*/ 0 w 2858988"/>
                <a:gd name="connsiteY3-58" fmla="*/ 2322846 h 2322846"/>
                <a:gd name="connsiteX4-59" fmla="*/ 19050 w 2858988"/>
                <a:gd name="connsiteY4-60" fmla="*/ 46397 h 2322846"/>
                <a:gd name="connsiteX0-61" fmla="*/ 19050 w 2858988"/>
                <a:gd name="connsiteY0-62" fmla="*/ 148072 h 2424521"/>
                <a:gd name="connsiteX1-63" fmla="*/ 1399381 w 2858988"/>
                <a:gd name="connsiteY1-64" fmla="*/ 306920 h 2424521"/>
                <a:gd name="connsiteX2-65" fmla="*/ 2858988 w 2858988"/>
                <a:gd name="connsiteY2-66" fmla="*/ 995797 h 2424521"/>
                <a:gd name="connsiteX3-67" fmla="*/ 2592288 w 2858988"/>
                <a:gd name="connsiteY3-68" fmla="*/ 2424521 h 2424521"/>
                <a:gd name="connsiteX4-69" fmla="*/ 0 w 2858988"/>
                <a:gd name="connsiteY4-70" fmla="*/ 2424521 h 2424521"/>
                <a:gd name="connsiteX5" fmla="*/ 19050 w 2858988"/>
                <a:gd name="connsiteY5" fmla="*/ 148072 h 2424521"/>
                <a:gd name="connsiteX0-71" fmla="*/ 19050 w 2858988"/>
                <a:gd name="connsiteY0-72" fmla="*/ 164433 h 2440882"/>
                <a:gd name="connsiteX1-73" fmla="*/ 1523206 w 2858988"/>
                <a:gd name="connsiteY1-74" fmla="*/ 256606 h 2440882"/>
                <a:gd name="connsiteX2-75" fmla="*/ 2858988 w 2858988"/>
                <a:gd name="connsiteY2-76" fmla="*/ 1012158 h 2440882"/>
                <a:gd name="connsiteX3-77" fmla="*/ 2592288 w 2858988"/>
                <a:gd name="connsiteY3-78" fmla="*/ 2440882 h 2440882"/>
                <a:gd name="connsiteX4-79" fmla="*/ 0 w 2858988"/>
                <a:gd name="connsiteY4-80" fmla="*/ 2440882 h 2440882"/>
                <a:gd name="connsiteX5-81" fmla="*/ 19050 w 2858988"/>
                <a:gd name="connsiteY5-82" fmla="*/ 164433 h 2440882"/>
                <a:gd name="connsiteX0-83" fmla="*/ 19050 w 2858988"/>
                <a:gd name="connsiteY0-84" fmla="*/ 164433 h 2440882"/>
                <a:gd name="connsiteX1-85" fmla="*/ 1523206 w 2858988"/>
                <a:gd name="connsiteY1-86" fmla="*/ 256606 h 2440882"/>
                <a:gd name="connsiteX2-87" fmla="*/ 2858988 w 2858988"/>
                <a:gd name="connsiteY2-88" fmla="*/ 1012158 h 2440882"/>
                <a:gd name="connsiteX3-89" fmla="*/ 2592288 w 2858988"/>
                <a:gd name="connsiteY3-90" fmla="*/ 2440882 h 2440882"/>
                <a:gd name="connsiteX4-91" fmla="*/ 0 w 2858988"/>
                <a:gd name="connsiteY4-92" fmla="*/ 2440882 h 2440882"/>
                <a:gd name="connsiteX5-93" fmla="*/ 19050 w 2858988"/>
                <a:gd name="connsiteY5-94" fmla="*/ 164433 h 2440882"/>
                <a:gd name="connsiteX0-95" fmla="*/ 19050 w 2858988"/>
                <a:gd name="connsiteY0-96" fmla="*/ 164433 h 2440882"/>
                <a:gd name="connsiteX1-97" fmla="*/ 1523206 w 2858988"/>
                <a:gd name="connsiteY1-98" fmla="*/ 256606 h 2440882"/>
                <a:gd name="connsiteX2-99" fmla="*/ 2858988 w 2858988"/>
                <a:gd name="connsiteY2-100" fmla="*/ 1012158 h 2440882"/>
                <a:gd name="connsiteX3-101" fmla="*/ 2592288 w 2858988"/>
                <a:gd name="connsiteY3-102" fmla="*/ 2440882 h 2440882"/>
                <a:gd name="connsiteX4-103" fmla="*/ 0 w 2858988"/>
                <a:gd name="connsiteY4-104" fmla="*/ 2440882 h 2440882"/>
                <a:gd name="connsiteX5-105" fmla="*/ 19050 w 2858988"/>
                <a:gd name="connsiteY5-106" fmla="*/ 164433 h 2440882"/>
                <a:gd name="connsiteX0-107" fmla="*/ 19050 w 2864810"/>
                <a:gd name="connsiteY0-108" fmla="*/ 164433 h 2440882"/>
                <a:gd name="connsiteX1-109" fmla="*/ 1523206 w 2864810"/>
                <a:gd name="connsiteY1-110" fmla="*/ 256606 h 2440882"/>
                <a:gd name="connsiteX2-111" fmla="*/ 2858988 w 2864810"/>
                <a:gd name="connsiteY2-112" fmla="*/ 1012158 h 2440882"/>
                <a:gd name="connsiteX3-113" fmla="*/ 2592288 w 2864810"/>
                <a:gd name="connsiteY3-114" fmla="*/ 2440882 h 2440882"/>
                <a:gd name="connsiteX4-115" fmla="*/ 0 w 2864810"/>
                <a:gd name="connsiteY4-116" fmla="*/ 2440882 h 2440882"/>
                <a:gd name="connsiteX5-117" fmla="*/ 19050 w 2864810"/>
                <a:gd name="connsiteY5-118" fmla="*/ 164433 h 2440882"/>
                <a:gd name="connsiteX0-119" fmla="*/ 19050 w 3017480"/>
                <a:gd name="connsiteY0-120" fmla="*/ 164433 h 2440882"/>
                <a:gd name="connsiteX1-121" fmla="*/ 1523206 w 3017480"/>
                <a:gd name="connsiteY1-122" fmla="*/ 256606 h 2440882"/>
                <a:gd name="connsiteX2-123" fmla="*/ 2858988 w 3017480"/>
                <a:gd name="connsiteY2-124" fmla="*/ 1012158 h 2440882"/>
                <a:gd name="connsiteX3-125" fmla="*/ 2592288 w 3017480"/>
                <a:gd name="connsiteY3-126" fmla="*/ 2440882 h 2440882"/>
                <a:gd name="connsiteX4-127" fmla="*/ 0 w 3017480"/>
                <a:gd name="connsiteY4-128" fmla="*/ 2440882 h 2440882"/>
                <a:gd name="connsiteX5-129" fmla="*/ 19050 w 3017480"/>
                <a:gd name="connsiteY5-130" fmla="*/ 164433 h 2440882"/>
                <a:gd name="connsiteX0-131" fmla="*/ 19050 w 3103703"/>
                <a:gd name="connsiteY0-132" fmla="*/ 164433 h 2440882"/>
                <a:gd name="connsiteX1-133" fmla="*/ 1523206 w 3103703"/>
                <a:gd name="connsiteY1-134" fmla="*/ 256606 h 2440882"/>
                <a:gd name="connsiteX2-135" fmla="*/ 2858988 w 3103703"/>
                <a:gd name="connsiteY2-136" fmla="*/ 1012158 h 2440882"/>
                <a:gd name="connsiteX3-137" fmla="*/ 2592288 w 3103703"/>
                <a:gd name="connsiteY3-138" fmla="*/ 2440882 h 2440882"/>
                <a:gd name="connsiteX4-139" fmla="*/ 0 w 3103703"/>
                <a:gd name="connsiteY4-140" fmla="*/ 2440882 h 2440882"/>
                <a:gd name="connsiteX5-141" fmla="*/ 19050 w 3103703"/>
                <a:gd name="connsiteY5-142" fmla="*/ 164433 h 2440882"/>
                <a:gd name="connsiteX0-143" fmla="*/ 19050 w 3005325"/>
                <a:gd name="connsiteY0-144" fmla="*/ 164433 h 2440882"/>
                <a:gd name="connsiteX1-145" fmla="*/ 1523206 w 3005325"/>
                <a:gd name="connsiteY1-146" fmla="*/ 256606 h 2440882"/>
                <a:gd name="connsiteX2-147" fmla="*/ 2858988 w 3005325"/>
                <a:gd name="connsiteY2-148" fmla="*/ 1012158 h 2440882"/>
                <a:gd name="connsiteX3-149" fmla="*/ 2592288 w 3005325"/>
                <a:gd name="connsiteY3-150" fmla="*/ 2440882 h 2440882"/>
                <a:gd name="connsiteX4-151" fmla="*/ 0 w 3005325"/>
                <a:gd name="connsiteY4-152" fmla="*/ 2440882 h 2440882"/>
                <a:gd name="connsiteX5-153" fmla="*/ 19050 w 3005325"/>
                <a:gd name="connsiteY5-154" fmla="*/ 164433 h 2440882"/>
                <a:gd name="connsiteX0-155" fmla="*/ 19050 w 3005325"/>
                <a:gd name="connsiteY0-156" fmla="*/ 164433 h 2440882"/>
                <a:gd name="connsiteX1-157" fmla="*/ 1523206 w 3005325"/>
                <a:gd name="connsiteY1-158" fmla="*/ 256606 h 2440882"/>
                <a:gd name="connsiteX2-159" fmla="*/ 2858988 w 3005325"/>
                <a:gd name="connsiteY2-160" fmla="*/ 1012158 h 2440882"/>
                <a:gd name="connsiteX3-161" fmla="*/ 2592288 w 3005325"/>
                <a:gd name="connsiteY3-162" fmla="*/ 2440882 h 2440882"/>
                <a:gd name="connsiteX4-163" fmla="*/ 0 w 3005325"/>
                <a:gd name="connsiteY4-164" fmla="*/ 2440882 h 2440882"/>
                <a:gd name="connsiteX5-165" fmla="*/ 19050 w 3005325"/>
                <a:gd name="connsiteY5-166" fmla="*/ 164433 h 2440882"/>
                <a:gd name="connsiteX0-167" fmla="*/ 19050 w 2858988"/>
                <a:gd name="connsiteY0-168" fmla="*/ 164433 h 2440882"/>
                <a:gd name="connsiteX1-169" fmla="*/ 1523206 w 2858988"/>
                <a:gd name="connsiteY1-170" fmla="*/ 256606 h 2440882"/>
                <a:gd name="connsiteX2-171" fmla="*/ 2858988 w 2858988"/>
                <a:gd name="connsiteY2-172" fmla="*/ 1012158 h 2440882"/>
                <a:gd name="connsiteX3-173" fmla="*/ 2592288 w 2858988"/>
                <a:gd name="connsiteY3-174" fmla="*/ 2440882 h 2440882"/>
                <a:gd name="connsiteX4-175" fmla="*/ 0 w 2858988"/>
                <a:gd name="connsiteY4-176" fmla="*/ 2440882 h 2440882"/>
                <a:gd name="connsiteX5-177" fmla="*/ 19050 w 2858988"/>
                <a:gd name="connsiteY5-178" fmla="*/ 164433 h 2440882"/>
                <a:gd name="connsiteX0-179" fmla="*/ 742950 w 2858988"/>
                <a:gd name="connsiteY0-180" fmla="*/ 117391 h 2631965"/>
                <a:gd name="connsiteX1-181" fmla="*/ 1523206 w 2858988"/>
                <a:gd name="connsiteY1-182" fmla="*/ 447689 h 2631965"/>
                <a:gd name="connsiteX2-183" fmla="*/ 2858988 w 2858988"/>
                <a:gd name="connsiteY2-184" fmla="*/ 1203241 h 2631965"/>
                <a:gd name="connsiteX3-185" fmla="*/ 2592288 w 2858988"/>
                <a:gd name="connsiteY3-186" fmla="*/ 2631965 h 2631965"/>
                <a:gd name="connsiteX4-187" fmla="*/ 0 w 2858988"/>
                <a:gd name="connsiteY4-188" fmla="*/ 2631965 h 2631965"/>
                <a:gd name="connsiteX5-189" fmla="*/ 742950 w 2858988"/>
                <a:gd name="connsiteY5-190" fmla="*/ 117391 h 2631965"/>
                <a:gd name="connsiteX0-191" fmla="*/ 38100 w 2858988"/>
                <a:gd name="connsiteY0-192" fmla="*/ 154701 h 2469250"/>
                <a:gd name="connsiteX1-193" fmla="*/ 1523206 w 2858988"/>
                <a:gd name="connsiteY1-194" fmla="*/ 284974 h 2469250"/>
                <a:gd name="connsiteX2-195" fmla="*/ 2858988 w 2858988"/>
                <a:gd name="connsiteY2-196" fmla="*/ 1040526 h 2469250"/>
                <a:gd name="connsiteX3-197" fmla="*/ 2592288 w 2858988"/>
                <a:gd name="connsiteY3-198" fmla="*/ 2469250 h 2469250"/>
                <a:gd name="connsiteX4-199" fmla="*/ 0 w 2858988"/>
                <a:gd name="connsiteY4-200" fmla="*/ 2469250 h 2469250"/>
                <a:gd name="connsiteX5-201" fmla="*/ 38100 w 2858988"/>
                <a:gd name="connsiteY5-202" fmla="*/ 154701 h 2469250"/>
                <a:gd name="connsiteX0-203" fmla="*/ 38100 w 2858988"/>
                <a:gd name="connsiteY0-204" fmla="*/ 19976 h 2334525"/>
                <a:gd name="connsiteX1-205" fmla="*/ 1523206 w 2858988"/>
                <a:gd name="connsiteY1-206" fmla="*/ 150249 h 2334525"/>
                <a:gd name="connsiteX2-207" fmla="*/ 2858988 w 2858988"/>
                <a:gd name="connsiteY2-208" fmla="*/ 905801 h 2334525"/>
                <a:gd name="connsiteX3-209" fmla="*/ 2592288 w 2858988"/>
                <a:gd name="connsiteY3-210" fmla="*/ 2334525 h 2334525"/>
                <a:gd name="connsiteX4-211" fmla="*/ 0 w 2858988"/>
                <a:gd name="connsiteY4-212" fmla="*/ 2334525 h 2334525"/>
                <a:gd name="connsiteX5-213" fmla="*/ 38100 w 2858988"/>
                <a:gd name="connsiteY5-214" fmla="*/ 19976 h 2334525"/>
                <a:gd name="connsiteX0-215" fmla="*/ 38100 w 2858988"/>
                <a:gd name="connsiteY0-216" fmla="*/ 0 h 2314549"/>
                <a:gd name="connsiteX1-217" fmla="*/ 1523206 w 2858988"/>
                <a:gd name="connsiteY1-218" fmla="*/ 130273 h 2314549"/>
                <a:gd name="connsiteX2-219" fmla="*/ 2858988 w 2858988"/>
                <a:gd name="connsiteY2-220" fmla="*/ 885825 h 2314549"/>
                <a:gd name="connsiteX3-221" fmla="*/ 2592288 w 2858988"/>
                <a:gd name="connsiteY3-222" fmla="*/ 2314549 h 2314549"/>
                <a:gd name="connsiteX4-223" fmla="*/ 0 w 2858988"/>
                <a:gd name="connsiteY4-224" fmla="*/ 2314549 h 2314549"/>
                <a:gd name="connsiteX5-225" fmla="*/ 38100 w 2858988"/>
                <a:gd name="connsiteY5-226" fmla="*/ 0 h 2314549"/>
                <a:gd name="connsiteX0-227" fmla="*/ 38100 w 2858988"/>
                <a:gd name="connsiteY0-228" fmla="*/ 19975 h 2334524"/>
                <a:gd name="connsiteX1-229" fmla="*/ 1523206 w 2858988"/>
                <a:gd name="connsiteY1-230" fmla="*/ 150248 h 2334524"/>
                <a:gd name="connsiteX2-231" fmla="*/ 2858988 w 2858988"/>
                <a:gd name="connsiteY2-232" fmla="*/ 905800 h 2334524"/>
                <a:gd name="connsiteX3-233" fmla="*/ 2592288 w 2858988"/>
                <a:gd name="connsiteY3-234" fmla="*/ 2334524 h 2334524"/>
                <a:gd name="connsiteX4-235" fmla="*/ 0 w 2858988"/>
                <a:gd name="connsiteY4-236" fmla="*/ 2334524 h 2334524"/>
                <a:gd name="connsiteX5-237" fmla="*/ 38100 w 2858988"/>
                <a:gd name="connsiteY5-238" fmla="*/ 19975 h 2334524"/>
                <a:gd name="connsiteX0-239" fmla="*/ 2047875 w 4868763"/>
                <a:gd name="connsiteY0-240" fmla="*/ 19975 h 2334524"/>
                <a:gd name="connsiteX1-241" fmla="*/ 3532981 w 4868763"/>
                <a:gd name="connsiteY1-242" fmla="*/ 150248 h 2334524"/>
                <a:gd name="connsiteX2-243" fmla="*/ 4868763 w 4868763"/>
                <a:gd name="connsiteY2-244" fmla="*/ 905800 h 2334524"/>
                <a:gd name="connsiteX3-245" fmla="*/ 4602063 w 4868763"/>
                <a:gd name="connsiteY3-246" fmla="*/ 2334524 h 2334524"/>
                <a:gd name="connsiteX4-247" fmla="*/ 0 w 4868763"/>
                <a:gd name="connsiteY4-248" fmla="*/ 1267724 h 2334524"/>
                <a:gd name="connsiteX5-249" fmla="*/ 2047875 w 4868763"/>
                <a:gd name="connsiteY5-250" fmla="*/ 19975 h 2334524"/>
                <a:gd name="connsiteX0-251" fmla="*/ 2047875 w 4868763"/>
                <a:gd name="connsiteY0-252" fmla="*/ 19975 h 2334524"/>
                <a:gd name="connsiteX1-253" fmla="*/ 3532981 w 4868763"/>
                <a:gd name="connsiteY1-254" fmla="*/ 150248 h 2334524"/>
                <a:gd name="connsiteX2-255" fmla="*/ 4868763 w 4868763"/>
                <a:gd name="connsiteY2-256" fmla="*/ 905800 h 2334524"/>
                <a:gd name="connsiteX3-257" fmla="*/ 4602063 w 4868763"/>
                <a:gd name="connsiteY3-258" fmla="*/ 2334524 h 2334524"/>
                <a:gd name="connsiteX4-259" fmla="*/ 0 w 4868763"/>
                <a:gd name="connsiteY4-260" fmla="*/ 1267724 h 2334524"/>
                <a:gd name="connsiteX5-261" fmla="*/ 2047875 w 4868763"/>
                <a:gd name="connsiteY5-262" fmla="*/ 19975 h 2334524"/>
                <a:gd name="connsiteX0-263" fmla="*/ 2047875 w 4868763"/>
                <a:gd name="connsiteY0-264" fmla="*/ 19975 h 2334524"/>
                <a:gd name="connsiteX1-265" fmla="*/ 3532981 w 4868763"/>
                <a:gd name="connsiteY1-266" fmla="*/ 150248 h 2334524"/>
                <a:gd name="connsiteX2-267" fmla="*/ 4868763 w 4868763"/>
                <a:gd name="connsiteY2-268" fmla="*/ 905800 h 2334524"/>
                <a:gd name="connsiteX3-269" fmla="*/ 4602063 w 4868763"/>
                <a:gd name="connsiteY3-270" fmla="*/ 2334524 h 2334524"/>
                <a:gd name="connsiteX4-271" fmla="*/ 0 w 4868763"/>
                <a:gd name="connsiteY4-272" fmla="*/ 1267724 h 2334524"/>
                <a:gd name="connsiteX5-273" fmla="*/ 2047875 w 4868763"/>
                <a:gd name="connsiteY5-274" fmla="*/ 19975 h 2334524"/>
                <a:gd name="connsiteX0-275" fmla="*/ 2047875 w 4868763"/>
                <a:gd name="connsiteY0-276" fmla="*/ 19975 h 2334524"/>
                <a:gd name="connsiteX1-277" fmla="*/ 3532981 w 4868763"/>
                <a:gd name="connsiteY1-278" fmla="*/ 150248 h 2334524"/>
                <a:gd name="connsiteX2-279" fmla="*/ 4868763 w 4868763"/>
                <a:gd name="connsiteY2-280" fmla="*/ 905800 h 2334524"/>
                <a:gd name="connsiteX3-281" fmla="*/ 4602063 w 4868763"/>
                <a:gd name="connsiteY3-282" fmla="*/ 2334524 h 2334524"/>
                <a:gd name="connsiteX4-283" fmla="*/ 0 w 4868763"/>
                <a:gd name="connsiteY4-284" fmla="*/ 1267724 h 2334524"/>
                <a:gd name="connsiteX5-285" fmla="*/ 2047875 w 4868763"/>
                <a:gd name="connsiteY5-286" fmla="*/ 19975 h 2334524"/>
                <a:gd name="connsiteX0-287" fmla="*/ 2047875 w 4868763"/>
                <a:gd name="connsiteY0-288" fmla="*/ 19975 h 2401199"/>
                <a:gd name="connsiteX1-289" fmla="*/ 3532981 w 4868763"/>
                <a:gd name="connsiteY1-290" fmla="*/ 150248 h 2401199"/>
                <a:gd name="connsiteX2-291" fmla="*/ 4868763 w 4868763"/>
                <a:gd name="connsiteY2-292" fmla="*/ 905800 h 2401199"/>
                <a:gd name="connsiteX3-293" fmla="*/ 3582888 w 4868763"/>
                <a:gd name="connsiteY3-294" fmla="*/ 2401199 h 2401199"/>
                <a:gd name="connsiteX4-295" fmla="*/ 0 w 4868763"/>
                <a:gd name="connsiteY4-296" fmla="*/ 1267724 h 2401199"/>
                <a:gd name="connsiteX5-297" fmla="*/ 2047875 w 4868763"/>
                <a:gd name="connsiteY5-298" fmla="*/ 19975 h 2401199"/>
                <a:gd name="connsiteX0-299" fmla="*/ 2047875 w 4868763"/>
                <a:gd name="connsiteY0-300" fmla="*/ 19975 h 2401199"/>
                <a:gd name="connsiteX1-301" fmla="*/ 3532981 w 4868763"/>
                <a:gd name="connsiteY1-302" fmla="*/ 150248 h 2401199"/>
                <a:gd name="connsiteX2-303" fmla="*/ 4868763 w 4868763"/>
                <a:gd name="connsiteY2-304" fmla="*/ 905800 h 2401199"/>
                <a:gd name="connsiteX3-305" fmla="*/ 3582888 w 4868763"/>
                <a:gd name="connsiteY3-306" fmla="*/ 2401199 h 2401199"/>
                <a:gd name="connsiteX4-307" fmla="*/ 0 w 4868763"/>
                <a:gd name="connsiteY4-308" fmla="*/ 1267724 h 2401199"/>
                <a:gd name="connsiteX5-309" fmla="*/ 2047875 w 4868763"/>
                <a:gd name="connsiteY5-310" fmla="*/ 19975 h 2401199"/>
                <a:gd name="connsiteX0-311" fmla="*/ 2047875 w 4868763"/>
                <a:gd name="connsiteY0-312" fmla="*/ 19975 h 2401199"/>
                <a:gd name="connsiteX1-313" fmla="*/ 3532981 w 4868763"/>
                <a:gd name="connsiteY1-314" fmla="*/ 150248 h 2401199"/>
                <a:gd name="connsiteX2-315" fmla="*/ 4868763 w 4868763"/>
                <a:gd name="connsiteY2-316" fmla="*/ 905800 h 2401199"/>
                <a:gd name="connsiteX3-317" fmla="*/ 3582888 w 4868763"/>
                <a:gd name="connsiteY3-318" fmla="*/ 2401199 h 2401199"/>
                <a:gd name="connsiteX4-319" fmla="*/ 0 w 4868763"/>
                <a:gd name="connsiteY4-320" fmla="*/ 1267724 h 2401199"/>
                <a:gd name="connsiteX5-321" fmla="*/ 2047875 w 4868763"/>
                <a:gd name="connsiteY5-322" fmla="*/ 19975 h 2401199"/>
                <a:gd name="connsiteX0-323" fmla="*/ 2047875 w 4868763"/>
                <a:gd name="connsiteY0-324" fmla="*/ 19975 h 2401199"/>
                <a:gd name="connsiteX1-325" fmla="*/ 3532981 w 4868763"/>
                <a:gd name="connsiteY1-326" fmla="*/ 150248 h 2401199"/>
                <a:gd name="connsiteX2-327" fmla="*/ 4868763 w 4868763"/>
                <a:gd name="connsiteY2-328" fmla="*/ 905800 h 2401199"/>
                <a:gd name="connsiteX3-329" fmla="*/ 3582888 w 4868763"/>
                <a:gd name="connsiteY3-330" fmla="*/ 2401199 h 2401199"/>
                <a:gd name="connsiteX4-331" fmla="*/ 0 w 4868763"/>
                <a:gd name="connsiteY4-332" fmla="*/ 1267724 h 2401199"/>
                <a:gd name="connsiteX5-333" fmla="*/ 2047875 w 4868763"/>
                <a:gd name="connsiteY5-334" fmla="*/ 19975 h 2401199"/>
                <a:gd name="connsiteX0-335" fmla="*/ 2047875 w 4868763"/>
                <a:gd name="connsiteY0-336" fmla="*/ 19975 h 2401199"/>
                <a:gd name="connsiteX1-337" fmla="*/ 3532981 w 4868763"/>
                <a:gd name="connsiteY1-338" fmla="*/ 150248 h 2401199"/>
                <a:gd name="connsiteX2-339" fmla="*/ 4868763 w 4868763"/>
                <a:gd name="connsiteY2-340" fmla="*/ 905800 h 2401199"/>
                <a:gd name="connsiteX3-341" fmla="*/ 3582888 w 4868763"/>
                <a:gd name="connsiteY3-342" fmla="*/ 2401199 h 2401199"/>
                <a:gd name="connsiteX4-343" fmla="*/ 0 w 4868763"/>
                <a:gd name="connsiteY4-344" fmla="*/ 1267724 h 2401199"/>
                <a:gd name="connsiteX5-345" fmla="*/ 2047875 w 4868763"/>
                <a:gd name="connsiteY5-346" fmla="*/ 19975 h 2401199"/>
                <a:gd name="connsiteX0-347" fmla="*/ 2047875 w 4868763"/>
                <a:gd name="connsiteY0-348" fmla="*/ 19975 h 2401199"/>
                <a:gd name="connsiteX1-349" fmla="*/ 3532981 w 4868763"/>
                <a:gd name="connsiteY1-350" fmla="*/ 150248 h 2401199"/>
                <a:gd name="connsiteX2-351" fmla="*/ 4868763 w 4868763"/>
                <a:gd name="connsiteY2-352" fmla="*/ 905800 h 2401199"/>
                <a:gd name="connsiteX3-353" fmla="*/ 3582888 w 4868763"/>
                <a:gd name="connsiteY3-354" fmla="*/ 2401199 h 2401199"/>
                <a:gd name="connsiteX4-355" fmla="*/ 0 w 4868763"/>
                <a:gd name="connsiteY4-356" fmla="*/ 1267724 h 2401199"/>
                <a:gd name="connsiteX5-357" fmla="*/ 2047875 w 4868763"/>
                <a:gd name="connsiteY5-358" fmla="*/ 19975 h 2401199"/>
                <a:gd name="connsiteX0-359" fmla="*/ 2047875 w 4868763"/>
                <a:gd name="connsiteY0-360" fmla="*/ 19975 h 2401199"/>
                <a:gd name="connsiteX1-361" fmla="*/ 3532981 w 4868763"/>
                <a:gd name="connsiteY1-362" fmla="*/ 150248 h 2401199"/>
                <a:gd name="connsiteX2-363" fmla="*/ 4868763 w 4868763"/>
                <a:gd name="connsiteY2-364" fmla="*/ 905800 h 2401199"/>
                <a:gd name="connsiteX3-365" fmla="*/ 3582888 w 4868763"/>
                <a:gd name="connsiteY3-366" fmla="*/ 2401199 h 2401199"/>
                <a:gd name="connsiteX4-367" fmla="*/ 0 w 4868763"/>
                <a:gd name="connsiteY4-368" fmla="*/ 1267724 h 2401199"/>
                <a:gd name="connsiteX5-369" fmla="*/ 2047875 w 4868763"/>
                <a:gd name="connsiteY5-370" fmla="*/ 19975 h 2401199"/>
                <a:gd name="connsiteX0-371" fmla="*/ 2047875 w 4868763"/>
                <a:gd name="connsiteY0-372" fmla="*/ 19975 h 2401199"/>
                <a:gd name="connsiteX1-373" fmla="*/ 3532981 w 4868763"/>
                <a:gd name="connsiteY1-374" fmla="*/ 150248 h 2401199"/>
                <a:gd name="connsiteX2-375" fmla="*/ 4868763 w 4868763"/>
                <a:gd name="connsiteY2-376" fmla="*/ 905800 h 2401199"/>
                <a:gd name="connsiteX3-377" fmla="*/ 3582888 w 4868763"/>
                <a:gd name="connsiteY3-378" fmla="*/ 2401199 h 2401199"/>
                <a:gd name="connsiteX4-379" fmla="*/ 0 w 4868763"/>
                <a:gd name="connsiteY4-380" fmla="*/ 1267724 h 2401199"/>
                <a:gd name="connsiteX5-381" fmla="*/ 2047875 w 4868763"/>
                <a:gd name="connsiteY5-382" fmla="*/ 19975 h 2401199"/>
                <a:gd name="connsiteX0-383" fmla="*/ 2047875 w 4868763"/>
                <a:gd name="connsiteY0-384" fmla="*/ 19975 h 2401199"/>
                <a:gd name="connsiteX1-385" fmla="*/ 3532981 w 4868763"/>
                <a:gd name="connsiteY1-386" fmla="*/ 150248 h 2401199"/>
                <a:gd name="connsiteX2-387" fmla="*/ 4868763 w 4868763"/>
                <a:gd name="connsiteY2-388" fmla="*/ 905800 h 2401199"/>
                <a:gd name="connsiteX3-389" fmla="*/ 3582888 w 4868763"/>
                <a:gd name="connsiteY3-390" fmla="*/ 2401199 h 2401199"/>
                <a:gd name="connsiteX4-391" fmla="*/ 0 w 4868763"/>
                <a:gd name="connsiteY4-392" fmla="*/ 1267724 h 2401199"/>
                <a:gd name="connsiteX5-393" fmla="*/ 2047875 w 4868763"/>
                <a:gd name="connsiteY5-394" fmla="*/ 19975 h 2401199"/>
                <a:gd name="connsiteX0-395" fmla="*/ 2047875 w 4868763"/>
                <a:gd name="connsiteY0-396" fmla="*/ 19975 h 2105924"/>
                <a:gd name="connsiteX1-397" fmla="*/ 3532981 w 4868763"/>
                <a:gd name="connsiteY1-398" fmla="*/ 150248 h 2105924"/>
                <a:gd name="connsiteX2-399" fmla="*/ 4868763 w 4868763"/>
                <a:gd name="connsiteY2-400" fmla="*/ 905800 h 2105924"/>
                <a:gd name="connsiteX3-401" fmla="*/ 3868638 w 4868763"/>
                <a:gd name="connsiteY3-402" fmla="*/ 2105924 h 2105924"/>
                <a:gd name="connsiteX4-403" fmla="*/ 0 w 4868763"/>
                <a:gd name="connsiteY4-404" fmla="*/ 1267724 h 2105924"/>
                <a:gd name="connsiteX5-405" fmla="*/ 2047875 w 4868763"/>
                <a:gd name="connsiteY5-406" fmla="*/ 19975 h 2105924"/>
                <a:gd name="connsiteX0-407" fmla="*/ 2047875 w 4868763"/>
                <a:gd name="connsiteY0-408" fmla="*/ 19975 h 2382149"/>
                <a:gd name="connsiteX1-409" fmla="*/ 3532981 w 4868763"/>
                <a:gd name="connsiteY1-410" fmla="*/ 150248 h 2382149"/>
                <a:gd name="connsiteX2-411" fmla="*/ 4868763 w 4868763"/>
                <a:gd name="connsiteY2-412" fmla="*/ 905800 h 2382149"/>
                <a:gd name="connsiteX3-413" fmla="*/ 3582888 w 4868763"/>
                <a:gd name="connsiteY3-414" fmla="*/ 2382149 h 2382149"/>
                <a:gd name="connsiteX4-415" fmla="*/ 0 w 4868763"/>
                <a:gd name="connsiteY4-416" fmla="*/ 1267724 h 2382149"/>
                <a:gd name="connsiteX5-417" fmla="*/ 2047875 w 4868763"/>
                <a:gd name="connsiteY5-418" fmla="*/ 19975 h 2382149"/>
                <a:gd name="connsiteX0-419" fmla="*/ 2047875 w 4868763"/>
                <a:gd name="connsiteY0-420" fmla="*/ 19975 h 2382149"/>
                <a:gd name="connsiteX1-421" fmla="*/ 3532981 w 4868763"/>
                <a:gd name="connsiteY1-422" fmla="*/ 150248 h 2382149"/>
                <a:gd name="connsiteX2-423" fmla="*/ 4868763 w 4868763"/>
                <a:gd name="connsiteY2-424" fmla="*/ 905800 h 2382149"/>
                <a:gd name="connsiteX3-425" fmla="*/ 3582888 w 4868763"/>
                <a:gd name="connsiteY3-426" fmla="*/ 2382149 h 2382149"/>
                <a:gd name="connsiteX4-427" fmla="*/ 0 w 4868763"/>
                <a:gd name="connsiteY4-428" fmla="*/ 1267724 h 2382149"/>
                <a:gd name="connsiteX5-429" fmla="*/ 2047875 w 4868763"/>
                <a:gd name="connsiteY5-430" fmla="*/ 19975 h 2382149"/>
                <a:gd name="connsiteX0-431" fmla="*/ 2047875 w 4868763"/>
                <a:gd name="connsiteY0-432" fmla="*/ 19975 h 2382149"/>
                <a:gd name="connsiteX1-433" fmla="*/ 3532981 w 4868763"/>
                <a:gd name="connsiteY1-434" fmla="*/ 150248 h 2382149"/>
                <a:gd name="connsiteX2-435" fmla="*/ 4868763 w 4868763"/>
                <a:gd name="connsiteY2-436" fmla="*/ 905800 h 2382149"/>
                <a:gd name="connsiteX3-437" fmla="*/ 3582888 w 4868763"/>
                <a:gd name="connsiteY3-438" fmla="*/ 2382149 h 2382149"/>
                <a:gd name="connsiteX4-439" fmla="*/ 0 w 4868763"/>
                <a:gd name="connsiteY4-440" fmla="*/ 1267724 h 2382149"/>
                <a:gd name="connsiteX5-441" fmla="*/ 2047875 w 4868763"/>
                <a:gd name="connsiteY5-442" fmla="*/ 19975 h 2382149"/>
                <a:gd name="connsiteX0-443" fmla="*/ 2047875 w 4868763"/>
                <a:gd name="connsiteY0-444" fmla="*/ 19975 h 2706692"/>
                <a:gd name="connsiteX1-445" fmla="*/ 3532981 w 4868763"/>
                <a:gd name="connsiteY1-446" fmla="*/ 150248 h 2706692"/>
                <a:gd name="connsiteX2-447" fmla="*/ 4868763 w 4868763"/>
                <a:gd name="connsiteY2-448" fmla="*/ 905800 h 2706692"/>
                <a:gd name="connsiteX3-449" fmla="*/ 3623241 w 4868763"/>
                <a:gd name="connsiteY3-450" fmla="*/ 2706692 h 2706692"/>
                <a:gd name="connsiteX4-451" fmla="*/ 0 w 4868763"/>
                <a:gd name="connsiteY4-452" fmla="*/ 1267724 h 2706692"/>
                <a:gd name="connsiteX5-453" fmla="*/ 2047875 w 4868763"/>
                <a:gd name="connsiteY5-454" fmla="*/ 19975 h 2706692"/>
                <a:gd name="connsiteX0-455" fmla="*/ 2047875 w 4868763"/>
                <a:gd name="connsiteY0-456" fmla="*/ 19975 h 2706692"/>
                <a:gd name="connsiteX1-457" fmla="*/ 3532981 w 4868763"/>
                <a:gd name="connsiteY1-458" fmla="*/ 150248 h 2706692"/>
                <a:gd name="connsiteX2-459" fmla="*/ 4868763 w 4868763"/>
                <a:gd name="connsiteY2-460" fmla="*/ 905800 h 2706692"/>
                <a:gd name="connsiteX3-461" fmla="*/ 3569437 w 4868763"/>
                <a:gd name="connsiteY3-462" fmla="*/ 2706692 h 2706692"/>
                <a:gd name="connsiteX4-463" fmla="*/ 0 w 4868763"/>
                <a:gd name="connsiteY4-464" fmla="*/ 1267724 h 2706692"/>
                <a:gd name="connsiteX5-465" fmla="*/ 2047875 w 4868763"/>
                <a:gd name="connsiteY5-466" fmla="*/ 19975 h 2706692"/>
                <a:gd name="connsiteX0-467" fmla="*/ 2047875 w 5081687"/>
                <a:gd name="connsiteY0-468" fmla="*/ 19975 h 2706692"/>
                <a:gd name="connsiteX1-469" fmla="*/ 3532981 w 5081687"/>
                <a:gd name="connsiteY1-470" fmla="*/ 150248 h 2706692"/>
                <a:gd name="connsiteX2-471" fmla="*/ 5081687 w 5081687"/>
                <a:gd name="connsiteY2-472" fmla="*/ 1551251 h 2706692"/>
                <a:gd name="connsiteX3-473" fmla="*/ 3569437 w 5081687"/>
                <a:gd name="connsiteY3-474" fmla="*/ 2706692 h 2706692"/>
                <a:gd name="connsiteX4-475" fmla="*/ 0 w 5081687"/>
                <a:gd name="connsiteY4-476" fmla="*/ 1267724 h 2706692"/>
                <a:gd name="connsiteX5-477" fmla="*/ 2047875 w 5081687"/>
                <a:gd name="connsiteY5-478" fmla="*/ 19975 h 2706692"/>
                <a:gd name="connsiteX0-479" fmla="*/ 2047875 w 5081687"/>
                <a:gd name="connsiteY0-480" fmla="*/ 19975 h 2706692"/>
                <a:gd name="connsiteX1-481" fmla="*/ 3532981 w 5081687"/>
                <a:gd name="connsiteY1-482" fmla="*/ 150248 h 2706692"/>
                <a:gd name="connsiteX2-483" fmla="*/ 5081687 w 5081687"/>
                <a:gd name="connsiteY2-484" fmla="*/ 1551251 h 2706692"/>
                <a:gd name="connsiteX3-485" fmla="*/ 3569437 w 5081687"/>
                <a:gd name="connsiteY3-486" fmla="*/ 2706692 h 2706692"/>
                <a:gd name="connsiteX4-487" fmla="*/ 0 w 5081687"/>
                <a:gd name="connsiteY4-488" fmla="*/ 1267724 h 2706692"/>
                <a:gd name="connsiteX5-489" fmla="*/ 2047875 w 5081687"/>
                <a:gd name="connsiteY5-490" fmla="*/ 19975 h 2706692"/>
                <a:gd name="connsiteX0-491" fmla="*/ 2047875 w 5081687"/>
                <a:gd name="connsiteY0-492" fmla="*/ 19975 h 2706692"/>
                <a:gd name="connsiteX1-493" fmla="*/ 3532981 w 5081687"/>
                <a:gd name="connsiteY1-494" fmla="*/ 150248 h 2706692"/>
                <a:gd name="connsiteX2-495" fmla="*/ 5081687 w 5081687"/>
                <a:gd name="connsiteY2-496" fmla="*/ 1551251 h 2706692"/>
                <a:gd name="connsiteX3-497" fmla="*/ 3569437 w 5081687"/>
                <a:gd name="connsiteY3-498" fmla="*/ 2706692 h 2706692"/>
                <a:gd name="connsiteX4-499" fmla="*/ 0 w 5081687"/>
                <a:gd name="connsiteY4-500" fmla="*/ 1267724 h 2706692"/>
                <a:gd name="connsiteX5-501" fmla="*/ 2047875 w 5081687"/>
                <a:gd name="connsiteY5-502" fmla="*/ 19975 h 2706692"/>
                <a:gd name="connsiteX0-503" fmla="*/ 2034138 w 5081687"/>
                <a:gd name="connsiteY0-504" fmla="*/ 485769 h 2579369"/>
                <a:gd name="connsiteX1-505" fmla="*/ 3532981 w 5081687"/>
                <a:gd name="connsiteY1-506" fmla="*/ 22925 h 2579369"/>
                <a:gd name="connsiteX2-507" fmla="*/ 5081687 w 5081687"/>
                <a:gd name="connsiteY2-508" fmla="*/ 1423928 h 2579369"/>
                <a:gd name="connsiteX3-509" fmla="*/ 3569437 w 5081687"/>
                <a:gd name="connsiteY3-510" fmla="*/ 2579369 h 2579369"/>
                <a:gd name="connsiteX4-511" fmla="*/ 0 w 5081687"/>
                <a:gd name="connsiteY4-512" fmla="*/ 1140401 h 2579369"/>
                <a:gd name="connsiteX5-513" fmla="*/ 2034138 w 5081687"/>
                <a:gd name="connsiteY5-514" fmla="*/ 485769 h 2579369"/>
                <a:gd name="connsiteX0-515" fmla="*/ 2336353 w 5081687"/>
                <a:gd name="connsiteY0-516" fmla="*/ 247117 h 2593663"/>
                <a:gd name="connsiteX1-517" fmla="*/ 3532981 w 5081687"/>
                <a:gd name="connsiteY1-518" fmla="*/ 37219 h 2593663"/>
                <a:gd name="connsiteX2-519" fmla="*/ 5081687 w 5081687"/>
                <a:gd name="connsiteY2-520" fmla="*/ 1438222 h 2593663"/>
                <a:gd name="connsiteX3-521" fmla="*/ 3569437 w 5081687"/>
                <a:gd name="connsiteY3-522" fmla="*/ 2593663 h 2593663"/>
                <a:gd name="connsiteX4-523" fmla="*/ 0 w 5081687"/>
                <a:gd name="connsiteY4-524" fmla="*/ 1154695 h 2593663"/>
                <a:gd name="connsiteX5-525" fmla="*/ 2336353 w 5081687"/>
                <a:gd name="connsiteY5-526" fmla="*/ 247117 h 2593663"/>
                <a:gd name="connsiteX0-527" fmla="*/ 2336353 w 5081687"/>
                <a:gd name="connsiteY0-528" fmla="*/ 266018 h 2612564"/>
                <a:gd name="connsiteX1-529" fmla="*/ 3532981 w 5081687"/>
                <a:gd name="connsiteY1-530" fmla="*/ 56120 h 2612564"/>
                <a:gd name="connsiteX2-531" fmla="*/ 5081687 w 5081687"/>
                <a:gd name="connsiteY2-532" fmla="*/ 1457123 h 2612564"/>
                <a:gd name="connsiteX3-533" fmla="*/ 3569437 w 5081687"/>
                <a:gd name="connsiteY3-534" fmla="*/ 2612564 h 2612564"/>
                <a:gd name="connsiteX4-535" fmla="*/ 0 w 5081687"/>
                <a:gd name="connsiteY4-536" fmla="*/ 1173596 h 2612564"/>
                <a:gd name="connsiteX5-537" fmla="*/ 2336353 w 5081687"/>
                <a:gd name="connsiteY5-538" fmla="*/ 266018 h 2612564"/>
                <a:gd name="connsiteX0-539" fmla="*/ 2336353 w 5081687"/>
                <a:gd name="connsiteY0-540" fmla="*/ 27292 h 2373838"/>
                <a:gd name="connsiteX1-541" fmla="*/ 3498637 w 5081687"/>
                <a:gd name="connsiteY1-542" fmla="*/ 977461 h 2373838"/>
                <a:gd name="connsiteX2-543" fmla="*/ 5081687 w 5081687"/>
                <a:gd name="connsiteY2-544" fmla="*/ 1218397 h 2373838"/>
                <a:gd name="connsiteX3-545" fmla="*/ 3569437 w 5081687"/>
                <a:gd name="connsiteY3-546" fmla="*/ 2373838 h 2373838"/>
                <a:gd name="connsiteX4-547" fmla="*/ 0 w 5081687"/>
                <a:gd name="connsiteY4-548" fmla="*/ 934870 h 2373838"/>
                <a:gd name="connsiteX5-549" fmla="*/ 2336353 w 5081687"/>
                <a:gd name="connsiteY5-550" fmla="*/ 27292 h 2373838"/>
                <a:gd name="connsiteX0-551" fmla="*/ 2336353 w 5081687"/>
                <a:gd name="connsiteY0-552" fmla="*/ 61756 h 2408302"/>
                <a:gd name="connsiteX1-553" fmla="*/ 3979436 w 5081687"/>
                <a:gd name="connsiteY1-554" fmla="*/ 357750 h 2408302"/>
                <a:gd name="connsiteX2-555" fmla="*/ 5081687 w 5081687"/>
                <a:gd name="connsiteY2-556" fmla="*/ 1252861 h 2408302"/>
                <a:gd name="connsiteX3-557" fmla="*/ 3569437 w 5081687"/>
                <a:gd name="connsiteY3-558" fmla="*/ 2408302 h 2408302"/>
                <a:gd name="connsiteX4-559" fmla="*/ 0 w 5081687"/>
                <a:gd name="connsiteY4-560" fmla="*/ 969334 h 2408302"/>
                <a:gd name="connsiteX5-561" fmla="*/ 2336353 w 5081687"/>
                <a:gd name="connsiteY5-562" fmla="*/ 61756 h 2408302"/>
                <a:gd name="connsiteX0-563" fmla="*/ 2336353 w 5081687"/>
                <a:gd name="connsiteY0-564" fmla="*/ 61756 h 2408302"/>
                <a:gd name="connsiteX1-565" fmla="*/ 3979436 w 5081687"/>
                <a:gd name="connsiteY1-566" fmla="*/ 357750 h 2408302"/>
                <a:gd name="connsiteX2-567" fmla="*/ 5081687 w 5081687"/>
                <a:gd name="connsiteY2-568" fmla="*/ 1252861 h 2408302"/>
                <a:gd name="connsiteX3-569" fmla="*/ 3569437 w 5081687"/>
                <a:gd name="connsiteY3-570" fmla="*/ 2408302 h 2408302"/>
                <a:gd name="connsiteX4-571" fmla="*/ 0 w 5081687"/>
                <a:gd name="connsiteY4-572" fmla="*/ 969334 h 2408302"/>
                <a:gd name="connsiteX5-573" fmla="*/ 2336353 w 5081687"/>
                <a:gd name="connsiteY5-574" fmla="*/ 61756 h 2408302"/>
                <a:gd name="connsiteX0-575" fmla="*/ 2336353 w 5081687"/>
                <a:gd name="connsiteY0-576" fmla="*/ 61756 h 2408302"/>
                <a:gd name="connsiteX1-577" fmla="*/ 3979436 w 5081687"/>
                <a:gd name="connsiteY1-578" fmla="*/ 357750 h 2408302"/>
                <a:gd name="connsiteX2-579" fmla="*/ 5081687 w 5081687"/>
                <a:gd name="connsiteY2-580" fmla="*/ 1252861 h 2408302"/>
                <a:gd name="connsiteX3-581" fmla="*/ 3569437 w 5081687"/>
                <a:gd name="connsiteY3-582" fmla="*/ 2408302 h 2408302"/>
                <a:gd name="connsiteX4-583" fmla="*/ 0 w 5081687"/>
                <a:gd name="connsiteY4-584" fmla="*/ 969334 h 2408302"/>
                <a:gd name="connsiteX5-585" fmla="*/ 2336353 w 5081687"/>
                <a:gd name="connsiteY5-586" fmla="*/ 61756 h 2408302"/>
                <a:gd name="connsiteX0-587" fmla="*/ 2336353 w 5081687"/>
                <a:gd name="connsiteY0-588" fmla="*/ 0 h 2346546"/>
                <a:gd name="connsiteX1-589" fmla="*/ 3979436 w 5081687"/>
                <a:gd name="connsiteY1-590" fmla="*/ 295994 h 2346546"/>
                <a:gd name="connsiteX2-591" fmla="*/ 5081687 w 5081687"/>
                <a:gd name="connsiteY2-592" fmla="*/ 1191105 h 2346546"/>
                <a:gd name="connsiteX3-593" fmla="*/ 3569437 w 5081687"/>
                <a:gd name="connsiteY3-594" fmla="*/ 2346546 h 2346546"/>
                <a:gd name="connsiteX4-595" fmla="*/ 0 w 5081687"/>
                <a:gd name="connsiteY4-596" fmla="*/ 907578 h 2346546"/>
                <a:gd name="connsiteX5-597" fmla="*/ 2336353 w 5081687"/>
                <a:gd name="connsiteY5-598" fmla="*/ 0 h 2346546"/>
                <a:gd name="connsiteX0-599" fmla="*/ 2336353 w 5081687"/>
                <a:gd name="connsiteY0-600" fmla="*/ 14470 h 2361016"/>
                <a:gd name="connsiteX1-601" fmla="*/ 3979436 w 5081687"/>
                <a:gd name="connsiteY1-602" fmla="*/ 310464 h 2361016"/>
                <a:gd name="connsiteX2-603" fmla="*/ 5081687 w 5081687"/>
                <a:gd name="connsiteY2-604" fmla="*/ 1205575 h 2361016"/>
                <a:gd name="connsiteX3-605" fmla="*/ 3569437 w 5081687"/>
                <a:gd name="connsiteY3-606" fmla="*/ 2361016 h 2361016"/>
                <a:gd name="connsiteX4-607" fmla="*/ 0 w 5081687"/>
                <a:gd name="connsiteY4-608" fmla="*/ 922048 h 2361016"/>
                <a:gd name="connsiteX5-609" fmla="*/ 2336353 w 5081687"/>
                <a:gd name="connsiteY5-610" fmla="*/ 14470 h 2361016"/>
                <a:gd name="connsiteX0-611" fmla="*/ 2336353 w 5081687"/>
                <a:gd name="connsiteY0-612" fmla="*/ 17346 h 2363892"/>
                <a:gd name="connsiteX1-613" fmla="*/ 3979436 w 5081687"/>
                <a:gd name="connsiteY1-614" fmla="*/ 313340 h 2363892"/>
                <a:gd name="connsiteX2-615" fmla="*/ 5081687 w 5081687"/>
                <a:gd name="connsiteY2-616" fmla="*/ 1208451 h 2363892"/>
                <a:gd name="connsiteX3-617" fmla="*/ 3569437 w 5081687"/>
                <a:gd name="connsiteY3-618" fmla="*/ 2363892 h 2363892"/>
                <a:gd name="connsiteX4-619" fmla="*/ 0 w 5081687"/>
                <a:gd name="connsiteY4-620" fmla="*/ 924924 h 2363892"/>
                <a:gd name="connsiteX5-621" fmla="*/ 2336353 w 5081687"/>
                <a:gd name="connsiteY5-622" fmla="*/ 17346 h 2363892"/>
                <a:gd name="connsiteX0-623" fmla="*/ 2336353 w 5081687"/>
                <a:gd name="connsiteY0-624" fmla="*/ 6134 h 2352680"/>
                <a:gd name="connsiteX1-625" fmla="*/ 3979436 w 5081687"/>
                <a:gd name="connsiteY1-626" fmla="*/ 302128 h 2352680"/>
                <a:gd name="connsiteX2-627" fmla="*/ 5081687 w 5081687"/>
                <a:gd name="connsiteY2-628" fmla="*/ 1197239 h 2352680"/>
                <a:gd name="connsiteX3-629" fmla="*/ 3569437 w 5081687"/>
                <a:gd name="connsiteY3-630" fmla="*/ 2352680 h 2352680"/>
                <a:gd name="connsiteX4-631" fmla="*/ 0 w 5081687"/>
                <a:gd name="connsiteY4-632" fmla="*/ 913712 h 2352680"/>
                <a:gd name="connsiteX5-633" fmla="*/ 2336353 w 5081687"/>
                <a:gd name="connsiteY5-634" fmla="*/ 6134 h 2352680"/>
                <a:gd name="connsiteX0-635" fmla="*/ 2336353 w 5081687"/>
                <a:gd name="connsiteY0-636" fmla="*/ 9893 h 2356439"/>
                <a:gd name="connsiteX1-637" fmla="*/ 3979436 w 5081687"/>
                <a:gd name="connsiteY1-638" fmla="*/ 305887 h 2356439"/>
                <a:gd name="connsiteX2-639" fmla="*/ 5081687 w 5081687"/>
                <a:gd name="connsiteY2-640" fmla="*/ 1200998 h 2356439"/>
                <a:gd name="connsiteX3-641" fmla="*/ 3569437 w 5081687"/>
                <a:gd name="connsiteY3-642" fmla="*/ 2356439 h 2356439"/>
                <a:gd name="connsiteX4-643" fmla="*/ 0 w 5081687"/>
                <a:gd name="connsiteY4-644" fmla="*/ 917471 h 2356439"/>
                <a:gd name="connsiteX5-645" fmla="*/ 2336353 w 5081687"/>
                <a:gd name="connsiteY5-646" fmla="*/ 9893 h 2356439"/>
                <a:gd name="connsiteX0-647" fmla="*/ 2336353 w 5081687"/>
                <a:gd name="connsiteY0-648" fmla="*/ 10756 h 2357302"/>
                <a:gd name="connsiteX1-649" fmla="*/ 3979436 w 5081687"/>
                <a:gd name="connsiteY1-650" fmla="*/ 306750 h 2357302"/>
                <a:gd name="connsiteX2-651" fmla="*/ 5081687 w 5081687"/>
                <a:gd name="connsiteY2-652" fmla="*/ 1201861 h 2357302"/>
                <a:gd name="connsiteX3-653" fmla="*/ 3569437 w 5081687"/>
                <a:gd name="connsiteY3-654" fmla="*/ 2357302 h 2357302"/>
                <a:gd name="connsiteX4-655" fmla="*/ 0 w 5081687"/>
                <a:gd name="connsiteY4-656" fmla="*/ 918334 h 2357302"/>
                <a:gd name="connsiteX5-657" fmla="*/ 2336353 w 5081687"/>
                <a:gd name="connsiteY5-658" fmla="*/ 10756 h 2357302"/>
                <a:gd name="connsiteX0-659" fmla="*/ 2336353 w 5081687"/>
                <a:gd name="connsiteY0-660" fmla="*/ 10308 h 2356854"/>
                <a:gd name="connsiteX1-661" fmla="*/ 3979436 w 5081687"/>
                <a:gd name="connsiteY1-662" fmla="*/ 306302 h 2356854"/>
                <a:gd name="connsiteX2-663" fmla="*/ 5081687 w 5081687"/>
                <a:gd name="connsiteY2-664" fmla="*/ 1201413 h 2356854"/>
                <a:gd name="connsiteX3-665" fmla="*/ 3569437 w 5081687"/>
                <a:gd name="connsiteY3-666" fmla="*/ 2356854 h 2356854"/>
                <a:gd name="connsiteX4-667" fmla="*/ 0 w 5081687"/>
                <a:gd name="connsiteY4-668" fmla="*/ 917886 h 2356854"/>
                <a:gd name="connsiteX5-669" fmla="*/ 2336353 w 5081687"/>
                <a:gd name="connsiteY5-670" fmla="*/ 10308 h 2356854"/>
                <a:gd name="connsiteX0-671" fmla="*/ 2336353 w 5081687"/>
                <a:gd name="connsiteY0-672" fmla="*/ 10755 h 2357301"/>
                <a:gd name="connsiteX1-673" fmla="*/ 3979436 w 5081687"/>
                <a:gd name="connsiteY1-674" fmla="*/ 306749 h 2357301"/>
                <a:gd name="connsiteX2-675" fmla="*/ 5081687 w 5081687"/>
                <a:gd name="connsiteY2-676" fmla="*/ 1201860 h 2357301"/>
                <a:gd name="connsiteX3-677" fmla="*/ 3569437 w 5081687"/>
                <a:gd name="connsiteY3-678" fmla="*/ 2357301 h 2357301"/>
                <a:gd name="connsiteX4-679" fmla="*/ 0 w 5081687"/>
                <a:gd name="connsiteY4-680" fmla="*/ 918333 h 2357301"/>
                <a:gd name="connsiteX5-681" fmla="*/ 2336353 w 5081687"/>
                <a:gd name="connsiteY5-682" fmla="*/ 10755 h 2357301"/>
                <a:gd name="connsiteX0-683" fmla="*/ 2336353 w 5081687"/>
                <a:gd name="connsiteY0-684" fmla="*/ 11535 h 2358081"/>
                <a:gd name="connsiteX1-685" fmla="*/ 3979436 w 5081687"/>
                <a:gd name="connsiteY1-686" fmla="*/ 281364 h 2358081"/>
                <a:gd name="connsiteX2-687" fmla="*/ 5081687 w 5081687"/>
                <a:gd name="connsiteY2-688" fmla="*/ 1202640 h 2358081"/>
                <a:gd name="connsiteX3-689" fmla="*/ 3569437 w 5081687"/>
                <a:gd name="connsiteY3-690" fmla="*/ 2358081 h 2358081"/>
                <a:gd name="connsiteX4-691" fmla="*/ 0 w 5081687"/>
                <a:gd name="connsiteY4-692" fmla="*/ 919113 h 2358081"/>
                <a:gd name="connsiteX5-693" fmla="*/ 2336353 w 5081687"/>
                <a:gd name="connsiteY5-694" fmla="*/ 11535 h 2358081"/>
                <a:gd name="connsiteX0-695" fmla="*/ 2336353 w 5081687"/>
                <a:gd name="connsiteY0-696" fmla="*/ 11535 h 2358081"/>
                <a:gd name="connsiteX1-697" fmla="*/ 3979436 w 5081687"/>
                <a:gd name="connsiteY1-698" fmla="*/ 281364 h 2358081"/>
                <a:gd name="connsiteX2-699" fmla="*/ 5081687 w 5081687"/>
                <a:gd name="connsiteY2-700" fmla="*/ 1202640 h 2358081"/>
                <a:gd name="connsiteX3-701" fmla="*/ 3569437 w 5081687"/>
                <a:gd name="connsiteY3-702" fmla="*/ 2358081 h 2358081"/>
                <a:gd name="connsiteX4-703" fmla="*/ 0 w 5081687"/>
                <a:gd name="connsiteY4-704" fmla="*/ 919113 h 2358081"/>
                <a:gd name="connsiteX5-705" fmla="*/ 2336353 w 5081687"/>
                <a:gd name="connsiteY5-706" fmla="*/ 11535 h 2358081"/>
                <a:gd name="connsiteX0-707" fmla="*/ 2336353 w 5081687"/>
                <a:gd name="connsiteY0-708" fmla="*/ 11535 h 2358081"/>
                <a:gd name="connsiteX1-709" fmla="*/ 3979436 w 5081687"/>
                <a:gd name="connsiteY1-710" fmla="*/ 281364 h 2358081"/>
                <a:gd name="connsiteX2-711" fmla="*/ 5081687 w 5081687"/>
                <a:gd name="connsiteY2-712" fmla="*/ 1202640 h 2358081"/>
                <a:gd name="connsiteX3-713" fmla="*/ 3569437 w 5081687"/>
                <a:gd name="connsiteY3-714" fmla="*/ 2358081 h 2358081"/>
                <a:gd name="connsiteX4-715" fmla="*/ 0 w 5081687"/>
                <a:gd name="connsiteY4-716" fmla="*/ 919113 h 2358081"/>
                <a:gd name="connsiteX5-717" fmla="*/ 2336353 w 5081687"/>
                <a:gd name="connsiteY5-718" fmla="*/ 11535 h 2358081"/>
                <a:gd name="connsiteX0-719" fmla="*/ 2336353 w 5081687"/>
                <a:gd name="connsiteY0-720" fmla="*/ 0 h 2346546"/>
                <a:gd name="connsiteX1-721" fmla="*/ 5081687 w 5081687"/>
                <a:gd name="connsiteY1-722" fmla="*/ 1191105 h 2346546"/>
                <a:gd name="connsiteX2-723" fmla="*/ 3569437 w 5081687"/>
                <a:gd name="connsiteY2-724" fmla="*/ 2346546 h 2346546"/>
                <a:gd name="connsiteX3-725" fmla="*/ 0 w 5081687"/>
                <a:gd name="connsiteY3-726" fmla="*/ 907578 h 2346546"/>
                <a:gd name="connsiteX4-727" fmla="*/ 2336353 w 5081687"/>
                <a:gd name="connsiteY4-728" fmla="*/ 0 h 2346546"/>
                <a:gd name="connsiteX0-729" fmla="*/ 2336353 w 5081687"/>
                <a:gd name="connsiteY0-730" fmla="*/ 23593 h 2370139"/>
                <a:gd name="connsiteX1-731" fmla="*/ 5081687 w 5081687"/>
                <a:gd name="connsiteY1-732" fmla="*/ 1214698 h 2370139"/>
                <a:gd name="connsiteX2-733" fmla="*/ 3569437 w 5081687"/>
                <a:gd name="connsiteY2-734" fmla="*/ 2370139 h 2370139"/>
                <a:gd name="connsiteX3-735" fmla="*/ 0 w 5081687"/>
                <a:gd name="connsiteY3-736" fmla="*/ 931171 h 2370139"/>
                <a:gd name="connsiteX4-737" fmla="*/ 2336353 w 5081687"/>
                <a:gd name="connsiteY4-738" fmla="*/ 23593 h 2370139"/>
                <a:gd name="connsiteX0-739" fmla="*/ 2336353 w 5081687"/>
                <a:gd name="connsiteY0-740" fmla="*/ 23593 h 2091026"/>
                <a:gd name="connsiteX1-741" fmla="*/ 5081687 w 5081687"/>
                <a:gd name="connsiteY1-742" fmla="*/ 1214698 h 2091026"/>
                <a:gd name="connsiteX2-743" fmla="*/ 2827635 w 5081687"/>
                <a:gd name="connsiteY2-744" fmla="*/ 2091026 h 2091026"/>
                <a:gd name="connsiteX3-745" fmla="*/ 0 w 5081687"/>
                <a:gd name="connsiteY3-746" fmla="*/ 931171 h 2091026"/>
                <a:gd name="connsiteX4-747" fmla="*/ 2336353 w 5081687"/>
                <a:gd name="connsiteY4-748" fmla="*/ 23593 h 2091026"/>
                <a:gd name="connsiteX0-749" fmla="*/ 2336353 w 5081687"/>
                <a:gd name="connsiteY0-750" fmla="*/ 23593 h 2091026"/>
                <a:gd name="connsiteX1-751" fmla="*/ 5081687 w 5081687"/>
                <a:gd name="connsiteY1-752" fmla="*/ 1214698 h 2091026"/>
                <a:gd name="connsiteX2-753" fmla="*/ 2827635 w 5081687"/>
                <a:gd name="connsiteY2-754" fmla="*/ 2091026 h 2091026"/>
                <a:gd name="connsiteX3-755" fmla="*/ 0 w 5081687"/>
                <a:gd name="connsiteY3-756" fmla="*/ 931171 h 2091026"/>
                <a:gd name="connsiteX4-757" fmla="*/ 2336353 w 5081687"/>
                <a:gd name="connsiteY4-758" fmla="*/ 23593 h 2091026"/>
                <a:gd name="connsiteX0-759" fmla="*/ 2336353 w 5081687"/>
                <a:gd name="connsiteY0-760" fmla="*/ 23593 h 2091026"/>
                <a:gd name="connsiteX1-761" fmla="*/ 5081687 w 5081687"/>
                <a:gd name="connsiteY1-762" fmla="*/ 1214698 h 2091026"/>
                <a:gd name="connsiteX2-763" fmla="*/ 2827635 w 5081687"/>
                <a:gd name="connsiteY2-764" fmla="*/ 2091026 h 2091026"/>
                <a:gd name="connsiteX3-765" fmla="*/ 0 w 5081687"/>
                <a:gd name="connsiteY3-766" fmla="*/ 931171 h 2091026"/>
                <a:gd name="connsiteX4-767" fmla="*/ 2336353 w 5081687"/>
                <a:gd name="connsiteY4-768" fmla="*/ 23593 h 2091026"/>
                <a:gd name="connsiteX0-769" fmla="*/ 2336353 w 4078881"/>
                <a:gd name="connsiteY0-770" fmla="*/ 28611 h 2096044"/>
                <a:gd name="connsiteX1-771" fmla="*/ 4078881 w 4078881"/>
                <a:gd name="connsiteY1-772" fmla="*/ 1019103 h 2096044"/>
                <a:gd name="connsiteX2-773" fmla="*/ 2827635 w 4078881"/>
                <a:gd name="connsiteY2-774" fmla="*/ 2096044 h 2096044"/>
                <a:gd name="connsiteX3-775" fmla="*/ 0 w 4078881"/>
                <a:gd name="connsiteY3-776" fmla="*/ 936189 h 2096044"/>
                <a:gd name="connsiteX4-777" fmla="*/ 2336353 w 4078881"/>
                <a:gd name="connsiteY4-778" fmla="*/ 28611 h 2096044"/>
                <a:gd name="connsiteX0-779" fmla="*/ 2336353 w 3996459"/>
                <a:gd name="connsiteY0-780" fmla="*/ 23959 h 2091392"/>
                <a:gd name="connsiteX1-781" fmla="*/ 3996459 w 3996459"/>
                <a:gd name="connsiteY1-782" fmla="*/ 1197621 h 2091392"/>
                <a:gd name="connsiteX2-783" fmla="*/ 2827635 w 3996459"/>
                <a:gd name="connsiteY2-784" fmla="*/ 2091392 h 2091392"/>
                <a:gd name="connsiteX3-785" fmla="*/ 0 w 3996459"/>
                <a:gd name="connsiteY3-786" fmla="*/ 931537 h 2091392"/>
                <a:gd name="connsiteX4-787" fmla="*/ 2336353 w 3996459"/>
                <a:gd name="connsiteY4-788" fmla="*/ 23959 h 2091392"/>
                <a:gd name="connsiteX0-789" fmla="*/ 2336353 w 3996459"/>
                <a:gd name="connsiteY0-790" fmla="*/ 0 h 2067433"/>
                <a:gd name="connsiteX1-791" fmla="*/ 3996459 w 3996459"/>
                <a:gd name="connsiteY1-792" fmla="*/ 1173662 h 2067433"/>
                <a:gd name="connsiteX2-793" fmla="*/ 2827635 w 3996459"/>
                <a:gd name="connsiteY2-794" fmla="*/ 2067433 h 2067433"/>
                <a:gd name="connsiteX3-795" fmla="*/ 0 w 3996459"/>
                <a:gd name="connsiteY3-796" fmla="*/ 907578 h 2067433"/>
                <a:gd name="connsiteX4-797" fmla="*/ 2336353 w 3996459"/>
                <a:gd name="connsiteY4-798" fmla="*/ 0 h 2067433"/>
                <a:gd name="connsiteX0-799" fmla="*/ 2336353 w 3996459"/>
                <a:gd name="connsiteY0-800" fmla="*/ 0 h 2067433"/>
                <a:gd name="connsiteX1-801" fmla="*/ 3996459 w 3996459"/>
                <a:gd name="connsiteY1-802" fmla="*/ 1173662 h 2067433"/>
                <a:gd name="connsiteX2-803" fmla="*/ 2827635 w 3996459"/>
                <a:gd name="connsiteY2-804" fmla="*/ 2067433 h 2067433"/>
                <a:gd name="connsiteX3-805" fmla="*/ 0 w 3996459"/>
                <a:gd name="connsiteY3-806" fmla="*/ 907578 h 2067433"/>
                <a:gd name="connsiteX4-807" fmla="*/ 2336353 w 3996459"/>
                <a:gd name="connsiteY4-808" fmla="*/ 0 h 2067433"/>
                <a:gd name="connsiteX0-809" fmla="*/ 2315747 w 3996459"/>
                <a:gd name="connsiteY0-810" fmla="*/ 0 h 1474316"/>
                <a:gd name="connsiteX1-811" fmla="*/ 3996459 w 3996459"/>
                <a:gd name="connsiteY1-812" fmla="*/ 580545 h 1474316"/>
                <a:gd name="connsiteX2-813" fmla="*/ 2827635 w 3996459"/>
                <a:gd name="connsiteY2-814" fmla="*/ 1474316 h 1474316"/>
                <a:gd name="connsiteX3-815" fmla="*/ 0 w 3996459"/>
                <a:gd name="connsiteY3-816" fmla="*/ 314461 h 1474316"/>
                <a:gd name="connsiteX4-817" fmla="*/ 2315747 w 3996459"/>
                <a:gd name="connsiteY4-818" fmla="*/ 0 h 1474316"/>
                <a:gd name="connsiteX0-819" fmla="*/ 1786869 w 3996459"/>
                <a:gd name="connsiteY0-820" fmla="*/ 0 h 1849374"/>
                <a:gd name="connsiteX1-821" fmla="*/ 3996459 w 3996459"/>
                <a:gd name="connsiteY1-822" fmla="*/ 955603 h 1849374"/>
                <a:gd name="connsiteX2-823" fmla="*/ 2827635 w 3996459"/>
                <a:gd name="connsiteY2-824" fmla="*/ 1849374 h 1849374"/>
                <a:gd name="connsiteX3-825" fmla="*/ 0 w 3996459"/>
                <a:gd name="connsiteY3-826" fmla="*/ 689519 h 1849374"/>
                <a:gd name="connsiteX4-827" fmla="*/ 1786869 w 3996459"/>
                <a:gd name="connsiteY4-828" fmla="*/ 0 h 1849374"/>
                <a:gd name="connsiteX0-829" fmla="*/ 1786869 w 3996459"/>
                <a:gd name="connsiteY0-830" fmla="*/ 27481 h 1876855"/>
                <a:gd name="connsiteX1-831" fmla="*/ 3996459 w 3996459"/>
                <a:gd name="connsiteY1-832" fmla="*/ 983084 h 1876855"/>
                <a:gd name="connsiteX2-833" fmla="*/ 2827635 w 3996459"/>
                <a:gd name="connsiteY2-834" fmla="*/ 1876855 h 1876855"/>
                <a:gd name="connsiteX3-835" fmla="*/ 0 w 3996459"/>
                <a:gd name="connsiteY3-836" fmla="*/ 717000 h 1876855"/>
                <a:gd name="connsiteX4-837" fmla="*/ 1786869 w 3996459"/>
                <a:gd name="connsiteY4-838" fmla="*/ 27481 h 18768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996459" h="1876855">
                  <a:moveTo>
                    <a:pt x="1786869" y="27481"/>
                  </a:moveTo>
                  <a:cubicBezTo>
                    <a:pt x="2798662" y="-152046"/>
                    <a:pt x="3790945" y="591993"/>
                    <a:pt x="3996459" y="983084"/>
                  </a:cubicBezTo>
                  <a:cubicBezTo>
                    <a:pt x="3250527" y="1528515"/>
                    <a:pt x="3945953" y="976590"/>
                    <a:pt x="2827635" y="1876855"/>
                  </a:cubicBezTo>
                  <a:cubicBezTo>
                    <a:pt x="2641496" y="1702338"/>
                    <a:pt x="1692692" y="390814"/>
                    <a:pt x="0" y="717000"/>
                  </a:cubicBezTo>
                  <a:lnTo>
                    <a:pt x="1786869" y="27481"/>
                  </a:lnTo>
                  <a:close/>
                </a:path>
              </a:pathLst>
            </a:custGeom>
            <a:grpFill/>
            <a:ln w="31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3"/>
            <p:cNvSpPr/>
            <p:nvPr/>
          </p:nvSpPr>
          <p:spPr>
            <a:xfrm>
              <a:off x="3128953" y="2459227"/>
              <a:ext cx="2003726" cy="732134"/>
            </a:xfrm>
            <a:custGeom>
              <a:avLst/>
              <a:gdLst>
                <a:gd name="connsiteX0" fmla="*/ 0 w 2592288"/>
                <a:gd name="connsiteY0" fmla="*/ 0 h 2324074"/>
                <a:gd name="connsiteX1" fmla="*/ 2592288 w 2592288"/>
                <a:gd name="connsiteY1" fmla="*/ 0 h 2324074"/>
                <a:gd name="connsiteX2" fmla="*/ 2592288 w 2592288"/>
                <a:gd name="connsiteY2" fmla="*/ 2324074 h 2324074"/>
                <a:gd name="connsiteX3" fmla="*/ 0 w 2592288"/>
                <a:gd name="connsiteY3" fmla="*/ 2324074 h 2324074"/>
                <a:gd name="connsiteX4" fmla="*/ 0 w 2592288"/>
                <a:gd name="connsiteY4" fmla="*/ 0 h 2324074"/>
                <a:gd name="connsiteX0-1" fmla="*/ 0 w 2839938"/>
                <a:gd name="connsiteY0-2" fmla="*/ 0 h 2324074"/>
                <a:gd name="connsiteX1-3" fmla="*/ 2839938 w 2839938"/>
                <a:gd name="connsiteY1-4" fmla="*/ 933450 h 2324074"/>
                <a:gd name="connsiteX2-5" fmla="*/ 2592288 w 2839938"/>
                <a:gd name="connsiteY2-6" fmla="*/ 2324074 h 2324074"/>
                <a:gd name="connsiteX3-7" fmla="*/ 0 w 2839938"/>
                <a:gd name="connsiteY3-8" fmla="*/ 2324074 h 2324074"/>
                <a:gd name="connsiteX4-9" fmla="*/ 0 w 2839938"/>
                <a:gd name="connsiteY4-10" fmla="*/ 0 h 2324074"/>
                <a:gd name="connsiteX0-11" fmla="*/ 0 w 2839938"/>
                <a:gd name="connsiteY0-12" fmla="*/ 42323 h 2366397"/>
                <a:gd name="connsiteX1-13" fmla="*/ 2839938 w 2839938"/>
                <a:gd name="connsiteY1-14" fmla="*/ 975773 h 2366397"/>
                <a:gd name="connsiteX2-15" fmla="*/ 2592288 w 2839938"/>
                <a:gd name="connsiteY2-16" fmla="*/ 2366397 h 2366397"/>
                <a:gd name="connsiteX3-17" fmla="*/ 0 w 2839938"/>
                <a:gd name="connsiteY3-18" fmla="*/ 2366397 h 2366397"/>
                <a:gd name="connsiteX4-19" fmla="*/ 0 w 2839938"/>
                <a:gd name="connsiteY4-20" fmla="*/ 42323 h 2366397"/>
                <a:gd name="connsiteX0-21" fmla="*/ 428625 w 2839938"/>
                <a:gd name="connsiteY0-22" fmla="*/ 62127 h 2071876"/>
                <a:gd name="connsiteX1-23" fmla="*/ 2839938 w 2839938"/>
                <a:gd name="connsiteY1-24" fmla="*/ 681252 h 2071876"/>
                <a:gd name="connsiteX2-25" fmla="*/ 2592288 w 2839938"/>
                <a:gd name="connsiteY2-26" fmla="*/ 2071876 h 2071876"/>
                <a:gd name="connsiteX3-27" fmla="*/ 0 w 2839938"/>
                <a:gd name="connsiteY3-28" fmla="*/ 2071876 h 2071876"/>
                <a:gd name="connsiteX4-29" fmla="*/ 428625 w 2839938"/>
                <a:gd name="connsiteY4-30" fmla="*/ 62127 h 2071876"/>
                <a:gd name="connsiteX0-31" fmla="*/ 9525 w 2839938"/>
                <a:gd name="connsiteY0-32" fmla="*/ 44044 h 2330018"/>
                <a:gd name="connsiteX1-33" fmla="*/ 2839938 w 2839938"/>
                <a:gd name="connsiteY1-34" fmla="*/ 939394 h 2330018"/>
                <a:gd name="connsiteX2-35" fmla="*/ 2592288 w 2839938"/>
                <a:gd name="connsiteY2-36" fmla="*/ 2330018 h 2330018"/>
                <a:gd name="connsiteX3-37" fmla="*/ 0 w 2839938"/>
                <a:gd name="connsiteY3-38" fmla="*/ 2330018 h 2330018"/>
                <a:gd name="connsiteX4-39" fmla="*/ 9525 w 2839938"/>
                <a:gd name="connsiteY4-40" fmla="*/ 44044 h 2330018"/>
                <a:gd name="connsiteX0-41" fmla="*/ 9525 w 2858988"/>
                <a:gd name="connsiteY0-42" fmla="*/ 45907 h 2331881"/>
                <a:gd name="connsiteX1-43" fmla="*/ 2858988 w 2858988"/>
                <a:gd name="connsiteY1-44" fmla="*/ 903157 h 2331881"/>
                <a:gd name="connsiteX2-45" fmla="*/ 2592288 w 2858988"/>
                <a:gd name="connsiteY2-46" fmla="*/ 2331881 h 2331881"/>
                <a:gd name="connsiteX3-47" fmla="*/ 0 w 2858988"/>
                <a:gd name="connsiteY3-48" fmla="*/ 2331881 h 2331881"/>
                <a:gd name="connsiteX4-49" fmla="*/ 9525 w 2858988"/>
                <a:gd name="connsiteY4-50" fmla="*/ 45907 h 2331881"/>
                <a:gd name="connsiteX0-51" fmla="*/ 19050 w 2858988"/>
                <a:gd name="connsiteY0-52" fmla="*/ 46397 h 2322846"/>
                <a:gd name="connsiteX1-53" fmla="*/ 2858988 w 2858988"/>
                <a:gd name="connsiteY1-54" fmla="*/ 894122 h 2322846"/>
                <a:gd name="connsiteX2-55" fmla="*/ 2592288 w 2858988"/>
                <a:gd name="connsiteY2-56" fmla="*/ 2322846 h 2322846"/>
                <a:gd name="connsiteX3-57" fmla="*/ 0 w 2858988"/>
                <a:gd name="connsiteY3-58" fmla="*/ 2322846 h 2322846"/>
                <a:gd name="connsiteX4-59" fmla="*/ 19050 w 2858988"/>
                <a:gd name="connsiteY4-60" fmla="*/ 46397 h 2322846"/>
                <a:gd name="connsiteX0-61" fmla="*/ 19050 w 2858988"/>
                <a:gd name="connsiteY0-62" fmla="*/ 148072 h 2424521"/>
                <a:gd name="connsiteX1-63" fmla="*/ 1399381 w 2858988"/>
                <a:gd name="connsiteY1-64" fmla="*/ 306920 h 2424521"/>
                <a:gd name="connsiteX2-65" fmla="*/ 2858988 w 2858988"/>
                <a:gd name="connsiteY2-66" fmla="*/ 995797 h 2424521"/>
                <a:gd name="connsiteX3-67" fmla="*/ 2592288 w 2858988"/>
                <a:gd name="connsiteY3-68" fmla="*/ 2424521 h 2424521"/>
                <a:gd name="connsiteX4-69" fmla="*/ 0 w 2858988"/>
                <a:gd name="connsiteY4-70" fmla="*/ 2424521 h 2424521"/>
                <a:gd name="connsiteX5" fmla="*/ 19050 w 2858988"/>
                <a:gd name="connsiteY5" fmla="*/ 148072 h 2424521"/>
                <a:gd name="connsiteX0-71" fmla="*/ 19050 w 2858988"/>
                <a:gd name="connsiteY0-72" fmla="*/ 164433 h 2440882"/>
                <a:gd name="connsiteX1-73" fmla="*/ 1523206 w 2858988"/>
                <a:gd name="connsiteY1-74" fmla="*/ 256606 h 2440882"/>
                <a:gd name="connsiteX2-75" fmla="*/ 2858988 w 2858988"/>
                <a:gd name="connsiteY2-76" fmla="*/ 1012158 h 2440882"/>
                <a:gd name="connsiteX3-77" fmla="*/ 2592288 w 2858988"/>
                <a:gd name="connsiteY3-78" fmla="*/ 2440882 h 2440882"/>
                <a:gd name="connsiteX4-79" fmla="*/ 0 w 2858988"/>
                <a:gd name="connsiteY4-80" fmla="*/ 2440882 h 2440882"/>
                <a:gd name="connsiteX5-81" fmla="*/ 19050 w 2858988"/>
                <a:gd name="connsiteY5-82" fmla="*/ 164433 h 2440882"/>
                <a:gd name="connsiteX0-83" fmla="*/ 19050 w 2858988"/>
                <a:gd name="connsiteY0-84" fmla="*/ 164433 h 2440882"/>
                <a:gd name="connsiteX1-85" fmla="*/ 1523206 w 2858988"/>
                <a:gd name="connsiteY1-86" fmla="*/ 256606 h 2440882"/>
                <a:gd name="connsiteX2-87" fmla="*/ 2858988 w 2858988"/>
                <a:gd name="connsiteY2-88" fmla="*/ 1012158 h 2440882"/>
                <a:gd name="connsiteX3-89" fmla="*/ 2592288 w 2858988"/>
                <a:gd name="connsiteY3-90" fmla="*/ 2440882 h 2440882"/>
                <a:gd name="connsiteX4-91" fmla="*/ 0 w 2858988"/>
                <a:gd name="connsiteY4-92" fmla="*/ 2440882 h 2440882"/>
                <a:gd name="connsiteX5-93" fmla="*/ 19050 w 2858988"/>
                <a:gd name="connsiteY5-94" fmla="*/ 164433 h 2440882"/>
                <a:gd name="connsiteX0-95" fmla="*/ 19050 w 2858988"/>
                <a:gd name="connsiteY0-96" fmla="*/ 164433 h 2440882"/>
                <a:gd name="connsiteX1-97" fmla="*/ 1523206 w 2858988"/>
                <a:gd name="connsiteY1-98" fmla="*/ 256606 h 2440882"/>
                <a:gd name="connsiteX2-99" fmla="*/ 2858988 w 2858988"/>
                <a:gd name="connsiteY2-100" fmla="*/ 1012158 h 2440882"/>
                <a:gd name="connsiteX3-101" fmla="*/ 2592288 w 2858988"/>
                <a:gd name="connsiteY3-102" fmla="*/ 2440882 h 2440882"/>
                <a:gd name="connsiteX4-103" fmla="*/ 0 w 2858988"/>
                <a:gd name="connsiteY4-104" fmla="*/ 2440882 h 2440882"/>
                <a:gd name="connsiteX5-105" fmla="*/ 19050 w 2858988"/>
                <a:gd name="connsiteY5-106" fmla="*/ 164433 h 2440882"/>
                <a:gd name="connsiteX0-107" fmla="*/ 19050 w 2864810"/>
                <a:gd name="connsiteY0-108" fmla="*/ 164433 h 2440882"/>
                <a:gd name="connsiteX1-109" fmla="*/ 1523206 w 2864810"/>
                <a:gd name="connsiteY1-110" fmla="*/ 256606 h 2440882"/>
                <a:gd name="connsiteX2-111" fmla="*/ 2858988 w 2864810"/>
                <a:gd name="connsiteY2-112" fmla="*/ 1012158 h 2440882"/>
                <a:gd name="connsiteX3-113" fmla="*/ 2592288 w 2864810"/>
                <a:gd name="connsiteY3-114" fmla="*/ 2440882 h 2440882"/>
                <a:gd name="connsiteX4-115" fmla="*/ 0 w 2864810"/>
                <a:gd name="connsiteY4-116" fmla="*/ 2440882 h 2440882"/>
                <a:gd name="connsiteX5-117" fmla="*/ 19050 w 2864810"/>
                <a:gd name="connsiteY5-118" fmla="*/ 164433 h 2440882"/>
                <a:gd name="connsiteX0-119" fmla="*/ 19050 w 3017480"/>
                <a:gd name="connsiteY0-120" fmla="*/ 164433 h 2440882"/>
                <a:gd name="connsiteX1-121" fmla="*/ 1523206 w 3017480"/>
                <a:gd name="connsiteY1-122" fmla="*/ 256606 h 2440882"/>
                <a:gd name="connsiteX2-123" fmla="*/ 2858988 w 3017480"/>
                <a:gd name="connsiteY2-124" fmla="*/ 1012158 h 2440882"/>
                <a:gd name="connsiteX3-125" fmla="*/ 2592288 w 3017480"/>
                <a:gd name="connsiteY3-126" fmla="*/ 2440882 h 2440882"/>
                <a:gd name="connsiteX4-127" fmla="*/ 0 w 3017480"/>
                <a:gd name="connsiteY4-128" fmla="*/ 2440882 h 2440882"/>
                <a:gd name="connsiteX5-129" fmla="*/ 19050 w 3017480"/>
                <a:gd name="connsiteY5-130" fmla="*/ 164433 h 2440882"/>
                <a:gd name="connsiteX0-131" fmla="*/ 19050 w 3103703"/>
                <a:gd name="connsiteY0-132" fmla="*/ 164433 h 2440882"/>
                <a:gd name="connsiteX1-133" fmla="*/ 1523206 w 3103703"/>
                <a:gd name="connsiteY1-134" fmla="*/ 256606 h 2440882"/>
                <a:gd name="connsiteX2-135" fmla="*/ 2858988 w 3103703"/>
                <a:gd name="connsiteY2-136" fmla="*/ 1012158 h 2440882"/>
                <a:gd name="connsiteX3-137" fmla="*/ 2592288 w 3103703"/>
                <a:gd name="connsiteY3-138" fmla="*/ 2440882 h 2440882"/>
                <a:gd name="connsiteX4-139" fmla="*/ 0 w 3103703"/>
                <a:gd name="connsiteY4-140" fmla="*/ 2440882 h 2440882"/>
                <a:gd name="connsiteX5-141" fmla="*/ 19050 w 3103703"/>
                <a:gd name="connsiteY5-142" fmla="*/ 164433 h 2440882"/>
                <a:gd name="connsiteX0-143" fmla="*/ 19050 w 3005325"/>
                <a:gd name="connsiteY0-144" fmla="*/ 164433 h 2440882"/>
                <a:gd name="connsiteX1-145" fmla="*/ 1523206 w 3005325"/>
                <a:gd name="connsiteY1-146" fmla="*/ 256606 h 2440882"/>
                <a:gd name="connsiteX2-147" fmla="*/ 2858988 w 3005325"/>
                <a:gd name="connsiteY2-148" fmla="*/ 1012158 h 2440882"/>
                <a:gd name="connsiteX3-149" fmla="*/ 2592288 w 3005325"/>
                <a:gd name="connsiteY3-150" fmla="*/ 2440882 h 2440882"/>
                <a:gd name="connsiteX4-151" fmla="*/ 0 w 3005325"/>
                <a:gd name="connsiteY4-152" fmla="*/ 2440882 h 2440882"/>
                <a:gd name="connsiteX5-153" fmla="*/ 19050 w 3005325"/>
                <a:gd name="connsiteY5-154" fmla="*/ 164433 h 2440882"/>
                <a:gd name="connsiteX0-155" fmla="*/ 19050 w 3005325"/>
                <a:gd name="connsiteY0-156" fmla="*/ 164433 h 2440882"/>
                <a:gd name="connsiteX1-157" fmla="*/ 1523206 w 3005325"/>
                <a:gd name="connsiteY1-158" fmla="*/ 256606 h 2440882"/>
                <a:gd name="connsiteX2-159" fmla="*/ 2858988 w 3005325"/>
                <a:gd name="connsiteY2-160" fmla="*/ 1012158 h 2440882"/>
                <a:gd name="connsiteX3-161" fmla="*/ 2592288 w 3005325"/>
                <a:gd name="connsiteY3-162" fmla="*/ 2440882 h 2440882"/>
                <a:gd name="connsiteX4-163" fmla="*/ 0 w 3005325"/>
                <a:gd name="connsiteY4-164" fmla="*/ 2440882 h 2440882"/>
                <a:gd name="connsiteX5-165" fmla="*/ 19050 w 3005325"/>
                <a:gd name="connsiteY5-166" fmla="*/ 164433 h 2440882"/>
                <a:gd name="connsiteX0-167" fmla="*/ 19050 w 2858988"/>
                <a:gd name="connsiteY0-168" fmla="*/ 164433 h 2440882"/>
                <a:gd name="connsiteX1-169" fmla="*/ 1523206 w 2858988"/>
                <a:gd name="connsiteY1-170" fmla="*/ 256606 h 2440882"/>
                <a:gd name="connsiteX2-171" fmla="*/ 2858988 w 2858988"/>
                <a:gd name="connsiteY2-172" fmla="*/ 1012158 h 2440882"/>
                <a:gd name="connsiteX3-173" fmla="*/ 2592288 w 2858988"/>
                <a:gd name="connsiteY3-174" fmla="*/ 2440882 h 2440882"/>
                <a:gd name="connsiteX4-175" fmla="*/ 0 w 2858988"/>
                <a:gd name="connsiteY4-176" fmla="*/ 2440882 h 2440882"/>
                <a:gd name="connsiteX5-177" fmla="*/ 19050 w 2858988"/>
                <a:gd name="connsiteY5-178" fmla="*/ 164433 h 2440882"/>
                <a:gd name="connsiteX0-179" fmla="*/ 742950 w 2858988"/>
                <a:gd name="connsiteY0-180" fmla="*/ 117391 h 2631965"/>
                <a:gd name="connsiteX1-181" fmla="*/ 1523206 w 2858988"/>
                <a:gd name="connsiteY1-182" fmla="*/ 447689 h 2631965"/>
                <a:gd name="connsiteX2-183" fmla="*/ 2858988 w 2858988"/>
                <a:gd name="connsiteY2-184" fmla="*/ 1203241 h 2631965"/>
                <a:gd name="connsiteX3-185" fmla="*/ 2592288 w 2858988"/>
                <a:gd name="connsiteY3-186" fmla="*/ 2631965 h 2631965"/>
                <a:gd name="connsiteX4-187" fmla="*/ 0 w 2858988"/>
                <a:gd name="connsiteY4-188" fmla="*/ 2631965 h 2631965"/>
                <a:gd name="connsiteX5-189" fmla="*/ 742950 w 2858988"/>
                <a:gd name="connsiteY5-190" fmla="*/ 117391 h 2631965"/>
                <a:gd name="connsiteX0-191" fmla="*/ 38100 w 2858988"/>
                <a:gd name="connsiteY0-192" fmla="*/ 154701 h 2469250"/>
                <a:gd name="connsiteX1-193" fmla="*/ 1523206 w 2858988"/>
                <a:gd name="connsiteY1-194" fmla="*/ 284974 h 2469250"/>
                <a:gd name="connsiteX2-195" fmla="*/ 2858988 w 2858988"/>
                <a:gd name="connsiteY2-196" fmla="*/ 1040526 h 2469250"/>
                <a:gd name="connsiteX3-197" fmla="*/ 2592288 w 2858988"/>
                <a:gd name="connsiteY3-198" fmla="*/ 2469250 h 2469250"/>
                <a:gd name="connsiteX4-199" fmla="*/ 0 w 2858988"/>
                <a:gd name="connsiteY4-200" fmla="*/ 2469250 h 2469250"/>
                <a:gd name="connsiteX5-201" fmla="*/ 38100 w 2858988"/>
                <a:gd name="connsiteY5-202" fmla="*/ 154701 h 2469250"/>
                <a:gd name="connsiteX0-203" fmla="*/ 38100 w 2858988"/>
                <a:gd name="connsiteY0-204" fmla="*/ 19976 h 2334525"/>
                <a:gd name="connsiteX1-205" fmla="*/ 1523206 w 2858988"/>
                <a:gd name="connsiteY1-206" fmla="*/ 150249 h 2334525"/>
                <a:gd name="connsiteX2-207" fmla="*/ 2858988 w 2858988"/>
                <a:gd name="connsiteY2-208" fmla="*/ 905801 h 2334525"/>
                <a:gd name="connsiteX3-209" fmla="*/ 2592288 w 2858988"/>
                <a:gd name="connsiteY3-210" fmla="*/ 2334525 h 2334525"/>
                <a:gd name="connsiteX4-211" fmla="*/ 0 w 2858988"/>
                <a:gd name="connsiteY4-212" fmla="*/ 2334525 h 2334525"/>
                <a:gd name="connsiteX5-213" fmla="*/ 38100 w 2858988"/>
                <a:gd name="connsiteY5-214" fmla="*/ 19976 h 2334525"/>
                <a:gd name="connsiteX0-215" fmla="*/ 38100 w 2858988"/>
                <a:gd name="connsiteY0-216" fmla="*/ 0 h 2314549"/>
                <a:gd name="connsiteX1-217" fmla="*/ 1523206 w 2858988"/>
                <a:gd name="connsiteY1-218" fmla="*/ 130273 h 2314549"/>
                <a:gd name="connsiteX2-219" fmla="*/ 2858988 w 2858988"/>
                <a:gd name="connsiteY2-220" fmla="*/ 885825 h 2314549"/>
                <a:gd name="connsiteX3-221" fmla="*/ 2592288 w 2858988"/>
                <a:gd name="connsiteY3-222" fmla="*/ 2314549 h 2314549"/>
                <a:gd name="connsiteX4-223" fmla="*/ 0 w 2858988"/>
                <a:gd name="connsiteY4-224" fmla="*/ 2314549 h 2314549"/>
                <a:gd name="connsiteX5-225" fmla="*/ 38100 w 2858988"/>
                <a:gd name="connsiteY5-226" fmla="*/ 0 h 2314549"/>
                <a:gd name="connsiteX0-227" fmla="*/ 38100 w 2858988"/>
                <a:gd name="connsiteY0-228" fmla="*/ 19975 h 2334524"/>
                <a:gd name="connsiteX1-229" fmla="*/ 1523206 w 2858988"/>
                <a:gd name="connsiteY1-230" fmla="*/ 150248 h 2334524"/>
                <a:gd name="connsiteX2-231" fmla="*/ 2858988 w 2858988"/>
                <a:gd name="connsiteY2-232" fmla="*/ 905800 h 2334524"/>
                <a:gd name="connsiteX3-233" fmla="*/ 2592288 w 2858988"/>
                <a:gd name="connsiteY3-234" fmla="*/ 2334524 h 2334524"/>
                <a:gd name="connsiteX4-235" fmla="*/ 0 w 2858988"/>
                <a:gd name="connsiteY4-236" fmla="*/ 2334524 h 2334524"/>
                <a:gd name="connsiteX5-237" fmla="*/ 38100 w 2858988"/>
                <a:gd name="connsiteY5-238" fmla="*/ 19975 h 2334524"/>
                <a:gd name="connsiteX0-239" fmla="*/ 2047875 w 4868763"/>
                <a:gd name="connsiteY0-240" fmla="*/ 19975 h 2334524"/>
                <a:gd name="connsiteX1-241" fmla="*/ 3532981 w 4868763"/>
                <a:gd name="connsiteY1-242" fmla="*/ 150248 h 2334524"/>
                <a:gd name="connsiteX2-243" fmla="*/ 4868763 w 4868763"/>
                <a:gd name="connsiteY2-244" fmla="*/ 905800 h 2334524"/>
                <a:gd name="connsiteX3-245" fmla="*/ 4602063 w 4868763"/>
                <a:gd name="connsiteY3-246" fmla="*/ 2334524 h 2334524"/>
                <a:gd name="connsiteX4-247" fmla="*/ 0 w 4868763"/>
                <a:gd name="connsiteY4-248" fmla="*/ 1267724 h 2334524"/>
                <a:gd name="connsiteX5-249" fmla="*/ 2047875 w 4868763"/>
                <a:gd name="connsiteY5-250" fmla="*/ 19975 h 2334524"/>
                <a:gd name="connsiteX0-251" fmla="*/ 2047875 w 4868763"/>
                <a:gd name="connsiteY0-252" fmla="*/ 19975 h 2334524"/>
                <a:gd name="connsiteX1-253" fmla="*/ 3532981 w 4868763"/>
                <a:gd name="connsiteY1-254" fmla="*/ 150248 h 2334524"/>
                <a:gd name="connsiteX2-255" fmla="*/ 4868763 w 4868763"/>
                <a:gd name="connsiteY2-256" fmla="*/ 905800 h 2334524"/>
                <a:gd name="connsiteX3-257" fmla="*/ 4602063 w 4868763"/>
                <a:gd name="connsiteY3-258" fmla="*/ 2334524 h 2334524"/>
                <a:gd name="connsiteX4-259" fmla="*/ 0 w 4868763"/>
                <a:gd name="connsiteY4-260" fmla="*/ 1267724 h 2334524"/>
                <a:gd name="connsiteX5-261" fmla="*/ 2047875 w 4868763"/>
                <a:gd name="connsiteY5-262" fmla="*/ 19975 h 2334524"/>
                <a:gd name="connsiteX0-263" fmla="*/ 2047875 w 4868763"/>
                <a:gd name="connsiteY0-264" fmla="*/ 19975 h 2334524"/>
                <a:gd name="connsiteX1-265" fmla="*/ 3532981 w 4868763"/>
                <a:gd name="connsiteY1-266" fmla="*/ 150248 h 2334524"/>
                <a:gd name="connsiteX2-267" fmla="*/ 4868763 w 4868763"/>
                <a:gd name="connsiteY2-268" fmla="*/ 905800 h 2334524"/>
                <a:gd name="connsiteX3-269" fmla="*/ 4602063 w 4868763"/>
                <a:gd name="connsiteY3-270" fmla="*/ 2334524 h 2334524"/>
                <a:gd name="connsiteX4-271" fmla="*/ 0 w 4868763"/>
                <a:gd name="connsiteY4-272" fmla="*/ 1267724 h 2334524"/>
                <a:gd name="connsiteX5-273" fmla="*/ 2047875 w 4868763"/>
                <a:gd name="connsiteY5-274" fmla="*/ 19975 h 2334524"/>
                <a:gd name="connsiteX0-275" fmla="*/ 2047875 w 4868763"/>
                <a:gd name="connsiteY0-276" fmla="*/ 19975 h 2334524"/>
                <a:gd name="connsiteX1-277" fmla="*/ 3532981 w 4868763"/>
                <a:gd name="connsiteY1-278" fmla="*/ 150248 h 2334524"/>
                <a:gd name="connsiteX2-279" fmla="*/ 4868763 w 4868763"/>
                <a:gd name="connsiteY2-280" fmla="*/ 905800 h 2334524"/>
                <a:gd name="connsiteX3-281" fmla="*/ 4602063 w 4868763"/>
                <a:gd name="connsiteY3-282" fmla="*/ 2334524 h 2334524"/>
                <a:gd name="connsiteX4-283" fmla="*/ 0 w 4868763"/>
                <a:gd name="connsiteY4-284" fmla="*/ 1267724 h 2334524"/>
                <a:gd name="connsiteX5-285" fmla="*/ 2047875 w 4868763"/>
                <a:gd name="connsiteY5-286" fmla="*/ 19975 h 2334524"/>
                <a:gd name="connsiteX0-287" fmla="*/ 2047875 w 4868763"/>
                <a:gd name="connsiteY0-288" fmla="*/ 19975 h 2401199"/>
                <a:gd name="connsiteX1-289" fmla="*/ 3532981 w 4868763"/>
                <a:gd name="connsiteY1-290" fmla="*/ 150248 h 2401199"/>
                <a:gd name="connsiteX2-291" fmla="*/ 4868763 w 4868763"/>
                <a:gd name="connsiteY2-292" fmla="*/ 905800 h 2401199"/>
                <a:gd name="connsiteX3-293" fmla="*/ 3582888 w 4868763"/>
                <a:gd name="connsiteY3-294" fmla="*/ 2401199 h 2401199"/>
                <a:gd name="connsiteX4-295" fmla="*/ 0 w 4868763"/>
                <a:gd name="connsiteY4-296" fmla="*/ 1267724 h 2401199"/>
                <a:gd name="connsiteX5-297" fmla="*/ 2047875 w 4868763"/>
                <a:gd name="connsiteY5-298" fmla="*/ 19975 h 2401199"/>
                <a:gd name="connsiteX0-299" fmla="*/ 2047875 w 4868763"/>
                <a:gd name="connsiteY0-300" fmla="*/ 19975 h 2401199"/>
                <a:gd name="connsiteX1-301" fmla="*/ 3532981 w 4868763"/>
                <a:gd name="connsiteY1-302" fmla="*/ 150248 h 2401199"/>
                <a:gd name="connsiteX2-303" fmla="*/ 4868763 w 4868763"/>
                <a:gd name="connsiteY2-304" fmla="*/ 905800 h 2401199"/>
                <a:gd name="connsiteX3-305" fmla="*/ 3582888 w 4868763"/>
                <a:gd name="connsiteY3-306" fmla="*/ 2401199 h 2401199"/>
                <a:gd name="connsiteX4-307" fmla="*/ 0 w 4868763"/>
                <a:gd name="connsiteY4-308" fmla="*/ 1267724 h 2401199"/>
                <a:gd name="connsiteX5-309" fmla="*/ 2047875 w 4868763"/>
                <a:gd name="connsiteY5-310" fmla="*/ 19975 h 2401199"/>
                <a:gd name="connsiteX0-311" fmla="*/ 2047875 w 4868763"/>
                <a:gd name="connsiteY0-312" fmla="*/ 19975 h 2401199"/>
                <a:gd name="connsiteX1-313" fmla="*/ 3532981 w 4868763"/>
                <a:gd name="connsiteY1-314" fmla="*/ 150248 h 2401199"/>
                <a:gd name="connsiteX2-315" fmla="*/ 4868763 w 4868763"/>
                <a:gd name="connsiteY2-316" fmla="*/ 905800 h 2401199"/>
                <a:gd name="connsiteX3-317" fmla="*/ 3582888 w 4868763"/>
                <a:gd name="connsiteY3-318" fmla="*/ 2401199 h 2401199"/>
                <a:gd name="connsiteX4-319" fmla="*/ 0 w 4868763"/>
                <a:gd name="connsiteY4-320" fmla="*/ 1267724 h 2401199"/>
                <a:gd name="connsiteX5-321" fmla="*/ 2047875 w 4868763"/>
                <a:gd name="connsiteY5-322" fmla="*/ 19975 h 2401199"/>
                <a:gd name="connsiteX0-323" fmla="*/ 2047875 w 4868763"/>
                <a:gd name="connsiteY0-324" fmla="*/ 19975 h 2401199"/>
                <a:gd name="connsiteX1-325" fmla="*/ 3532981 w 4868763"/>
                <a:gd name="connsiteY1-326" fmla="*/ 150248 h 2401199"/>
                <a:gd name="connsiteX2-327" fmla="*/ 4868763 w 4868763"/>
                <a:gd name="connsiteY2-328" fmla="*/ 905800 h 2401199"/>
                <a:gd name="connsiteX3-329" fmla="*/ 3582888 w 4868763"/>
                <a:gd name="connsiteY3-330" fmla="*/ 2401199 h 2401199"/>
                <a:gd name="connsiteX4-331" fmla="*/ 0 w 4868763"/>
                <a:gd name="connsiteY4-332" fmla="*/ 1267724 h 2401199"/>
                <a:gd name="connsiteX5-333" fmla="*/ 2047875 w 4868763"/>
                <a:gd name="connsiteY5-334" fmla="*/ 19975 h 2401199"/>
                <a:gd name="connsiteX0-335" fmla="*/ 2047875 w 4868763"/>
                <a:gd name="connsiteY0-336" fmla="*/ 19975 h 2401199"/>
                <a:gd name="connsiteX1-337" fmla="*/ 3532981 w 4868763"/>
                <a:gd name="connsiteY1-338" fmla="*/ 150248 h 2401199"/>
                <a:gd name="connsiteX2-339" fmla="*/ 4868763 w 4868763"/>
                <a:gd name="connsiteY2-340" fmla="*/ 905800 h 2401199"/>
                <a:gd name="connsiteX3-341" fmla="*/ 3582888 w 4868763"/>
                <a:gd name="connsiteY3-342" fmla="*/ 2401199 h 2401199"/>
                <a:gd name="connsiteX4-343" fmla="*/ 0 w 4868763"/>
                <a:gd name="connsiteY4-344" fmla="*/ 1267724 h 2401199"/>
                <a:gd name="connsiteX5-345" fmla="*/ 2047875 w 4868763"/>
                <a:gd name="connsiteY5-346" fmla="*/ 19975 h 2401199"/>
                <a:gd name="connsiteX0-347" fmla="*/ 2047875 w 4868763"/>
                <a:gd name="connsiteY0-348" fmla="*/ 19975 h 2401199"/>
                <a:gd name="connsiteX1-349" fmla="*/ 3532981 w 4868763"/>
                <a:gd name="connsiteY1-350" fmla="*/ 150248 h 2401199"/>
                <a:gd name="connsiteX2-351" fmla="*/ 4868763 w 4868763"/>
                <a:gd name="connsiteY2-352" fmla="*/ 905800 h 2401199"/>
                <a:gd name="connsiteX3-353" fmla="*/ 3582888 w 4868763"/>
                <a:gd name="connsiteY3-354" fmla="*/ 2401199 h 2401199"/>
                <a:gd name="connsiteX4-355" fmla="*/ 0 w 4868763"/>
                <a:gd name="connsiteY4-356" fmla="*/ 1267724 h 2401199"/>
                <a:gd name="connsiteX5-357" fmla="*/ 2047875 w 4868763"/>
                <a:gd name="connsiteY5-358" fmla="*/ 19975 h 2401199"/>
                <a:gd name="connsiteX0-359" fmla="*/ 2047875 w 4868763"/>
                <a:gd name="connsiteY0-360" fmla="*/ 19975 h 2401199"/>
                <a:gd name="connsiteX1-361" fmla="*/ 3532981 w 4868763"/>
                <a:gd name="connsiteY1-362" fmla="*/ 150248 h 2401199"/>
                <a:gd name="connsiteX2-363" fmla="*/ 4868763 w 4868763"/>
                <a:gd name="connsiteY2-364" fmla="*/ 905800 h 2401199"/>
                <a:gd name="connsiteX3-365" fmla="*/ 3582888 w 4868763"/>
                <a:gd name="connsiteY3-366" fmla="*/ 2401199 h 2401199"/>
                <a:gd name="connsiteX4-367" fmla="*/ 0 w 4868763"/>
                <a:gd name="connsiteY4-368" fmla="*/ 1267724 h 2401199"/>
                <a:gd name="connsiteX5-369" fmla="*/ 2047875 w 4868763"/>
                <a:gd name="connsiteY5-370" fmla="*/ 19975 h 2401199"/>
                <a:gd name="connsiteX0-371" fmla="*/ 2047875 w 4868763"/>
                <a:gd name="connsiteY0-372" fmla="*/ 19975 h 2401199"/>
                <a:gd name="connsiteX1-373" fmla="*/ 3532981 w 4868763"/>
                <a:gd name="connsiteY1-374" fmla="*/ 150248 h 2401199"/>
                <a:gd name="connsiteX2-375" fmla="*/ 4868763 w 4868763"/>
                <a:gd name="connsiteY2-376" fmla="*/ 905800 h 2401199"/>
                <a:gd name="connsiteX3-377" fmla="*/ 3582888 w 4868763"/>
                <a:gd name="connsiteY3-378" fmla="*/ 2401199 h 2401199"/>
                <a:gd name="connsiteX4-379" fmla="*/ 0 w 4868763"/>
                <a:gd name="connsiteY4-380" fmla="*/ 1267724 h 2401199"/>
                <a:gd name="connsiteX5-381" fmla="*/ 2047875 w 4868763"/>
                <a:gd name="connsiteY5-382" fmla="*/ 19975 h 2401199"/>
                <a:gd name="connsiteX0-383" fmla="*/ 2047875 w 4868763"/>
                <a:gd name="connsiteY0-384" fmla="*/ 19975 h 2401199"/>
                <a:gd name="connsiteX1-385" fmla="*/ 3532981 w 4868763"/>
                <a:gd name="connsiteY1-386" fmla="*/ 150248 h 2401199"/>
                <a:gd name="connsiteX2-387" fmla="*/ 4868763 w 4868763"/>
                <a:gd name="connsiteY2-388" fmla="*/ 905800 h 2401199"/>
                <a:gd name="connsiteX3-389" fmla="*/ 3582888 w 4868763"/>
                <a:gd name="connsiteY3-390" fmla="*/ 2401199 h 2401199"/>
                <a:gd name="connsiteX4-391" fmla="*/ 0 w 4868763"/>
                <a:gd name="connsiteY4-392" fmla="*/ 1267724 h 2401199"/>
                <a:gd name="connsiteX5-393" fmla="*/ 2047875 w 4868763"/>
                <a:gd name="connsiteY5-394" fmla="*/ 19975 h 2401199"/>
                <a:gd name="connsiteX0-395" fmla="*/ 2047875 w 4868763"/>
                <a:gd name="connsiteY0-396" fmla="*/ 19975 h 2105924"/>
                <a:gd name="connsiteX1-397" fmla="*/ 3532981 w 4868763"/>
                <a:gd name="connsiteY1-398" fmla="*/ 150248 h 2105924"/>
                <a:gd name="connsiteX2-399" fmla="*/ 4868763 w 4868763"/>
                <a:gd name="connsiteY2-400" fmla="*/ 905800 h 2105924"/>
                <a:gd name="connsiteX3-401" fmla="*/ 3868638 w 4868763"/>
                <a:gd name="connsiteY3-402" fmla="*/ 2105924 h 2105924"/>
                <a:gd name="connsiteX4-403" fmla="*/ 0 w 4868763"/>
                <a:gd name="connsiteY4-404" fmla="*/ 1267724 h 2105924"/>
                <a:gd name="connsiteX5-405" fmla="*/ 2047875 w 4868763"/>
                <a:gd name="connsiteY5-406" fmla="*/ 19975 h 2105924"/>
                <a:gd name="connsiteX0-407" fmla="*/ 2047875 w 4868763"/>
                <a:gd name="connsiteY0-408" fmla="*/ 19975 h 2382149"/>
                <a:gd name="connsiteX1-409" fmla="*/ 3532981 w 4868763"/>
                <a:gd name="connsiteY1-410" fmla="*/ 150248 h 2382149"/>
                <a:gd name="connsiteX2-411" fmla="*/ 4868763 w 4868763"/>
                <a:gd name="connsiteY2-412" fmla="*/ 905800 h 2382149"/>
                <a:gd name="connsiteX3-413" fmla="*/ 3582888 w 4868763"/>
                <a:gd name="connsiteY3-414" fmla="*/ 2382149 h 2382149"/>
                <a:gd name="connsiteX4-415" fmla="*/ 0 w 4868763"/>
                <a:gd name="connsiteY4-416" fmla="*/ 1267724 h 2382149"/>
                <a:gd name="connsiteX5-417" fmla="*/ 2047875 w 4868763"/>
                <a:gd name="connsiteY5-418" fmla="*/ 19975 h 2382149"/>
                <a:gd name="connsiteX0-419" fmla="*/ 2047875 w 4868763"/>
                <a:gd name="connsiteY0-420" fmla="*/ 19975 h 2382149"/>
                <a:gd name="connsiteX1-421" fmla="*/ 3532981 w 4868763"/>
                <a:gd name="connsiteY1-422" fmla="*/ 150248 h 2382149"/>
                <a:gd name="connsiteX2-423" fmla="*/ 4868763 w 4868763"/>
                <a:gd name="connsiteY2-424" fmla="*/ 905800 h 2382149"/>
                <a:gd name="connsiteX3-425" fmla="*/ 3582888 w 4868763"/>
                <a:gd name="connsiteY3-426" fmla="*/ 2382149 h 2382149"/>
                <a:gd name="connsiteX4-427" fmla="*/ 0 w 4868763"/>
                <a:gd name="connsiteY4-428" fmla="*/ 1267724 h 2382149"/>
                <a:gd name="connsiteX5-429" fmla="*/ 2047875 w 4868763"/>
                <a:gd name="connsiteY5-430" fmla="*/ 19975 h 2382149"/>
                <a:gd name="connsiteX0-431" fmla="*/ 2047875 w 4868763"/>
                <a:gd name="connsiteY0-432" fmla="*/ 19975 h 2382149"/>
                <a:gd name="connsiteX1-433" fmla="*/ 3532981 w 4868763"/>
                <a:gd name="connsiteY1-434" fmla="*/ 150248 h 2382149"/>
                <a:gd name="connsiteX2-435" fmla="*/ 4868763 w 4868763"/>
                <a:gd name="connsiteY2-436" fmla="*/ 905800 h 2382149"/>
                <a:gd name="connsiteX3-437" fmla="*/ 3582888 w 4868763"/>
                <a:gd name="connsiteY3-438" fmla="*/ 2382149 h 2382149"/>
                <a:gd name="connsiteX4-439" fmla="*/ 0 w 4868763"/>
                <a:gd name="connsiteY4-440" fmla="*/ 1267724 h 2382149"/>
                <a:gd name="connsiteX5-441" fmla="*/ 2047875 w 4868763"/>
                <a:gd name="connsiteY5-442" fmla="*/ 19975 h 2382149"/>
                <a:gd name="connsiteX0-443" fmla="*/ 2047875 w 4868763"/>
                <a:gd name="connsiteY0-444" fmla="*/ 19975 h 2706692"/>
                <a:gd name="connsiteX1-445" fmla="*/ 3532981 w 4868763"/>
                <a:gd name="connsiteY1-446" fmla="*/ 150248 h 2706692"/>
                <a:gd name="connsiteX2-447" fmla="*/ 4868763 w 4868763"/>
                <a:gd name="connsiteY2-448" fmla="*/ 905800 h 2706692"/>
                <a:gd name="connsiteX3-449" fmla="*/ 3623241 w 4868763"/>
                <a:gd name="connsiteY3-450" fmla="*/ 2706692 h 2706692"/>
                <a:gd name="connsiteX4-451" fmla="*/ 0 w 4868763"/>
                <a:gd name="connsiteY4-452" fmla="*/ 1267724 h 2706692"/>
                <a:gd name="connsiteX5-453" fmla="*/ 2047875 w 4868763"/>
                <a:gd name="connsiteY5-454" fmla="*/ 19975 h 2706692"/>
                <a:gd name="connsiteX0-455" fmla="*/ 2047875 w 4868763"/>
                <a:gd name="connsiteY0-456" fmla="*/ 19975 h 2706692"/>
                <a:gd name="connsiteX1-457" fmla="*/ 3532981 w 4868763"/>
                <a:gd name="connsiteY1-458" fmla="*/ 150248 h 2706692"/>
                <a:gd name="connsiteX2-459" fmla="*/ 4868763 w 4868763"/>
                <a:gd name="connsiteY2-460" fmla="*/ 905800 h 2706692"/>
                <a:gd name="connsiteX3-461" fmla="*/ 3569437 w 4868763"/>
                <a:gd name="connsiteY3-462" fmla="*/ 2706692 h 2706692"/>
                <a:gd name="connsiteX4-463" fmla="*/ 0 w 4868763"/>
                <a:gd name="connsiteY4-464" fmla="*/ 1267724 h 2706692"/>
                <a:gd name="connsiteX5-465" fmla="*/ 2047875 w 4868763"/>
                <a:gd name="connsiteY5-466" fmla="*/ 19975 h 2706692"/>
                <a:gd name="connsiteX0-467" fmla="*/ 2047875 w 5081687"/>
                <a:gd name="connsiteY0-468" fmla="*/ 19975 h 2706692"/>
                <a:gd name="connsiteX1-469" fmla="*/ 3532981 w 5081687"/>
                <a:gd name="connsiteY1-470" fmla="*/ 150248 h 2706692"/>
                <a:gd name="connsiteX2-471" fmla="*/ 5081687 w 5081687"/>
                <a:gd name="connsiteY2-472" fmla="*/ 1551251 h 2706692"/>
                <a:gd name="connsiteX3-473" fmla="*/ 3569437 w 5081687"/>
                <a:gd name="connsiteY3-474" fmla="*/ 2706692 h 2706692"/>
                <a:gd name="connsiteX4-475" fmla="*/ 0 w 5081687"/>
                <a:gd name="connsiteY4-476" fmla="*/ 1267724 h 2706692"/>
                <a:gd name="connsiteX5-477" fmla="*/ 2047875 w 5081687"/>
                <a:gd name="connsiteY5-478" fmla="*/ 19975 h 2706692"/>
                <a:gd name="connsiteX0-479" fmla="*/ 2047875 w 5081687"/>
                <a:gd name="connsiteY0-480" fmla="*/ 19975 h 2706692"/>
                <a:gd name="connsiteX1-481" fmla="*/ 3532981 w 5081687"/>
                <a:gd name="connsiteY1-482" fmla="*/ 150248 h 2706692"/>
                <a:gd name="connsiteX2-483" fmla="*/ 5081687 w 5081687"/>
                <a:gd name="connsiteY2-484" fmla="*/ 1551251 h 2706692"/>
                <a:gd name="connsiteX3-485" fmla="*/ 3569437 w 5081687"/>
                <a:gd name="connsiteY3-486" fmla="*/ 2706692 h 2706692"/>
                <a:gd name="connsiteX4-487" fmla="*/ 0 w 5081687"/>
                <a:gd name="connsiteY4-488" fmla="*/ 1267724 h 2706692"/>
                <a:gd name="connsiteX5-489" fmla="*/ 2047875 w 5081687"/>
                <a:gd name="connsiteY5-490" fmla="*/ 19975 h 2706692"/>
                <a:gd name="connsiteX0-491" fmla="*/ 2047875 w 5081687"/>
                <a:gd name="connsiteY0-492" fmla="*/ 19975 h 2706692"/>
                <a:gd name="connsiteX1-493" fmla="*/ 3532981 w 5081687"/>
                <a:gd name="connsiteY1-494" fmla="*/ 150248 h 2706692"/>
                <a:gd name="connsiteX2-495" fmla="*/ 5081687 w 5081687"/>
                <a:gd name="connsiteY2-496" fmla="*/ 1551251 h 2706692"/>
                <a:gd name="connsiteX3-497" fmla="*/ 3569437 w 5081687"/>
                <a:gd name="connsiteY3-498" fmla="*/ 2706692 h 2706692"/>
                <a:gd name="connsiteX4-499" fmla="*/ 0 w 5081687"/>
                <a:gd name="connsiteY4-500" fmla="*/ 1267724 h 2706692"/>
                <a:gd name="connsiteX5-501" fmla="*/ 2047875 w 5081687"/>
                <a:gd name="connsiteY5-502" fmla="*/ 19975 h 2706692"/>
                <a:gd name="connsiteX0-503" fmla="*/ 2034138 w 5081687"/>
                <a:gd name="connsiteY0-504" fmla="*/ 485769 h 2579369"/>
                <a:gd name="connsiteX1-505" fmla="*/ 3532981 w 5081687"/>
                <a:gd name="connsiteY1-506" fmla="*/ 22925 h 2579369"/>
                <a:gd name="connsiteX2-507" fmla="*/ 5081687 w 5081687"/>
                <a:gd name="connsiteY2-508" fmla="*/ 1423928 h 2579369"/>
                <a:gd name="connsiteX3-509" fmla="*/ 3569437 w 5081687"/>
                <a:gd name="connsiteY3-510" fmla="*/ 2579369 h 2579369"/>
                <a:gd name="connsiteX4-511" fmla="*/ 0 w 5081687"/>
                <a:gd name="connsiteY4-512" fmla="*/ 1140401 h 2579369"/>
                <a:gd name="connsiteX5-513" fmla="*/ 2034138 w 5081687"/>
                <a:gd name="connsiteY5-514" fmla="*/ 485769 h 2579369"/>
                <a:gd name="connsiteX0-515" fmla="*/ 2336353 w 5081687"/>
                <a:gd name="connsiteY0-516" fmla="*/ 247117 h 2593663"/>
                <a:gd name="connsiteX1-517" fmla="*/ 3532981 w 5081687"/>
                <a:gd name="connsiteY1-518" fmla="*/ 37219 h 2593663"/>
                <a:gd name="connsiteX2-519" fmla="*/ 5081687 w 5081687"/>
                <a:gd name="connsiteY2-520" fmla="*/ 1438222 h 2593663"/>
                <a:gd name="connsiteX3-521" fmla="*/ 3569437 w 5081687"/>
                <a:gd name="connsiteY3-522" fmla="*/ 2593663 h 2593663"/>
                <a:gd name="connsiteX4-523" fmla="*/ 0 w 5081687"/>
                <a:gd name="connsiteY4-524" fmla="*/ 1154695 h 2593663"/>
                <a:gd name="connsiteX5-525" fmla="*/ 2336353 w 5081687"/>
                <a:gd name="connsiteY5-526" fmla="*/ 247117 h 2593663"/>
                <a:gd name="connsiteX0-527" fmla="*/ 2336353 w 5081687"/>
                <a:gd name="connsiteY0-528" fmla="*/ 266018 h 2612564"/>
                <a:gd name="connsiteX1-529" fmla="*/ 3532981 w 5081687"/>
                <a:gd name="connsiteY1-530" fmla="*/ 56120 h 2612564"/>
                <a:gd name="connsiteX2-531" fmla="*/ 5081687 w 5081687"/>
                <a:gd name="connsiteY2-532" fmla="*/ 1457123 h 2612564"/>
                <a:gd name="connsiteX3-533" fmla="*/ 3569437 w 5081687"/>
                <a:gd name="connsiteY3-534" fmla="*/ 2612564 h 2612564"/>
                <a:gd name="connsiteX4-535" fmla="*/ 0 w 5081687"/>
                <a:gd name="connsiteY4-536" fmla="*/ 1173596 h 2612564"/>
                <a:gd name="connsiteX5-537" fmla="*/ 2336353 w 5081687"/>
                <a:gd name="connsiteY5-538" fmla="*/ 266018 h 2612564"/>
                <a:gd name="connsiteX0-539" fmla="*/ 2336353 w 5081687"/>
                <a:gd name="connsiteY0-540" fmla="*/ 27292 h 2373838"/>
                <a:gd name="connsiteX1-541" fmla="*/ 3498637 w 5081687"/>
                <a:gd name="connsiteY1-542" fmla="*/ 977461 h 2373838"/>
                <a:gd name="connsiteX2-543" fmla="*/ 5081687 w 5081687"/>
                <a:gd name="connsiteY2-544" fmla="*/ 1218397 h 2373838"/>
                <a:gd name="connsiteX3-545" fmla="*/ 3569437 w 5081687"/>
                <a:gd name="connsiteY3-546" fmla="*/ 2373838 h 2373838"/>
                <a:gd name="connsiteX4-547" fmla="*/ 0 w 5081687"/>
                <a:gd name="connsiteY4-548" fmla="*/ 934870 h 2373838"/>
                <a:gd name="connsiteX5-549" fmla="*/ 2336353 w 5081687"/>
                <a:gd name="connsiteY5-550" fmla="*/ 27292 h 2373838"/>
                <a:gd name="connsiteX0-551" fmla="*/ 2336353 w 5081687"/>
                <a:gd name="connsiteY0-552" fmla="*/ 61756 h 2408302"/>
                <a:gd name="connsiteX1-553" fmla="*/ 3979436 w 5081687"/>
                <a:gd name="connsiteY1-554" fmla="*/ 357750 h 2408302"/>
                <a:gd name="connsiteX2-555" fmla="*/ 5081687 w 5081687"/>
                <a:gd name="connsiteY2-556" fmla="*/ 1252861 h 2408302"/>
                <a:gd name="connsiteX3-557" fmla="*/ 3569437 w 5081687"/>
                <a:gd name="connsiteY3-558" fmla="*/ 2408302 h 2408302"/>
                <a:gd name="connsiteX4-559" fmla="*/ 0 w 5081687"/>
                <a:gd name="connsiteY4-560" fmla="*/ 969334 h 2408302"/>
                <a:gd name="connsiteX5-561" fmla="*/ 2336353 w 5081687"/>
                <a:gd name="connsiteY5-562" fmla="*/ 61756 h 2408302"/>
                <a:gd name="connsiteX0-563" fmla="*/ 2336353 w 5081687"/>
                <a:gd name="connsiteY0-564" fmla="*/ 61756 h 2408302"/>
                <a:gd name="connsiteX1-565" fmla="*/ 3979436 w 5081687"/>
                <a:gd name="connsiteY1-566" fmla="*/ 357750 h 2408302"/>
                <a:gd name="connsiteX2-567" fmla="*/ 5081687 w 5081687"/>
                <a:gd name="connsiteY2-568" fmla="*/ 1252861 h 2408302"/>
                <a:gd name="connsiteX3-569" fmla="*/ 3569437 w 5081687"/>
                <a:gd name="connsiteY3-570" fmla="*/ 2408302 h 2408302"/>
                <a:gd name="connsiteX4-571" fmla="*/ 0 w 5081687"/>
                <a:gd name="connsiteY4-572" fmla="*/ 969334 h 2408302"/>
                <a:gd name="connsiteX5-573" fmla="*/ 2336353 w 5081687"/>
                <a:gd name="connsiteY5-574" fmla="*/ 61756 h 2408302"/>
                <a:gd name="connsiteX0-575" fmla="*/ 2336353 w 5081687"/>
                <a:gd name="connsiteY0-576" fmla="*/ 61756 h 2408302"/>
                <a:gd name="connsiteX1-577" fmla="*/ 3979436 w 5081687"/>
                <a:gd name="connsiteY1-578" fmla="*/ 357750 h 2408302"/>
                <a:gd name="connsiteX2-579" fmla="*/ 5081687 w 5081687"/>
                <a:gd name="connsiteY2-580" fmla="*/ 1252861 h 2408302"/>
                <a:gd name="connsiteX3-581" fmla="*/ 3569437 w 5081687"/>
                <a:gd name="connsiteY3-582" fmla="*/ 2408302 h 2408302"/>
                <a:gd name="connsiteX4-583" fmla="*/ 0 w 5081687"/>
                <a:gd name="connsiteY4-584" fmla="*/ 969334 h 2408302"/>
                <a:gd name="connsiteX5-585" fmla="*/ 2336353 w 5081687"/>
                <a:gd name="connsiteY5-586" fmla="*/ 61756 h 2408302"/>
                <a:gd name="connsiteX0-587" fmla="*/ 2336353 w 5081687"/>
                <a:gd name="connsiteY0-588" fmla="*/ 0 h 2346546"/>
                <a:gd name="connsiteX1-589" fmla="*/ 3979436 w 5081687"/>
                <a:gd name="connsiteY1-590" fmla="*/ 295994 h 2346546"/>
                <a:gd name="connsiteX2-591" fmla="*/ 5081687 w 5081687"/>
                <a:gd name="connsiteY2-592" fmla="*/ 1191105 h 2346546"/>
                <a:gd name="connsiteX3-593" fmla="*/ 3569437 w 5081687"/>
                <a:gd name="connsiteY3-594" fmla="*/ 2346546 h 2346546"/>
                <a:gd name="connsiteX4-595" fmla="*/ 0 w 5081687"/>
                <a:gd name="connsiteY4-596" fmla="*/ 907578 h 2346546"/>
                <a:gd name="connsiteX5-597" fmla="*/ 2336353 w 5081687"/>
                <a:gd name="connsiteY5-598" fmla="*/ 0 h 2346546"/>
                <a:gd name="connsiteX0-599" fmla="*/ 2336353 w 5081687"/>
                <a:gd name="connsiteY0-600" fmla="*/ 14470 h 2361016"/>
                <a:gd name="connsiteX1-601" fmla="*/ 3979436 w 5081687"/>
                <a:gd name="connsiteY1-602" fmla="*/ 310464 h 2361016"/>
                <a:gd name="connsiteX2-603" fmla="*/ 5081687 w 5081687"/>
                <a:gd name="connsiteY2-604" fmla="*/ 1205575 h 2361016"/>
                <a:gd name="connsiteX3-605" fmla="*/ 3569437 w 5081687"/>
                <a:gd name="connsiteY3-606" fmla="*/ 2361016 h 2361016"/>
                <a:gd name="connsiteX4-607" fmla="*/ 0 w 5081687"/>
                <a:gd name="connsiteY4-608" fmla="*/ 922048 h 2361016"/>
                <a:gd name="connsiteX5-609" fmla="*/ 2336353 w 5081687"/>
                <a:gd name="connsiteY5-610" fmla="*/ 14470 h 2361016"/>
                <a:gd name="connsiteX0-611" fmla="*/ 2336353 w 5081687"/>
                <a:gd name="connsiteY0-612" fmla="*/ 17346 h 2363892"/>
                <a:gd name="connsiteX1-613" fmla="*/ 3979436 w 5081687"/>
                <a:gd name="connsiteY1-614" fmla="*/ 313340 h 2363892"/>
                <a:gd name="connsiteX2-615" fmla="*/ 5081687 w 5081687"/>
                <a:gd name="connsiteY2-616" fmla="*/ 1208451 h 2363892"/>
                <a:gd name="connsiteX3-617" fmla="*/ 3569437 w 5081687"/>
                <a:gd name="connsiteY3-618" fmla="*/ 2363892 h 2363892"/>
                <a:gd name="connsiteX4-619" fmla="*/ 0 w 5081687"/>
                <a:gd name="connsiteY4-620" fmla="*/ 924924 h 2363892"/>
                <a:gd name="connsiteX5-621" fmla="*/ 2336353 w 5081687"/>
                <a:gd name="connsiteY5-622" fmla="*/ 17346 h 2363892"/>
                <a:gd name="connsiteX0-623" fmla="*/ 2336353 w 5081687"/>
                <a:gd name="connsiteY0-624" fmla="*/ 6134 h 2352680"/>
                <a:gd name="connsiteX1-625" fmla="*/ 3979436 w 5081687"/>
                <a:gd name="connsiteY1-626" fmla="*/ 302128 h 2352680"/>
                <a:gd name="connsiteX2-627" fmla="*/ 5081687 w 5081687"/>
                <a:gd name="connsiteY2-628" fmla="*/ 1197239 h 2352680"/>
                <a:gd name="connsiteX3-629" fmla="*/ 3569437 w 5081687"/>
                <a:gd name="connsiteY3-630" fmla="*/ 2352680 h 2352680"/>
                <a:gd name="connsiteX4-631" fmla="*/ 0 w 5081687"/>
                <a:gd name="connsiteY4-632" fmla="*/ 913712 h 2352680"/>
                <a:gd name="connsiteX5-633" fmla="*/ 2336353 w 5081687"/>
                <a:gd name="connsiteY5-634" fmla="*/ 6134 h 2352680"/>
                <a:gd name="connsiteX0-635" fmla="*/ 2336353 w 5081687"/>
                <a:gd name="connsiteY0-636" fmla="*/ 9893 h 2356439"/>
                <a:gd name="connsiteX1-637" fmla="*/ 3979436 w 5081687"/>
                <a:gd name="connsiteY1-638" fmla="*/ 305887 h 2356439"/>
                <a:gd name="connsiteX2-639" fmla="*/ 5081687 w 5081687"/>
                <a:gd name="connsiteY2-640" fmla="*/ 1200998 h 2356439"/>
                <a:gd name="connsiteX3-641" fmla="*/ 3569437 w 5081687"/>
                <a:gd name="connsiteY3-642" fmla="*/ 2356439 h 2356439"/>
                <a:gd name="connsiteX4-643" fmla="*/ 0 w 5081687"/>
                <a:gd name="connsiteY4-644" fmla="*/ 917471 h 2356439"/>
                <a:gd name="connsiteX5-645" fmla="*/ 2336353 w 5081687"/>
                <a:gd name="connsiteY5-646" fmla="*/ 9893 h 2356439"/>
                <a:gd name="connsiteX0-647" fmla="*/ 2336353 w 5081687"/>
                <a:gd name="connsiteY0-648" fmla="*/ 10756 h 2357302"/>
                <a:gd name="connsiteX1-649" fmla="*/ 3979436 w 5081687"/>
                <a:gd name="connsiteY1-650" fmla="*/ 306750 h 2357302"/>
                <a:gd name="connsiteX2-651" fmla="*/ 5081687 w 5081687"/>
                <a:gd name="connsiteY2-652" fmla="*/ 1201861 h 2357302"/>
                <a:gd name="connsiteX3-653" fmla="*/ 3569437 w 5081687"/>
                <a:gd name="connsiteY3-654" fmla="*/ 2357302 h 2357302"/>
                <a:gd name="connsiteX4-655" fmla="*/ 0 w 5081687"/>
                <a:gd name="connsiteY4-656" fmla="*/ 918334 h 2357302"/>
                <a:gd name="connsiteX5-657" fmla="*/ 2336353 w 5081687"/>
                <a:gd name="connsiteY5-658" fmla="*/ 10756 h 2357302"/>
                <a:gd name="connsiteX0-659" fmla="*/ 2336353 w 5081687"/>
                <a:gd name="connsiteY0-660" fmla="*/ 10308 h 2356854"/>
                <a:gd name="connsiteX1-661" fmla="*/ 3979436 w 5081687"/>
                <a:gd name="connsiteY1-662" fmla="*/ 306302 h 2356854"/>
                <a:gd name="connsiteX2-663" fmla="*/ 5081687 w 5081687"/>
                <a:gd name="connsiteY2-664" fmla="*/ 1201413 h 2356854"/>
                <a:gd name="connsiteX3-665" fmla="*/ 3569437 w 5081687"/>
                <a:gd name="connsiteY3-666" fmla="*/ 2356854 h 2356854"/>
                <a:gd name="connsiteX4-667" fmla="*/ 0 w 5081687"/>
                <a:gd name="connsiteY4-668" fmla="*/ 917886 h 2356854"/>
                <a:gd name="connsiteX5-669" fmla="*/ 2336353 w 5081687"/>
                <a:gd name="connsiteY5-670" fmla="*/ 10308 h 2356854"/>
                <a:gd name="connsiteX0-671" fmla="*/ 2336353 w 5081687"/>
                <a:gd name="connsiteY0-672" fmla="*/ 10755 h 2357301"/>
                <a:gd name="connsiteX1-673" fmla="*/ 3979436 w 5081687"/>
                <a:gd name="connsiteY1-674" fmla="*/ 306749 h 2357301"/>
                <a:gd name="connsiteX2-675" fmla="*/ 5081687 w 5081687"/>
                <a:gd name="connsiteY2-676" fmla="*/ 1201860 h 2357301"/>
                <a:gd name="connsiteX3-677" fmla="*/ 3569437 w 5081687"/>
                <a:gd name="connsiteY3-678" fmla="*/ 2357301 h 2357301"/>
                <a:gd name="connsiteX4-679" fmla="*/ 0 w 5081687"/>
                <a:gd name="connsiteY4-680" fmla="*/ 918333 h 2357301"/>
                <a:gd name="connsiteX5-681" fmla="*/ 2336353 w 5081687"/>
                <a:gd name="connsiteY5-682" fmla="*/ 10755 h 2357301"/>
                <a:gd name="connsiteX0-683" fmla="*/ 2336353 w 5081687"/>
                <a:gd name="connsiteY0-684" fmla="*/ 11535 h 2358081"/>
                <a:gd name="connsiteX1-685" fmla="*/ 3979436 w 5081687"/>
                <a:gd name="connsiteY1-686" fmla="*/ 281364 h 2358081"/>
                <a:gd name="connsiteX2-687" fmla="*/ 5081687 w 5081687"/>
                <a:gd name="connsiteY2-688" fmla="*/ 1202640 h 2358081"/>
                <a:gd name="connsiteX3-689" fmla="*/ 3569437 w 5081687"/>
                <a:gd name="connsiteY3-690" fmla="*/ 2358081 h 2358081"/>
                <a:gd name="connsiteX4-691" fmla="*/ 0 w 5081687"/>
                <a:gd name="connsiteY4-692" fmla="*/ 919113 h 2358081"/>
                <a:gd name="connsiteX5-693" fmla="*/ 2336353 w 5081687"/>
                <a:gd name="connsiteY5-694" fmla="*/ 11535 h 2358081"/>
                <a:gd name="connsiteX0-695" fmla="*/ 2336353 w 5081687"/>
                <a:gd name="connsiteY0-696" fmla="*/ 11535 h 2358081"/>
                <a:gd name="connsiteX1-697" fmla="*/ 3979436 w 5081687"/>
                <a:gd name="connsiteY1-698" fmla="*/ 281364 h 2358081"/>
                <a:gd name="connsiteX2-699" fmla="*/ 5081687 w 5081687"/>
                <a:gd name="connsiteY2-700" fmla="*/ 1202640 h 2358081"/>
                <a:gd name="connsiteX3-701" fmla="*/ 3569437 w 5081687"/>
                <a:gd name="connsiteY3-702" fmla="*/ 2358081 h 2358081"/>
                <a:gd name="connsiteX4-703" fmla="*/ 0 w 5081687"/>
                <a:gd name="connsiteY4-704" fmla="*/ 919113 h 2358081"/>
                <a:gd name="connsiteX5-705" fmla="*/ 2336353 w 5081687"/>
                <a:gd name="connsiteY5-706" fmla="*/ 11535 h 2358081"/>
                <a:gd name="connsiteX0-707" fmla="*/ 2336353 w 5081687"/>
                <a:gd name="connsiteY0-708" fmla="*/ 11535 h 2358081"/>
                <a:gd name="connsiteX1-709" fmla="*/ 3979436 w 5081687"/>
                <a:gd name="connsiteY1-710" fmla="*/ 281364 h 2358081"/>
                <a:gd name="connsiteX2-711" fmla="*/ 5081687 w 5081687"/>
                <a:gd name="connsiteY2-712" fmla="*/ 1202640 h 2358081"/>
                <a:gd name="connsiteX3-713" fmla="*/ 3569437 w 5081687"/>
                <a:gd name="connsiteY3-714" fmla="*/ 2358081 h 2358081"/>
                <a:gd name="connsiteX4-715" fmla="*/ 0 w 5081687"/>
                <a:gd name="connsiteY4-716" fmla="*/ 919113 h 2358081"/>
                <a:gd name="connsiteX5-717" fmla="*/ 2336353 w 5081687"/>
                <a:gd name="connsiteY5-718" fmla="*/ 11535 h 2358081"/>
                <a:gd name="connsiteX0-719" fmla="*/ 2336353 w 5081687"/>
                <a:gd name="connsiteY0-720" fmla="*/ 0 h 2346546"/>
                <a:gd name="connsiteX1-721" fmla="*/ 5081687 w 5081687"/>
                <a:gd name="connsiteY1-722" fmla="*/ 1191105 h 2346546"/>
                <a:gd name="connsiteX2-723" fmla="*/ 3569437 w 5081687"/>
                <a:gd name="connsiteY2-724" fmla="*/ 2346546 h 2346546"/>
                <a:gd name="connsiteX3-725" fmla="*/ 0 w 5081687"/>
                <a:gd name="connsiteY3-726" fmla="*/ 907578 h 2346546"/>
                <a:gd name="connsiteX4-727" fmla="*/ 2336353 w 5081687"/>
                <a:gd name="connsiteY4-728" fmla="*/ 0 h 2346546"/>
                <a:gd name="connsiteX0-729" fmla="*/ 2336353 w 5081687"/>
                <a:gd name="connsiteY0-730" fmla="*/ 23593 h 2370139"/>
                <a:gd name="connsiteX1-731" fmla="*/ 5081687 w 5081687"/>
                <a:gd name="connsiteY1-732" fmla="*/ 1214698 h 2370139"/>
                <a:gd name="connsiteX2-733" fmla="*/ 3569437 w 5081687"/>
                <a:gd name="connsiteY2-734" fmla="*/ 2370139 h 2370139"/>
                <a:gd name="connsiteX3-735" fmla="*/ 0 w 5081687"/>
                <a:gd name="connsiteY3-736" fmla="*/ 931171 h 2370139"/>
                <a:gd name="connsiteX4-737" fmla="*/ 2336353 w 5081687"/>
                <a:gd name="connsiteY4-738" fmla="*/ 23593 h 2370139"/>
                <a:gd name="connsiteX0-739" fmla="*/ 1554633 w 5081687"/>
                <a:gd name="connsiteY0-740" fmla="*/ 19445 h 2608650"/>
                <a:gd name="connsiteX1-741" fmla="*/ 5081687 w 5081687"/>
                <a:gd name="connsiteY1-742" fmla="*/ 1453209 h 2608650"/>
                <a:gd name="connsiteX2-743" fmla="*/ 3569437 w 5081687"/>
                <a:gd name="connsiteY2-744" fmla="*/ 2608650 h 2608650"/>
                <a:gd name="connsiteX3-745" fmla="*/ 0 w 5081687"/>
                <a:gd name="connsiteY3-746" fmla="*/ 1169682 h 2608650"/>
                <a:gd name="connsiteX4-747" fmla="*/ 1554633 w 5081687"/>
                <a:gd name="connsiteY4-748" fmla="*/ 19445 h 2608650"/>
                <a:gd name="connsiteX0-749" fmla="*/ 1514099 w 5081687"/>
                <a:gd name="connsiteY0-750" fmla="*/ 19342 h 2615900"/>
                <a:gd name="connsiteX1-751" fmla="*/ 5081687 w 5081687"/>
                <a:gd name="connsiteY1-752" fmla="*/ 1460459 h 2615900"/>
                <a:gd name="connsiteX2-753" fmla="*/ 3569437 w 5081687"/>
                <a:gd name="connsiteY2-754" fmla="*/ 2615900 h 2615900"/>
                <a:gd name="connsiteX3-755" fmla="*/ 0 w 5081687"/>
                <a:gd name="connsiteY3-756" fmla="*/ 1176932 h 2615900"/>
                <a:gd name="connsiteX4-757" fmla="*/ 1514099 w 5081687"/>
                <a:gd name="connsiteY4-758" fmla="*/ 19342 h 2615900"/>
                <a:gd name="connsiteX0-759" fmla="*/ 1514099 w 5081687"/>
                <a:gd name="connsiteY0-760" fmla="*/ 35912 h 2632470"/>
                <a:gd name="connsiteX1-761" fmla="*/ 5081687 w 5081687"/>
                <a:gd name="connsiteY1-762" fmla="*/ 1477029 h 2632470"/>
                <a:gd name="connsiteX2-763" fmla="*/ 3569437 w 5081687"/>
                <a:gd name="connsiteY2-764" fmla="*/ 2632470 h 2632470"/>
                <a:gd name="connsiteX3-765" fmla="*/ 0 w 5081687"/>
                <a:gd name="connsiteY3-766" fmla="*/ 1193502 h 2632470"/>
                <a:gd name="connsiteX4-767" fmla="*/ 1514099 w 5081687"/>
                <a:gd name="connsiteY4-768" fmla="*/ 35912 h 2632470"/>
                <a:gd name="connsiteX0-769" fmla="*/ 1514099 w 5081687"/>
                <a:gd name="connsiteY0-770" fmla="*/ 35582 h 2632140"/>
                <a:gd name="connsiteX1-771" fmla="*/ 5081687 w 5081687"/>
                <a:gd name="connsiteY1-772" fmla="*/ 1476699 h 2632140"/>
                <a:gd name="connsiteX2-773" fmla="*/ 3569437 w 5081687"/>
                <a:gd name="connsiteY2-774" fmla="*/ 2632140 h 2632140"/>
                <a:gd name="connsiteX3-775" fmla="*/ 0 w 5081687"/>
                <a:gd name="connsiteY3-776" fmla="*/ 1193172 h 2632140"/>
                <a:gd name="connsiteX4-777" fmla="*/ 1514099 w 5081687"/>
                <a:gd name="connsiteY4-778" fmla="*/ 35582 h 2632140"/>
                <a:gd name="connsiteX0-779" fmla="*/ 1514099 w 5081687"/>
                <a:gd name="connsiteY0-780" fmla="*/ 30851 h 2627409"/>
                <a:gd name="connsiteX1-781" fmla="*/ 5081687 w 5081687"/>
                <a:gd name="connsiteY1-782" fmla="*/ 1471968 h 2627409"/>
                <a:gd name="connsiteX2-783" fmla="*/ 3569437 w 5081687"/>
                <a:gd name="connsiteY2-784" fmla="*/ 2627409 h 2627409"/>
                <a:gd name="connsiteX3-785" fmla="*/ 0 w 5081687"/>
                <a:gd name="connsiteY3-786" fmla="*/ 1188441 h 2627409"/>
                <a:gd name="connsiteX4-787" fmla="*/ 1514099 w 5081687"/>
                <a:gd name="connsiteY4-788" fmla="*/ 30851 h 2627409"/>
                <a:gd name="connsiteX0-789" fmla="*/ 1514099 w 5081687"/>
                <a:gd name="connsiteY0-790" fmla="*/ 37481 h 2634039"/>
                <a:gd name="connsiteX1-791" fmla="*/ 5081687 w 5081687"/>
                <a:gd name="connsiteY1-792" fmla="*/ 1478598 h 2634039"/>
                <a:gd name="connsiteX2-793" fmla="*/ 3569437 w 5081687"/>
                <a:gd name="connsiteY2-794" fmla="*/ 2634039 h 2634039"/>
                <a:gd name="connsiteX3-795" fmla="*/ 0 w 5081687"/>
                <a:gd name="connsiteY3-796" fmla="*/ 1195071 h 2634039"/>
                <a:gd name="connsiteX4-797" fmla="*/ 1514099 w 5081687"/>
                <a:gd name="connsiteY4-798" fmla="*/ 37481 h 2634039"/>
                <a:gd name="connsiteX0-799" fmla="*/ 1514099 w 5081687"/>
                <a:gd name="connsiteY0-800" fmla="*/ 37481 h 1854584"/>
                <a:gd name="connsiteX1-801" fmla="*/ 5081687 w 5081687"/>
                <a:gd name="connsiteY1-802" fmla="*/ 1478598 h 1854584"/>
                <a:gd name="connsiteX2-803" fmla="*/ 4079004 w 5081687"/>
                <a:gd name="connsiteY2-804" fmla="*/ 1854584 h 1854584"/>
                <a:gd name="connsiteX3-805" fmla="*/ 0 w 5081687"/>
                <a:gd name="connsiteY3-806" fmla="*/ 1195071 h 1854584"/>
                <a:gd name="connsiteX4-807" fmla="*/ 1514099 w 5081687"/>
                <a:gd name="connsiteY4-808" fmla="*/ 37481 h 1854584"/>
                <a:gd name="connsiteX0-809" fmla="*/ 1514099 w 5081687"/>
                <a:gd name="connsiteY0-810" fmla="*/ 37481 h 1854584"/>
                <a:gd name="connsiteX1-811" fmla="*/ 5081687 w 5081687"/>
                <a:gd name="connsiteY1-812" fmla="*/ 1478598 h 1854584"/>
                <a:gd name="connsiteX2-813" fmla="*/ 4079004 w 5081687"/>
                <a:gd name="connsiteY2-814" fmla="*/ 1854584 h 1854584"/>
                <a:gd name="connsiteX3-815" fmla="*/ 0 w 5081687"/>
                <a:gd name="connsiteY3-816" fmla="*/ 1195071 h 1854584"/>
                <a:gd name="connsiteX4-817" fmla="*/ 1514099 w 5081687"/>
                <a:gd name="connsiteY4-818" fmla="*/ 37481 h 1854584"/>
                <a:gd name="connsiteX0-819" fmla="*/ 1514099 w 5484281"/>
                <a:gd name="connsiteY0-820" fmla="*/ 37481 h 1567805"/>
                <a:gd name="connsiteX1-821" fmla="*/ 5081687 w 5484281"/>
                <a:gd name="connsiteY1-822" fmla="*/ 1478598 h 1567805"/>
                <a:gd name="connsiteX2-823" fmla="*/ 5005487 w 5484281"/>
                <a:gd name="connsiteY2-824" fmla="*/ 1567805 h 1567805"/>
                <a:gd name="connsiteX3-825" fmla="*/ 0 w 5484281"/>
                <a:gd name="connsiteY3-826" fmla="*/ 1195071 h 1567805"/>
                <a:gd name="connsiteX4-827" fmla="*/ 1514099 w 5484281"/>
                <a:gd name="connsiteY4-828" fmla="*/ 37481 h 1567805"/>
                <a:gd name="connsiteX0-829" fmla="*/ 225805 w 4195987"/>
                <a:gd name="connsiteY0-830" fmla="*/ 37481 h 1567805"/>
                <a:gd name="connsiteX1-831" fmla="*/ 3793393 w 4195987"/>
                <a:gd name="connsiteY1-832" fmla="*/ 1478598 h 1567805"/>
                <a:gd name="connsiteX2-833" fmla="*/ 3717193 w 4195987"/>
                <a:gd name="connsiteY2-834" fmla="*/ 1567805 h 1567805"/>
                <a:gd name="connsiteX3-835" fmla="*/ 217240 w 4195987"/>
                <a:gd name="connsiteY3-836" fmla="*/ 158248 h 1567805"/>
                <a:gd name="connsiteX4-837" fmla="*/ 225805 w 4195987"/>
                <a:gd name="connsiteY4-838" fmla="*/ 37481 h 1567805"/>
                <a:gd name="connsiteX0-839" fmla="*/ 8564 w 3978746"/>
                <a:gd name="connsiteY0-840" fmla="*/ 37481 h 1567805"/>
                <a:gd name="connsiteX1-841" fmla="*/ 3576152 w 3978746"/>
                <a:gd name="connsiteY1-842" fmla="*/ 1478598 h 1567805"/>
                <a:gd name="connsiteX2-843" fmla="*/ 3499952 w 3978746"/>
                <a:gd name="connsiteY2-844" fmla="*/ 1567805 h 1567805"/>
                <a:gd name="connsiteX3-845" fmla="*/ -1 w 3978746"/>
                <a:gd name="connsiteY3-846" fmla="*/ 158248 h 1567805"/>
                <a:gd name="connsiteX4-847" fmla="*/ 8564 w 3978746"/>
                <a:gd name="connsiteY4-848" fmla="*/ 37481 h 1567805"/>
                <a:gd name="connsiteX0-849" fmla="*/ 8565 w 3576153"/>
                <a:gd name="connsiteY0-850" fmla="*/ 37481 h 1567805"/>
                <a:gd name="connsiteX1-851" fmla="*/ 3576153 w 3576153"/>
                <a:gd name="connsiteY1-852" fmla="*/ 1478598 h 1567805"/>
                <a:gd name="connsiteX2-853" fmla="*/ 3499953 w 3576153"/>
                <a:gd name="connsiteY2-854" fmla="*/ 1567805 h 1567805"/>
                <a:gd name="connsiteX3-855" fmla="*/ 0 w 3576153"/>
                <a:gd name="connsiteY3-856" fmla="*/ 158248 h 1567805"/>
                <a:gd name="connsiteX4-857" fmla="*/ 8565 w 3576153"/>
                <a:gd name="connsiteY4-858" fmla="*/ 37481 h 1567805"/>
                <a:gd name="connsiteX0-859" fmla="*/ 0 w 3567588"/>
                <a:gd name="connsiteY0-860" fmla="*/ 37481 h 1567805"/>
                <a:gd name="connsiteX1-861" fmla="*/ 3567588 w 3567588"/>
                <a:gd name="connsiteY1-862" fmla="*/ 1478598 h 1567805"/>
                <a:gd name="connsiteX2-863" fmla="*/ 3491388 w 3567588"/>
                <a:gd name="connsiteY2-864" fmla="*/ 1567805 h 1567805"/>
                <a:gd name="connsiteX3-865" fmla="*/ 95666 w 3567588"/>
                <a:gd name="connsiteY3-866" fmla="*/ 114128 h 1567805"/>
                <a:gd name="connsiteX4-867" fmla="*/ 0 w 3567588"/>
                <a:gd name="connsiteY4-868" fmla="*/ 37481 h 1567805"/>
                <a:gd name="connsiteX0-869" fmla="*/ 0 w 3567588"/>
                <a:gd name="connsiteY0-870" fmla="*/ 37481 h 1567805"/>
                <a:gd name="connsiteX1-871" fmla="*/ 3567588 w 3567588"/>
                <a:gd name="connsiteY1-872" fmla="*/ 1478598 h 1567805"/>
                <a:gd name="connsiteX2-873" fmla="*/ 3491388 w 3567588"/>
                <a:gd name="connsiteY2-874" fmla="*/ 1567805 h 1567805"/>
                <a:gd name="connsiteX3-875" fmla="*/ 8808 w 3567588"/>
                <a:gd name="connsiteY3-876" fmla="*/ 172955 h 1567805"/>
                <a:gd name="connsiteX4-877" fmla="*/ 0 w 3567588"/>
                <a:gd name="connsiteY4-878" fmla="*/ 37481 h 1567805"/>
                <a:gd name="connsiteX0-879" fmla="*/ 764626 w 3558789"/>
                <a:gd name="connsiteY0-880" fmla="*/ 277868 h 1428135"/>
                <a:gd name="connsiteX1-881" fmla="*/ 3558789 w 3558789"/>
                <a:gd name="connsiteY1-882" fmla="*/ 1338928 h 1428135"/>
                <a:gd name="connsiteX2-883" fmla="*/ 3482589 w 3558789"/>
                <a:gd name="connsiteY2-884" fmla="*/ 1428135 h 1428135"/>
                <a:gd name="connsiteX3-885" fmla="*/ 9 w 3558789"/>
                <a:gd name="connsiteY3-886" fmla="*/ 33285 h 1428135"/>
                <a:gd name="connsiteX4-887" fmla="*/ 764626 w 3558789"/>
                <a:gd name="connsiteY4-888" fmla="*/ 277868 h 1428135"/>
                <a:gd name="connsiteX0-889" fmla="*/ 324119 w 3558799"/>
                <a:gd name="connsiteY0-890" fmla="*/ 35613 h 1642802"/>
                <a:gd name="connsiteX1-891" fmla="*/ 3558799 w 3558799"/>
                <a:gd name="connsiteY1-892" fmla="*/ 1553595 h 1642802"/>
                <a:gd name="connsiteX2-893" fmla="*/ 3482599 w 3558799"/>
                <a:gd name="connsiteY2-894" fmla="*/ 1642802 h 1642802"/>
                <a:gd name="connsiteX3-895" fmla="*/ 19 w 3558799"/>
                <a:gd name="connsiteY3-896" fmla="*/ 247952 h 1642802"/>
                <a:gd name="connsiteX4-897" fmla="*/ 324119 w 3558799"/>
                <a:gd name="connsiteY4-898" fmla="*/ 35613 h 1642802"/>
                <a:gd name="connsiteX0-899" fmla="*/ 0 w 3234680"/>
                <a:gd name="connsiteY0-900" fmla="*/ 35615 h 1642804"/>
                <a:gd name="connsiteX1-901" fmla="*/ 3234680 w 3234680"/>
                <a:gd name="connsiteY1-902" fmla="*/ 1553597 h 1642804"/>
                <a:gd name="connsiteX2-903" fmla="*/ 3158480 w 3234680"/>
                <a:gd name="connsiteY2-904" fmla="*/ 1642804 h 1642804"/>
                <a:gd name="connsiteX3-905" fmla="*/ 415698 w 3234680"/>
                <a:gd name="connsiteY3-906" fmla="*/ 495631 h 1642804"/>
                <a:gd name="connsiteX4-907" fmla="*/ 0 w 3234680"/>
                <a:gd name="connsiteY4-908" fmla="*/ 35615 h 1642804"/>
                <a:gd name="connsiteX0-909" fmla="*/ 364472 w 2819001"/>
                <a:gd name="connsiteY0-910" fmla="*/ 46348 h 1294832"/>
                <a:gd name="connsiteX1-911" fmla="*/ 2819001 w 2819001"/>
                <a:gd name="connsiteY1-912" fmla="*/ 1205625 h 1294832"/>
                <a:gd name="connsiteX2-913" fmla="*/ 2742801 w 2819001"/>
                <a:gd name="connsiteY2-914" fmla="*/ 1294832 h 1294832"/>
                <a:gd name="connsiteX3-915" fmla="*/ 19 w 2819001"/>
                <a:gd name="connsiteY3-916" fmla="*/ 147659 h 1294832"/>
                <a:gd name="connsiteX4-917" fmla="*/ 364472 w 2819001"/>
                <a:gd name="connsiteY4-918" fmla="*/ 46348 h 1294832"/>
                <a:gd name="connsiteX0-919" fmla="*/ 0 w 2824428"/>
                <a:gd name="connsiteY0-920" fmla="*/ 46348 h 1294832"/>
                <a:gd name="connsiteX1-921" fmla="*/ 2824428 w 2824428"/>
                <a:gd name="connsiteY1-922" fmla="*/ 1205625 h 1294832"/>
                <a:gd name="connsiteX2-923" fmla="*/ 2748228 w 2824428"/>
                <a:gd name="connsiteY2-924" fmla="*/ 1294832 h 1294832"/>
                <a:gd name="connsiteX3-925" fmla="*/ 5446 w 2824428"/>
                <a:gd name="connsiteY3-926" fmla="*/ 147659 h 1294832"/>
                <a:gd name="connsiteX4-927" fmla="*/ 0 w 2824428"/>
                <a:gd name="connsiteY4-928" fmla="*/ 46348 h 1294832"/>
                <a:gd name="connsiteX0-929" fmla="*/ 25017 w 2849445"/>
                <a:gd name="connsiteY0-930" fmla="*/ 46348 h 1294832"/>
                <a:gd name="connsiteX1-931" fmla="*/ 2849445 w 2849445"/>
                <a:gd name="connsiteY1-932" fmla="*/ 1205625 h 1294832"/>
                <a:gd name="connsiteX2-933" fmla="*/ 2773245 w 2849445"/>
                <a:gd name="connsiteY2-934" fmla="*/ 1294832 h 1294832"/>
                <a:gd name="connsiteX3-935" fmla="*/ 198 w 2849445"/>
                <a:gd name="connsiteY3-936" fmla="*/ 117768 h 1294832"/>
                <a:gd name="connsiteX4-937" fmla="*/ 25017 w 2849445"/>
                <a:gd name="connsiteY4-938" fmla="*/ 46348 h 1294832"/>
                <a:gd name="connsiteX0-939" fmla="*/ 5168 w 2829596"/>
                <a:gd name="connsiteY0-940" fmla="*/ 46348 h 1294832"/>
                <a:gd name="connsiteX1-941" fmla="*/ 2829596 w 2829596"/>
                <a:gd name="connsiteY1-942" fmla="*/ 1205625 h 1294832"/>
                <a:gd name="connsiteX2-943" fmla="*/ 2753396 w 2829596"/>
                <a:gd name="connsiteY2-944" fmla="*/ 1294832 h 1294832"/>
                <a:gd name="connsiteX3-945" fmla="*/ 524 w 2829596"/>
                <a:gd name="connsiteY3-946" fmla="*/ 143391 h 1294832"/>
                <a:gd name="connsiteX4-947" fmla="*/ 5168 w 2829596"/>
                <a:gd name="connsiteY4-948" fmla="*/ 46348 h 1294832"/>
                <a:gd name="connsiteX0-949" fmla="*/ 5167 w 2829595"/>
                <a:gd name="connsiteY0-950" fmla="*/ 46348 h 1294832"/>
                <a:gd name="connsiteX1-951" fmla="*/ 2829595 w 2829595"/>
                <a:gd name="connsiteY1-952" fmla="*/ 1205625 h 1294832"/>
                <a:gd name="connsiteX2-953" fmla="*/ 2753395 w 2829595"/>
                <a:gd name="connsiteY2-954" fmla="*/ 1294832 h 1294832"/>
                <a:gd name="connsiteX3-955" fmla="*/ 523 w 2829595"/>
                <a:gd name="connsiteY3-956" fmla="*/ 143391 h 1294832"/>
                <a:gd name="connsiteX4-957" fmla="*/ 5167 w 2829595"/>
                <a:gd name="connsiteY4-958" fmla="*/ 46348 h 1294832"/>
                <a:gd name="connsiteX0-959" fmla="*/ 5167 w 2829595"/>
                <a:gd name="connsiteY0-960" fmla="*/ 1768 h 1250252"/>
                <a:gd name="connsiteX1-961" fmla="*/ 2829595 w 2829595"/>
                <a:gd name="connsiteY1-962" fmla="*/ 1161045 h 1250252"/>
                <a:gd name="connsiteX2-963" fmla="*/ 2753395 w 2829595"/>
                <a:gd name="connsiteY2-964" fmla="*/ 1250252 h 1250252"/>
                <a:gd name="connsiteX3-965" fmla="*/ 523 w 2829595"/>
                <a:gd name="connsiteY3-966" fmla="*/ 98811 h 1250252"/>
                <a:gd name="connsiteX4-967" fmla="*/ 5167 w 2829595"/>
                <a:gd name="connsiteY4-968" fmla="*/ 1768 h 1250252"/>
                <a:gd name="connsiteX0-969" fmla="*/ 5167 w 2829595"/>
                <a:gd name="connsiteY0-970" fmla="*/ 47531 h 1296015"/>
                <a:gd name="connsiteX1-971" fmla="*/ 2829595 w 2829595"/>
                <a:gd name="connsiteY1-972" fmla="*/ 1206808 h 1296015"/>
                <a:gd name="connsiteX2-973" fmla="*/ 2753395 w 2829595"/>
                <a:gd name="connsiteY2-974" fmla="*/ 1296015 h 1296015"/>
                <a:gd name="connsiteX3-975" fmla="*/ 523 w 2829595"/>
                <a:gd name="connsiteY3-976" fmla="*/ 144574 h 1296015"/>
                <a:gd name="connsiteX4-977" fmla="*/ 5167 w 2829595"/>
                <a:gd name="connsiteY4-978" fmla="*/ 47531 h 1296015"/>
                <a:gd name="connsiteX0-979" fmla="*/ 5167 w 2829595"/>
                <a:gd name="connsiteY0-980" fmla="*/ 44785 h 1293269"/>
                <a:gd name="connsiteX1-981" fmla="*/ 2829595 w 2829595"/>
                <a:gd name="connsiteY1-982" fmla="*/ 1204062 h 1293269"/>
                <a:gd name="connsiteX2-983" fmla="*/ 2753395 w 2829595"/>
                <a:gd name="connsiteY2-984" fmla="*/ 1293269 h 1293269"/>
                <a:gd name="connsiteX3-985" fmla="*/ 523 w 2829595"/>
                <a:gd name="connsiteY3-986" fmla="*/ 141828 h 1293269"/>
                <a:gd name="connsiteX4-987" fmla="*/ 5167 w 2829595"/>
                <a:gd name="connsiteY4-988" fmla="*/ 44785 h 1293269"/>
                <a:gd name="connsiteX0-989" fmla="*/ 5167 w 2829595"/>
                <a:gd name="connsiteY0-990" fmla="*/ 47369 h 1295853"/>
                <a:gd name="connsiteX1-991" fmla="*/ 2829595 w 2829595"/>
                <a:gd name="connsiteY1-992" fmla="*/ 1206646 h 1295853"/>
                <a:gd name="connsiteX2-993" fmla="*/ 2753395 w 2829595"/>
                <a:gd name="connsiteY2-994" fmla="*/ 1295853 h 1295853"/>
                <a:gd name="connsiteX3-995" fmla="*/ 523 w 2829595"/>
                <a:gd name="connsiteY3-996" fmla="*/ 144412 h 1295853"/>
                <a:gd name="connsiteX4-997" fmla="*/ 5167 w 2829595"/>
                <a:gd name="connsiteY4-998" fmla="*/ 47369 h 1295853"/>
                <a:gd name="connsiteX0-999" fmla="*/ 5167 w 2829595"/>
                <a:gd name="connsiteY0-1000" fmla="*/ 47371 h 1312936"/>
                <a:gd name="connsiteX1-1001" fmla="*/ 2829595 w 2829595"/>
                <a:gd name="connsiteY1-1002" fmla="*/ 1206648 h 1312936"/>
                <a:gd name="connsiteX2-1003" fmla="*/ 2753394 w 2829595"/>
                <a:gd name="connsiteY2-1004" fmla="*/ 1312936 h 1312936"/>
                <a:gd name="connsiteX3-1005" fmla="*/ 523 w 2829595"/>
                <a:gd name="connsiteY3-1006" fmla="*/ 144414 h 1312936"/>
                <a:gd name="connsiteX4-1007" fmla="*/ 5167 w 2829595"/>
                <a:gd name="connsiteY4-1008" fmla="*/ 47371 h 13129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29595" h="1312936">
                  <a:moveTo>
                    <a:pt x="5167" y="47371"/>
                  </a:moveTo>
                  <a:cubicBezTo>
                    <a:pt x="1541431" y="-226036"/>
                    <a:pt x="2425334" y="753647"/>
                    <a:pt x="2829595" y="1206648"/>
                  </a:cubicBezTo>
                  <a:lnTo>
                    <a:pt x="2753394" y="1312936"/>
                  </a:lnTo>
                  <a:cubicBezTo>
                    <a:pt x="2629073" y="1243086"/>
                    <a:pt x="2046014" y="19840"/>
                    <a:pt x="523" y="144414"/>
                  </a:cubicBezTo>
                  <a:cubicBezTo>
                    <a:pt x="-2413" y="99256"/>
                    <a:pt x="8103" y="92529"/>
                    <a:pt x="5167" y="47371"/>
                  </a:cubicBezTo>
                  <a:close/>
                </a:path>
              </a:pathLst>
            </a:custGeom>
            <a:grpFill/>
            <a:ln w="31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>
              <a:off x="5076150" y="2634531"/>
              <a:ext cx="884943" cy="557532"/>
            </a:xfrm>
            <a:custGeom>
              <a:avLst/>
              <a:gdLst>
                <a:gd name="connsiteX0" fmla="*/ 0 w 648072"/>
                <a:gd name="connsiteY0" fmla="*/ 0 h 272033"/>
                <a:gd name="connsiteX1" fmla="*/ 648072 w 648072"/>
                <a:gd name="connsiteY1" fmla="*/ 0 h 272033"/>
                <a:gd name="connsiteX2" fmla="*/ 648072 w 648072"/>
                <a:gd name="connsiteY2" fmla="*/ 272033 h 272033"/>
                <a:gd name="connsiteX3" fmla="*/ 0 w 648072"/>
                <a:gd name="connsiteY3" fmla="*/ 272033 h 272033"/>
                <a:gd name="connsiteX4" fmla="*/ 0 w 648072"/>
                <a:gd name="connsiteY4" fmla="*/ 0 h 272033"/>
                <a:gd name="connsiteX0-1" fmla="*/ 0 w 1073188"/>
                <a:gd name="connsiteY0-2" fmla="*/ 641684 h 913717"/>
                <a:gd name="connsiteX1-3" fmla="*/ 1073188 w 1073188"/>
                <a:gd name="connsiteY1-4" fmla="*/ 0 h 913717"/>
                <a:gd name="connsiteX2-5" fmla="*/ 648072 w 1073188"/>
                <a:gd name="connsiteY2-6" fmla="*/ 913717 h 913717"/>
                <a:gd name="connsiteX3-7" fmla="*/ 0 w 1073188"/>
                <a:gd name="connsiteY3-8" fmla="*/ 913717 h 913717"/>
                <a:gd name="connsiteX4-9" fmla="*/ 0 w 1073188"/>
                <a:gd name="connsiteY4-10" fmla="*/ 641684 h 913717"/>
                <a:gd name="connsiteX0-11" fmla="*/ 64169 w 1137357"/>
                <a:gd name="connsiteY0-12" fmla="*/ 641684 h 913717"/>
                <a:gd name="connsiteX1-13" fmla="*/ 1137357 w 1137357"/>
                <a:gd name="connsiteY1-14" fmla="*/ 0 h 913717"/>
                <a:gd name="connsiteX2-15" fmla="*/ 712241 w 1137357"/>
                <a:gd name="connsiteY2-16" fmla="*/ 913717 h 913717"/>
                <a:gd name="connsiteX3-17" fmla="*/ 0 w 1137357"/>
                <a:gd name="connsiteY3-18" fmla="*/ 705170 h 913717"/>
                <a:gd name="connsiteX4-19" fmla="*/ 64169 w 1137357"/>
                <a:gd name="connsiteY4-20" fmla="*/ 641684 h 913717"/>
                <a:gd name="connsiteX0-21" fmla="*/ 64169 w 1137357"/>
                <a:gd name="connsiteY0-22" fmla="*/ 641684 h 705170"/>
                <a:gd name="connsiteX1-23" fmla="*/ 1137357 w 1137357"/>
                <a:gd name="connsiteY1-24" fmla="*/ 0 h 705170"/>
                <a:gd name="connsiteX2-25" fmla="*/ 1053135 w 1137357"/>
                <a:gd name="connsiteY2-26" fmla="*/ 87548 h 705170"/>
                <a:gd name="connsiteX3-27" fmla="*/ 0 w 1137357"/>
                <a:gd name="connsiteY3-28" fmla="*/ 705170 h 705170"/>
                <a:gd name="connsiteX4-29" fmla="*/ 64169 w 1137357"/>
                <a:gd name="connsiteY4-30" fmla="*/ 641684 h 705170"/>
                <a:gd name="connsiteX0-31" fmla="*/ 64169 w 1137357"/>
                <a:gd name="connsiteY0-32" fmla="*/ 641684 h 705170"/>
                <a:gd name="connsiteX1-33" fmla="*/ 1137357 w 1137357"/>
                <a:gd name="connsiteY1-34" fmla="*/ 0 h 705170"/>
                <a:gd name="connsiteX2-35" fmla="*/ 1097251 w 1137357"/>
                <a:gd name="connsiteY2-36" fmla="*/ 55464 h 705170"/>
                <a:gd name="connsiteX3-37" fmla="*/ 0 w 1137357"/>
                <a:gd name="connsiteY3-38" fmla="*/ 705170 h 705170"/>
                <a:gd name="connsiteX4-39" fmla="*/ 64169 w 1137357"/>
                <a:gd name="connsiteY4-40" fmla="*/ 641684 h 705170"/>
                <a:gd name="connsiteX0-41" fmla="*/ 64169 w 1137357"/>
                <a:gd name="connsiteY0-42" fmla="*/ 641684 h 705170"/>
                <a:gd name="connsiteX1-43" fmla="*/ 1137357 w 1137357"/>
                <a:gd name="connsiteY1-44" fmla="*/ 0 h 705170"/>
                <a:gd name="connsiteX2-45" fmla="*/ 1097251 w 1137357"/>
                <a:gd name="connsiteY2-46" fmla="*/ 55464 h 705170"/>
                <a:gd name="connsiteX3-47" fmla="*/ 0 w 1137357"/>
                <a:gd name="connsiteY3-48" fmla="*/ 705170 h 705170"/>
                <a:gd name="connsiteX4-49" fmla="*/ 64169 w 1137357"/>
                <a:gd name="connsiteY4-50" fmla="*/ 641684 h 705170"/>
                <a:gd name="connsiteX0-51" fmla="*/ 64169 w 1137357"/>
                <a:gd name="connsiteY0-52" fmla="*/ 641684 h 705170"/>
                <a:gd name="connsiteX1-53" fmla="*/ 1137357 w 1137357"/>
                <a:gd name="connsiteY1-54" fmla="*/ 0 h 705170"/>
                <a:gd name="connsiteX2-55" fmla="*/ 1097251 w 1137357"/>
                <a:gd name="connsiteY2-56" fmla="*/ 55464 h 705170"/>
                <a:gd name="connsiteX3-57" fmla="*/ 0 w 1137357"/>
                <a:gd name="connsiteY3-58" fmla="*/ 705170 h 705170"/>
                <a:gd name="connsiteX4-59" fmla="*/ 64169 w 1137357"/>
                <a:gd name="connsiteY4-60" fmla="*/ 641684 h 705170"/>
                <a:gd name="connsiteX0-61" fmla="*/ 64169 w 1137357"/>
                <a:gd name="connsiteY0-62" fmla="*/ 641684 h 705170"/>
                <a:gd name="connsiteX1-63" fmla="*/ 1137357 w 1137357"/>
                <a:gd name="connsiteY1-64" fmla="*/ 0 h 705170"/>
                <a:gd name="connsiteX2-65" fmla="*/ 1097251 w 1137357"/>
                <a:gd name="connsiteY2-66" fmla="*/ 55464 h 705170"/>
                <a:gd name="connsiteX3-67" fmla="*/ 0 w 1137357"/>
                <a:gd name="connsiteY3-68" fmla="*/ 705170 h 705170"/>
                <a:gd name="connsiteX4-69" fmla="*/ 64169 w 1137357"/>
                <a:gd name="connsiteY4-70" fmla="*/ 641684 h 705170"/>
                <a:gd name="connsiteX0-71" fmla="*/ 64169 w 1134976"/>
                <a:gd name="connsiteY0-72" fmla="*/ 641684 h 705170"/>
                <a:gd name="connsiteX1-73" fmla="*/ 1134976 w 1134976"/>
                <a:gd name="connsiteY1-74" fmla="*/ 0 h 705170"/>
                <a:gd name="connsiteX2-75" fmla="*/ 1097251 w 1134976"/>
                <a:gd name="connsiteY2-76" fmla="*/ 55464 h 705170"/>
                <a:gd name="connsiteX3-77" fmla="*/ 0 w 1134976"/>
                <a:gd name="connsiteY3-78" fmla="*/ 705170 h 705170"/>
                <a:gd name="connsiteX4-79" fmla="*/ 64169 w 1134976"/>
                <a:gd name="connsiteY4-80" fmla="*/ 641684 h 705170"/>
                <a:gd name="connsiteX0-81" fmla="*/ 64169 w 1142119"/>
                <a:gd name="connsiteY0-82" fmla="*/ 648828 h 712314"/>
                <a:gd name="connsiteX1-83" fmla="*/ 1142119 w 1142119"/>
                <a:gd name="connsiteY1-84" fmla="*/ 0 h 712314"/>
                <a:gd name="connsiteX2-85" fmla="*/ 1097251 w 1142119"/>
                <a:gd name="connsiteY2-86" fmla="*/ 62608 h 712314"/>
                <a:gd name="connsiteX3-87" fmla="*/ 0 w 1142119"/>
                <a:gd name="connsiteY3-88" fmla="*/ 712314 h 712314"/>
                <a:gd name="connsiteX4-89" fmla="*/ 64169 w 1142119"/>
                <a:gd name="connsiteY4-90" fmla="*/ 648828 h 712314"/>
                <a:gd name="connsiteX0-91" fmla="*/ 64169 w 1132594"/>
                <a:gd name="connsiteY0-92" fmla="*/ 644066 h 707552"/>
                <a:gd name="connsiteX1-93" fmla="*/ 1132594 w 1132594"/>
                <a:gd name="connsiteY1-94" fmla="*/ 0 h 707552"/>
                <a:gd name="connsiteX2-95" fmla="*/ 1097251 w 1132594"/>
                <a:gd name="connsiteY2-96" fmla="*/ 57846 h 707552"/>
                <a:gd name="connsiteX3-97" fmla="*/ 0 w 1132594"/>
                <a:gd name="connsiteY3-98" fmla="*/ 707552 h 707552"/>
                <a:gd name="connsiteX4-99" fmla="*/ 64169 w 1132594"/>
                <a:gd name="connsiteY4-100" fmla="*/ 644066 h 707552"/>
                <a:gd name="connsiteX0-101" fmla="*/ 54644 w 1123069"/>
                <a:gd name="connsiteY0-102" fmla="*/ 644066 h 700408"/>
                <a:gd name="connsiteX1-103" fmla="*/ 1123069 w 1123069"/>
                <a:gd name="connsiteY1-104" fmla="*/ 0 h 700408"/>
                <a:gd name="connsiteX2-105" fmla="*/ 1087726 w 1123069"/>
                <a:gd name="connsiteY2-106" fmla="*/ 57846 h 700408"/>
                <a:gd name="connsiteX3-107" fmla="*/ 0 w 1123069"/>
                <a:gd name="connsiteY3-108" fmla="*/ 700408 h 700408"/>
                <a:gd name="connsiteX4-109" fmla="*/ 54644 w 1123069"/>
                <a:gd name="connsiteY4-110" fmla="*/ 644066 h 700408"/>
                <a:gd name="connsiteX0-111" fmla="*/ 52262 w 1120687"/>
                <a:gd name="connsiteY0-112" fmla="*/ 644066 h 695645"/>
                <a:gd name="connsiteX1-113" fmla="*/ 1120687 w 1120687"/>
                <a:gd name="connsiteY1-114" fmla="*/ 0 h 695645"/>
                <a:gd name="connsiteX2-115" fmla="*/ 1085344 w 1120687"/>
                <a:gd name="connsiteY2-116" fmla="*/ 57846 h 695645"/>
                <a:gd name="connsiteX3-117" fmla="*/ 0 w 1120687"/>
                <a:gd name="connsiteY3-118" fmla="*/ 695645 h 695645"/>
                <a:gd name="connsiteX4-119" fmla="*/ 52262 w 1120687"/>
                <a:gd name="connsiteY4-120" fmla="*/ 644066 h 695645"/>
                <a:gd name="connsiteX0-121" fmla="*/ 285624 w 1120687"/>
                <a:gd name="connsiteY0-122" fmla="*/ 494047 h 695645"/>
                <a:gd name="connsiteX1-123" fmla="*/ 1120687 w 1120687"/>
                <a:gd name="connsiteY1-124" fmla="*/ 0 h 695645"/>
                <a:gd name="connsiteX2-125" fmla="*/ 1085344 w 1120687"/>
                <a:gd name="connsiteY2-126" fmla="*/ 57846 h 695645"/>
                <a:gd name="connsiteX3-127" fmla="*/ 0 w 1120687"/>
                <a:gd name="connsiteY3-128" fmla="*/ 695645 h 695645"/>
                <a:gd name="connsiteX4-129" fmla="*/ 285624 w 1120687"/>
                <a:gd name="connsiteY4-130" fmla="*/ 494047 h 695645"/>
                <a:gd name="connsiteX0-131" fmla="*/ 28449 w 863512"/>
                <a:gd name="connsiteY0-132" fmla="*/ 494047 h 557532"/>
                <a:gd name="connsiteX1-133" fmla="*/ 863512 w 863512"/>
                <a:gd name="connsiteY1-134" fmla="*/ 0 h 557532"/>
                <a:gd name="connsiteX2-135" fmla="*/ 828169 w 863512"/>
                <a:gd name="connsiteY2-136" fmla="*/ 57846 h 557532"/>
                <a:gd name="connsiteX3-137" fmla="*/ 0 w 863512"/>
                <a:gd name="connsiteY3-138" fmla="*/ 557532 h 557532"/>
                <a:gd name="connsiteX4-139" fmla="*/ 28449 w 863512"/>
                <a:gd name="connsiteY4-140" fmla="*/ 494047 h 557532"/>
                <a:gd name="connsiteX0-141" fmla="*/ 61787 w 863512"/>
                <a:gd name="connsiteY0-142" fmla="*/ 489284 h 557532"/>
                <a:gd name="connsiteX1-143" fmla="*/ 863512 w 863512"/>
                <a:gd name="connsiteY1-144" fmla="*/ 0 h 557532"/>
                <a:gd name="connsiteX2-145" fmla="*/ 828169 w 863512"/>
                <a:gd name="connsiteY2-146" fmla="*/ 57846 h 557532"/>
                <a:gd name="connsiteX3-147" fmla="*/ 0 w 863512"/>
                <a:gd name="connsiteY3-148" fmla="*/ 557532 h 557532"/>
                <a:gd name="connsiteX4-149" fmla="*/ 61787 w 863512"/>
                <a:gd name="connsiteY4-150" fmla="*/ 489284 h 557532"/>
                <a:gd name="connsiteX0-151" fmla="*/ 37974 w 863512"/>
                <a:gd name="connsiteY0-152" fmla="*/ 501190 h 557532"/>
                <a:gd name="connsiteX1-153" fmla="*/ 863512 w 863512"/>
                <a:gd name="connsiteY1-154" fmla="*/ 0 h 557532"/>
                <a:gd name="connsiteX2-155" fmla="*/ 828169 w 863512"/>
                <a:gd name="connsiteY2-156" fmla="*/ 57846 h 557532"/>
                <a:gd name="connsiteX3-157" fmla="*/ 0 w 863512"/>
                <a:gd name="connsiteY3-158" fmla="*/ 557532 h 557532"/>
                <a:gd name="connsiteX4-159" fmla="*/ 37974 w 863512"/>
                <a:gd name="connsiteY4-160" fmla="*/ 501190 h 557532"/>
                <a:gd name="connsiteX0-161" fmla="*/ 59405 w 884943"/>
                <a:gd name="connsiteY0-162" fmla="*/ 501190 h 557532"/>
                <a:gd name="connsiteX1-163" fmla="*/ 884943 w 884943"/>
                <a:gd name="connsiteY1-164" fmla="*/ 0 h 557532"/>
                <a:gd name="connsiteX2-165" fmla="*/ 849600 w 884943"/>
                <a:gd name="connsiteY2-166" fmla="*/ 57846 h 557532"/>
                <a:gd name="connsiteX3-167" fmla="*/ 0 w 884943"/>
                <a:gd name="connsiteY3-168" fmla="*/ 557532 h 557532"/>
                <a:gd name="connsiteX4-169" fmla="*/ 59405 w 884943"/>
                <a:gd name="connsiteY4-170" fmla="*/ 501190 h 557532"/>
                <a:gd name="connsiteX0-171" fmla="*/ 52261 w 884943"/>
                <a:gd name="connsiteY0-172" fmla="*/ 503571 h 557532"/>
                <a:gd name="connsiteX1-173" fmla="*/ 884943 w 884943"/>
                <a:gd name="connsiteY1-174" fmla="*/ 0 h 557532"/>
                <a:gd name="connsiteX2-175" fmla="*/ 849600 w 884943"/>
                <a:gd name="connsiteY2-176" fmla="*/ 57846 h 557532"/>
                <a:gd name="connsiteX3-177" fmla="*/ 0 w 884943"/>
                <a:gd name="connsiteY3-178" fmla="*/ 557532 h 557532"/>
                <a:gd name="connsiteX4-179" fmla="*/ 52261 w 884943"/>
                <a:gd name="connsiteY4-180" fmla="*/ 503571 h 557532"/>
                <a:gd name="connsiteX0-181" fmla="*/ 59404 w 884943"/>
                <a:gd name="connsiteY0-182" fmla="*/ 498809 h 557532"/>
                <a:gd name="connsiteX1-183" fmla="*/ 884943 w 884943"/>
                <a:gd name="connsiteY1-184" fmla="*/ 0 h 557532"/>
                <a:gd name="connsiteX2-185" fmla="*/ 849600 w 884943"/>
                <a:gd name="connsiteY2-186" fmla="*/ 57846 h 557532"/>
                <a:gd name="connsiteX3-187" fmla="*/ 0 w 884943"/>
                <a:gd name="connsiteY3-188" fmla="*/ 557532 h 557532"/>
                <a:gd name="connsiteX4-189" fmla="*/ 59404 w 884943"/>
                <a:gd name="connsiteY4-190" fmla="*/ 498809 h 557532"/>
                <a:gd name="connsiteX0-191" fmla="*/ 64166 w 884943"/>
                <a:gd name="connsiteY0-192" fmla="*/ 491665 h 557532"/>
                <a:gd name="connsiteX1-193" fmla="*/ 884943 w 884943"/>
                <a:gd name="connsiteY1-194" fmla="*/ 0 h 557532"/>
                <a:gd name="connsiteX2-195" fmla="*/ 849600 w 884943"/>
                <a:gd name="connsiteY2-196" fmla="*/ 57846 h 557532"/>
                <a:gd name="connsiteX3-197" fmla="*/ 0 w 884943"/>
                <a:gd name="connsiteY3-198" fmla="*/ 557532 h 557532"/>
                <a:gd name="connsiteX4-199" fmla="*/ 64166 w 884943"/>
                <a:gd name="connsiteY4-200" fmla="*/ 491665 h 55753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884943" h="557532">
                  <a:moveTo>
                    <a:pt x="64166" y="491665"/>
                  </a:moveTo>
                  <a:cubicBezTo>
                    <a:pt x="750758" y="53181"/>
                    <a:pt x="523203" y="201863"/>
                    <a:pt x="884943" y="0"/>
                  </a:cubicBezTo>
                  <a:lnTo>
                    <a:pt x="849600" y="57846"/>
                  </a:lnTo>
                  <a:lnTo>
                    <a:pt x="0" y="557532"/>
                  </a:lnTo>
                  <a:lnTo>
                    <a:pt x="64166" y="491665"/>
                  </a:lnTo>
                  <a:close/>
                </a:path>
              </a:pathLst>
            </a:custGeom>
            <a:grpFill/>
            <a:ln w="31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935770" y="3090441"/>
            <a:ext cx="1965379" cy="1002945"/>
            <a:chOff x="5189233" y="2624152"/>
            <a:chExt cx="2557418" cy="1305065"/>
          </a:xfrm>
          <a:solidFill>
            <a:srgbClr val="7ACDEF"/>
          </a:solidFill>
          <a:effectLst>
            <a:outerShdw blurRad="317500" dist="495300" dir="6600000" algn="tl" rotWithShape="0">
              <a:srgbClr val="FFFFFF">
                <a:lumMod val="75000"/>
                <a:lumOff val="25000"/>
                <a:alpha val="30000"/>
              </a:srgbClr>
            </a:outerShdw>
          </a:effectLst>
        </p:grpSpPr>
        <p:sp>
          <p:nvSpPr>
            <p:cNvPr id="10" name="矩形 3"/>
            <p:cNvSpPr/>
            <p:nvPr/>
          </p:nvSpPr>
          <p:spPr>
            <a:xfrm rot="9730928">
              <a:off x="5315634" y="2624152"/>
              <a:ext cx="2308366" cy="1305065"/>
            </a:xfrm>
            <a:custGeom>
              <a:avLst/>
              <a:gdLst>
                <a:gd name="connsiteX0" fmla="*/ 0 w 2592288"/>
                <a:gd name="connsiteY0" fmla="*/ 0 h 2324074"/>
                <a:gd name="connsiteX1" fmla="*/ 2592288 w 2592288"/>
                <a:gd name="connsiteY1" fmla="*/ 0 h 2324074"/>
                <a:gd name="connsiteX2" fmla="*/ 2592288 w 2592288"/>
                <a:gd name="connsiteY2" fmla="*/ 2324074 h 2324074"/>
                <a:gd name="connsiteX3" fmla="*/ 0 w 2592288"/>
                <a:gd name="connsiteY3" fmla="*/ 2324074 h 2324074"/>
                <a:gd name="connsiteX4" fmla="*/ 0 w 2592288"/>
                <a:gd name="connsiteY4" fmla="*/ 0 h 2324074"/>
                <a:gd name="connsiteX0-1" fmla="*/ 0 w 2839938"/>
                <a:gd name="connsiteY0-2" fmla="*/ 0 h 2324074"/>
                <a:gd name="connsiteX1-3" fmla="*/ 2839938 w 2839938"/>
                <a:gd name="connsiteY1-4" fmla="*/ 933450 h 2324074"/>
                <a:gd name="connsiteX2-5" fmla="*/ 2592288 w 2839938"/>
                <a:gd name="connsiteY2-6" fmla="*/ 2324074 h 2324074"/>
                <a:gd name="connsiteX3-7" fmla="*/ 0 w 2839938"/>
                <a:gd name="connsiteY3-8" fmla="*/ 2324074 h 2324074"/>
                <a:gd name="connsiteX4-9" fmla="*/ 0 w 2839938"/>
                <a:gd name="connsiteY4-10" fmla="*/ 0 h 2324074"/>
                <a:gd name="connsiteX0-11" fmla="*/ 0 w 2839938"/>
                <a:gd name="connsiteY0-12" fmla="*/ 42323 h 2366397"/>
                <a:gd name="connsiteX1-13" fmla="*/ 2839938 w 2839938"/>
                <a:gd name="connsiteY1-14" fmla="*/ 975773 h 2366397"/>
                <a:gd name="connsiteX2-15" fmla="*/ 2592288 w 2839938"/>
                <a:gd name="connsiteY2-16" fmla="*/ 2366397 h 2366397"/>
                <a:gd name="connsiteX3-17" fmla="*/ 0 w 2839938"/>
                <a:gd name="connsiteY3-18" fmla="*/ 2366397 h 2366397"/>
                <a:gd name="connsiteX4-19" fmla="*/ 0 w 2839938"/>
                <a:gd name="connsiteY4-20" fmla="*/ 42323 h 2366397"/>
                <a:gd name="connsiteX0-21" fmla="*/ 428625 w 2839938"/>
                <a:gd name="connsiteY0-22" fmla="*/ 62127 h 2071876"/>
                <a:gd name="connsiteX1-23" fmla="*/ 2839938 w 2839938"/>
                <a:gd name="connsiteY1-24" fmla="*/ 681252 h 2071876"/>
                <a:gd name="connsiteX2-25" fmla="*/ 2592288 w 2839938"/>
                <a:gd name="connsiteY2-26" fmla="*/ 2071876 h 2071876"/>
                <a:gd name="connsiteX3-27" fmla="*/ 0 w 2839938"/>
                <a:gd name="connsiteY3-28" fmla="*/ 2071876 h 2071876"/>
                <a:gd name="connsiteX4-29" fmla="*/ 428625 w 2839938"/>
                <a:gd name="connsiteY4-30" fmla="*/ 62127 h 2071876"/>
                <a:gd name="connsiteX0-31" fmla="*/ 9525 w 2839938"/>
                <a:gd name="connsiteY0-32" fmla="*/ 44044 h 2330018"/>
                <a:gd name="connsiteX1-33" fmla="*/ 2839938 w 2839938"/>
                <a:gd name="connsiteY1-34" fmla="*/ 939394 h 2330018"/>
                <a:gd name="connsiteX2-35" fmla="*/ 2592288 w 2839938"/>
                <a:gd name="connsiteY2-36" fmla="*/ 2330018 h 2330018"/>
                <a:gd name="connsiteX3-37" fmla="*/ 0 w 2839938"/>
                <a:gd name="connsiteY3-38" fmla="*/ 2330018 h 2330018"/>
                <a:gd name="connsiteX4-39" fmla="*/ 9525 w 2839938"/>
                <a:gd name="connsiteY4-40" fmla="*/ 44044 h 2330018"/>
                <a:gd name="connsiteX0-41" fmla="*/ 9525 w 2858988"/>
                <a:gd name="connsiteY0-42" fmla="*/ 45907 h 2331881"/>
                <a:gd name="connsiteX1-43" fmla="*/ 2858988 w 2858988"/>
                <a:gd name="connsiteY1-44" fmla="*/ 903157 h 2331881"/>
                <a:gd name="connsiteX2-45" fmla="*/ 2592288 w 2858988"/>
                <a:gd name="connsiteY2-46" fmla="*/ 2331881 h 2331881"/>
                <a:gd name="connsiteX3-47" fmla="*/ 0 w 2858988"/>
                <a:gd name="connsiteY3-48" fmla="*/ 2331881 h 2331881"/>
                <a:gd name="connsiteX4-49" fmla="*/ 9525 w 2858988"/>
                <a:gd name="connsiteY4-50" fmla="*/ 45907 h 2331881"/>
                <a:gd name="connsiteX0-51" fmla="*/ 19050 w 2858988"/>
                <a:gd name="connsiteY0-52" fmla="*/ 46397 h 2322846"/>
                <a:gd name="connsiteX1-53" fmla="*/ 2858988 w 2858988"/>
                <a:gd name="connsiteY1-54" fmla="*/ 894122 h 2322846"/>
                <a:gd name="connsiteX2-55" fmla="*/ 2592288 w 2858988"/>
                <a:gd name="connsiteY2-56" fmla="*/ 2322846 h 2322846"/>
                <a:gd name="connsiteX3-57" fmla="*/ 0 w 2858988"/>
                <a:gd name="connsiteY3-58" fmla="*/ 2322846 h 2322846"/>
                <a:gd name="connsiteX4-59" fmla="*/ 19050 w 2858988"/>
                <a:gd name="connsiteY4-60" fmla="*/ 46397 h 2322846"/>
                <a:gd name="connsiteX0-61" fmla="*/ 19050 w 2858988"/>
                <a:gd name="connsiteY0-62" fmla="*/ 148072 h 2424521"/>
                <a:gd name="connsiteX1-63" fmla="*/ 1399381 w 2858988"/>
                <a:gd name="connsiteY1-64" fmla="*/ 306920 h 2424521"/>
                <a:gd name="connsiteX2-65" fmla="*/ 2858988 w 2858988"/>
                <a:gd name="connsiteY2-66" fmla="*/ 995797 h 2424521"/>
                <a:gd name="connsiteX3-67" fmla="*/ 2592288 w 2858988"/>
                <a:gd name="connsiteY3-68" fmla="*/ 2424521 h 2424521"/>
                <a:gd name="connsiteX4-69" fmla="*/ 0 w 2858988"/>
                <a:gd name="connsiteY4-70" fmla="*/ 2424521 h 2424521"/>
                <a:gd name="connsiteX5" fmla="*/ 19050 w 2858988"/>
                <a:gd name="connsiteY5" fmla="*/ 148072 h 2424521"/>
                <a:gd name="connsiteX0-71" fmla="*/ 19050 w 2858988"/>
                <a:gd name="connsiteY0-72" fmla="*/ 164433 h 2440882"/>
                <a:gd name="connsiteX1-73" fmla="*/ 1523206 w 2858988"/>
                <a:gd name="connsiteY1-74" fmla="*/ 256606 h 2440882"/>
                <a:gd name="connsiteX2-75" fmla="*/ 2858988 w 2858988"/>
                <a:gd name="connsiteY2-76" fmla="*/ 1012158 h 2440882"/>
                <a:gd name="connsiteX3-77" fmla="*/ 2592288 w 2858988"/>
                <a:gd name="connsiteY3-78" fmla="*/ 2440882 h 2440882"/>
                <a:gd name="connsiteX4-79" fmla="*/ 0 w 2858988"/>
                <a:gd name="connsiteY4-80" fmla="*/ 2440882 h 2440882"/>
                <a:gd name="connsiteX5-81" fmla="*/ 19050 w 2858988"/>
                <a:gd name="connsiteY5-82" fmla="*/ 164433 h 2440882"/>
                <a:gd name="connsiteX0-83" fmla="*/ 19050 w 2858988"/>
                <a:gd name="connsiteY0-84" fmla="*/ 164433 h 2440882"/>
                <a:gd name="connsiteX1-85" fmla="*/ 1523206 w 2858988"/>
                <a:gd name="connsiteY1-86" fmla="*/ 256606 h 2440882"/>
                <a:gd name="connsiteX2-87" fmla="*/ 2858988 w 2858988"/>
                <a:gd name="connsiteY2-88" fmla="*/ 1012158 h 2440882"/>
                <a:gd name="connsiteX3-89" fmla="*/ 2592288 w 2858988"/>
                <a:gd name="connsiteY3-90" fmla="*/ 2440882 h 2440882"/>
                <a:gd name="connsiteX4-91" fmla="*/ 0 w 2858988"/>
                <a:gd name="connsiteY4-92" fmla="*/ 2440882 h 2440882"/>
                <a:gd name="connsiteX5-93" fmla="*/ 19050 w 2858988"/>
                <a:gd name="connsiteY5-94" fmla="*/ 164433 h 2440882"/>
                <a:gd name="connsiteX0-95" fmla="*/ 19050 w 2858988"/>
                <a:gd name="connsiteY0-96" fmla="*/ 164433 h 2440882"/>
                <a:gd name="connsiteX1-97" fmla="*/ 1523206 w 2858988"/>
                <a:gd name="connsiteY1-98" fmla="*/ 256606 h 2440882"/>
                <a:gd name="connsiteX2-99" fmla="*/ 2858988 w 2858988"/>
                <a:gd name="connsiteY2-100" fmla="*/ 1012158 h 2440882"/>
                <a:gd name="connsiteX3-101" fmla="*/ 2592288 w 2858988"/>
                <a:gd name="connsiteY3-102" fmla="*/ 2440882 h 2440882"/>
                <a:gd name="connsiteX4-103" fmla="*/ 0 w 2858988"/>
                <a:gd name="connsiteY4-104" fmla="*/ 2440882 h 2440882"/>
                <a:gd name="connsiteX5-105" fmla="*/ 19050 w 2858988"/>
                <a:gd name="connsiteY5-106" fmla="*/ 164433 h 2440882"/>
                <a:gd name="connsiteX0-107" fmla="*/ 19050 w 2864810"/>
                <a:gd name="connsiteY0-108" fmla="*/ 164433 h 2440882"/>
                <a:gd name="connsiteX1-109" fmla="*/ 1523206 w 2864810"/>
                <a:gd name="connsiteY1-110" fmla="*/ 256606 h 2440882"/>
                <a:gd name="connsiteX2-111" fmla="*/ 2858988 w 2864810"/>
                <a:gd name="connsiteY2-112" fmla="*/ 1012158 h 2440882"/>
                <a:gd name="connsiteX3-113" fmla="*/ 2592288 w 2864810"/>
                <a:gd name="connsiteY3-114" fmla="*/ 2440882 h 2440882"/>
                <a:gd name="connsiteX4-115" fmla="*/ 0 w 2864810"/>
                <a:gd name="connsiteY4-116" fmla="*/ 2440882 h 2440882"/>
                <a:gd name="connsiteX5-117" fmla="*/ 19050 w 2864810"/>
                <a:gd name="connsiteY5-118" fmla="*/ 164433 h 2440882"/>
                <a:gd name="connsiteX0-119" fmla="*/ 19050 w 3017480"/>
                <a:gd name="connsiteY0-120" fmla="*/ 164433 h 2440882"/>
                <a:gd name="connsiteX1-121" fmla="*/ 1523206 w 3017480"/>
                <a:gd name="connsiteY1-122" fmla="*/ 256606 h 2440882"/>
                <a:gd name="connsiteX2-123" fmla="*/ 2858988 w 3017480"/>
                <a:gd name="connsiteY2-124" fmla="*/ 1012158 h 2440882"/>
                <a:gd name="connsiteX3-125" fmla="*/ 2592288 w 3017480"/>
                <a:gd name="connsiteY3-126" fmla="*/ 2440882 h 2440882"/>
                <a:gd name="connsiteX4-127" fmla="*/ 0 w 3017480"/>
                <a:gd name="connsiteY4-128" fmla="*/ 2440882 h 2440882"/>
                <a:gd name="connsiteX5-129" fmla="*/ 19050 w 3017480"/>
                <a:gd name="connsiteY5-130" fmla="*/ 164433 h 2440882"/>
                <a:gd name="connsiteX0-131" fmla="*/ 19050 w 3103703"/>
                <a:gd name="connsiteY0-132" fmla="*/ 164433 h 2440882"/>
                <a:gd name="connsiteX1-133" fmla="*/ 1523206 w 3103703"/>
                <a:gd name="connsiteY1-134" fmla="*/ 256606 h 2440882"/>
                <a:gd name="connsiteX2-135" fmla="*/ 2858988 w 3103703"/>
                <a:gd name="connsiteY2-136" fmla="*/ 1012158 h 2440882"/>
                <a:gd name="connsiteX3-137" fmla="*/ 2592288 w 3103703"/>
                <a:gd name="connsiteY3-138" fmla="*/ 2440882 h 2440882"/>
                <a:gd name="connsiteX4-139" fmla="*/ 0 w 3103703"/>
                <a:gd name="connsiteY4-140" fmla="*/ 2440882 h 2440882"/>
                <a:gd name="connsiteX5-141" fmla="*/ 19050 w 3103703"/>
                <a:gd name="connsiteY5-142" fmla="*/ 164433 h 2440882"/>
                <a:gd name="connsiteX0-143" fmla="*/ 19050 w 3005325"/>
                <a:gd name="connsiteY0-144" fmla="*/ 164433 h 2440882"/>
                <a:gd name="connsiteX1-145" fmla="*/ 1523206 w 3005325"/>
                <a:gd name="connsiteY1-146" fmla="*/ 256606 h 2440882"/>
                <a:gd name="connsiteX2-147" fmla="*/ 2858988 w 3005325"/>
                <a:gd name="connsiteY2-148" fmla="*/ 1012158 h 2440882"/>
                <a:gd name="connsiteX3-149" fmla="*/ 2592288 w 3005325"/>
                <a:gd name="connsiteY3-150" fmla="*/ 2440882 h 2440882"/>
                <a:gd name="connsiteX4-151" fmla="*/ 0 w 3005325"/>
                <a:gd name="connsiteY4-152" fmla="*/ 2440882 h 2440882"/>
                <a:gd name="connsiteX5-153" fmla="*/ 19050 w 3005325"/>
                <a:gd name="connsiteY5-154" fmla="*/ 164433 h 2440882"/>
                <a:gd name="connsiteX0-155" fmla="*/ 19050 w 3005325"/>
                <a:gd name="connsiteY0-156" fmla="*/ 164433 h 2440882"/>
                <a:gd name="connsiteX1-157" fmla="*/ 1523206 w 3005325"/>
                <a:gd name="connsiteY1-158" fmla="*/ 256606 h 2440882"/>
                <a:gd name="connsiteX2-159" fmla="*/ 2858988 w 3005325"/>
                <a:gd name="connsiteY2-160" fmla="*/ 1012158 h 2440882"/>
                <a:gd name="connsiteX3-161" fmla="*/ 2592288 w 3005325"/>
                <a:gd name="connsiteY3-162" fmla="*/ 2440882 h 2440882"/>
                <a:gd name="connsiteX4-163" fmla="*/ 0 w 3005325"/>
                <a:gd name="connsiteY4-164" fmla="*/ 2440882 h 2440882"/>
                <a:gd name="connsiteX5-165" fmla="*/ 19050 w 3005325"/>
                <a:gd name="connsiteY5-166" fmla="*/ 164433 h 2440882"/>
                <a:gd name="connsiteX0-167" fmla="*/ 19050 w 2858988"/>
                <a:gd name="connsiteY0-168" fmla="*/ 164433 h 2440882"/>
                <a:gd name="connsiteX1-169" fmla="*/ 1523206 w 2858988"/>
                <a:gd name="connsiteY1-170" fmla="*/ 256606 h 2440882"/>
                <a:gd name="connsiteX2-171" fmla="*/ 2858988 w 2858988"/>
                <a:gd name="connsiteY2-172" fmla="*/ 1012158 h 2440882"/>
                <a:gd name="connsiteX3-173" fmla="*/ 2592288 w 2858988"/>
                <a:gd name="connsiteY3-174" fmla="*/ 2440882 h 2440882"/>
                <a:gd name="connsiteX4-175" fmla="*/ 0 w 2858988"/>
                <a:gd name="connsiteY4-176" fmla="*/ 2440882 h 2440882"/>
                <a:gd name="connsiteX5-177" fmla="*/ 19050 w 2858988"/>
                <a:gd name="connsiteY5-178" fmla="*/ 164433 h 2440882"/>
                <a:gd name="connsiteX0-179" fmla="*/ 742950 w 2858988"/>
                <a:gd name="connsiteY0-180" fmla="*/ 117391 h 2631965"/>
                <a:gd name="connsiteX1-181" fmla="*/ 1523206 w 2858988"/>
                <a:gd name="connsiteY1-182" fmla="*/ 447689 h 2631965"/>
                <a:gd name="connsiteX2-183" fmla="*/ 2858988 w 2858988"/>
                <a:gd name="connsiteY2-184" fmla="*/ 1203241 h 2631965"/>
                <a:gd name="connsiteX3-185" fmla="*/ 2592288 w 2858988"/>
                <a:gd name="connsiteY3-186" fmla="*/ 2631965 h 2631965"/>
                <a:gd name="connsiteX4-187" fmla="*/ 0 w 2858988"/>
                <a:gd name="connsiteY4-188" fmla="*/ 2631965 h 2631965"/>
                <a:gd name="connsiteX5-189" fmla="*/ 742950 w 2858988"/>
                <a:gd name="connsiteY5-190" fmla="*/ 117391 h 2631965"/>
                <a:gd name="connsiteX0-191" fmla="*/ 38100 w 2858988"/>
                <a:gd name="connsiteY0-192" fmla="*/ 154701 h 2469250"/>
                <a:gd name="connsiteX1-193" fmla="*/ 1523206 w 2858988"/>
                <a:gd name="connsiteY1-194" fmla="*/ 284974 h 2469250"/>
                <a:gd name="connsiteX2-195" fmla="*/ 2858988 w 2858988"/>
                <a:gd name="connsiteY2-196" fmla="*/ 1040526 h 2469250"/>
                <a:gd name="connsiteX3-197" fmla="*/ 2592288 w 2858988"/>
                <a:gd name="connsiteY3-198" fmla="*/ 2469250 h 2469250"/>
                <a:gd name="connsiteX4-199" fmla="*/ 0 w 2858988"/>
                <a:gd name="connsiteY4-200" fmla="*/ 2469250 h 2469250"/>
                <a:gd name="connsiteX5-201" fmla="*/ 38100 w 2858988"/>
                <a:gd name="connsiteY5-202" fmla="*/ 154701 h 2469250"/>
                <a:gd name="connsiteX0-203" fmla="*/ 38100 w 2858988"/>
                <a:gd name="connsiteY0-204" fmla="*/ 19976 h 2334525"/>
                <a:gd name="connsiteX1-205" fmla="*/ 1523206 w 2858988"/>
                <a:gd name="connsiteY1-206" fmla="*/ 150249 h 2334525"/>
                <a:gd name="connsiteX2-207" fmla="*/ 2858988 w 2858988"/>
                <a:gd name="connsiteY2-208" fmla="*/ 905801 h 2334525"/>
                <a:gd name="connsiteX3-209" fmla="*/ 2592288 w 2858988"/>
                <a:gd name="connsiteY3-210" fmla="*/ 2334525 h 2334525"/>
                <a:gd name="connsiteX4-211" fmla="*/ 0 w 2858988"/>
                <a:gd name="connsiteY4-212" fmla="*/ 2334525 h 2334525"/>
                <a:gd name="connsiteX5-213" fmla="*/ 38100 w 2858988"/>
                <a:gd name="connsiteY5-214" fmla="*/ 19976 h 2334525"/>
                <a:gd name="connsiteX0-215" fmla="*/ 38100 w 2858988"/>
                <a:gd name="connsiteY0-216" fmla="*/ 0 h 2314549"/>
                <a:gd name="connsiteX1-217" fmla="*/ 1523206 w 2858988"/>
                <a:gd name="connsiteY1-218" fmla="*/ 130273 h 2314549"/>
                <a:gd name="connsiteX2-219" fmla="*/ 2858988 w 2858988"/>
                <a:gd name="connsiteY2-220" fmla="*/ 885825 h 2314549"/>
                <a:gd name="connsiteX3-221" fmla="*/ 2592288 w 2858988"/>
                <a:gd name="connsiteY3-222" fmla="*/ 2314549 h 2314549"/>
                <a:gd name="connsiteX4-223" fmla="*/ 0 w 2858988"/>
                <a:gd name="connsiteY4-224" fmla="*/ 2314549 h 2314549"/>
                <a:gd name="connsiteX5-225" fmla="*/ 38100 w 2858988"/>
                <a:gd name="connsiteY5-226" fmla="*/ 0 h 2314549"/>
                <a:gd name="connsiteX0-227" fmla="*/ 38100 w 2858988"/>
                <a:gd name="connsiteY0-228" fmla="*/ 19975 h 2334524"/>
                <a:gd name="connsiteX1-229" fmla="*/ 1523206 w 2858988"/>
                <a:gd name="connsiteY1-230" fmla="*/ 150248 h 2334524"/>
                <a:gd name="connsiteX2-231" fmla="*/ 2858988 w 2858988"/>
                <a:gd name="connsiteY2-232" fmla="*/ 905800 h 2334524"/>
                <a:gd name="connsiteX3-233" fmla="*/ 2592288 w 2858988"/>
                <a:gd name="connsiteY3-234" fmla="*/ 2334524 h 2334524"/>
                <a:gd name="connsiteX4-235" fmla="*/ 0 w 2858988"/>
                <a:gd name="connsiteY4-236" fmla="*/ 2334524 h 2334524"/>
                <a:gd name="connsiteX5-237" fmla="*/ 38100 w 2858988"/>
                <a:gd name="connsiteY5-238" fmla="*/ 19975 h 2334524"/>
                <a:gd name="connsiteX0-239" fmla="*/ 2047875 w 4868763"/>
                <a:gd name="connsiteY0-240" fmla="*/ 19975 h 2334524"/>
                <a:gd name="connsiteX1-241" fmla="*/ 3532981 w 4868763"/>
                <a:gd name="connsiteY1-242" fmla="*/ 150248 h 2334524"/>
                <a:gd name="connsiteX2-243" fmla="*/ 4868763 w 4868763"/>
                <a:gd name="connsiteY2-244" fmla="*/ 905800 h 2334524"/>
                <a:gd name="connsiteX3-245" fmla="*/ 4602063 w 4868763"/>
                <a:gd name="connsiteY3-246" fmla="*/ 2334524 h 2334524"/>
                <a:gd name="connsiteX4-247" fmla="*/ 0 w 4868763"/>
                <a:gd name="connsiteY4-248" fmla="*/ 1267724 h 2334524"/>
                <a:gd name="connsiteX5-249" fmla="*/ 2047875 w 4868763"/>
                <a:gd name="connsiteY5-250" fmla="*/ 19975 h 2334524"/>
                <a:gd name="connsiteX0-251" fmla="*/ 2047875 w 4868763"/>
                <a:gd name="connsiteY0-252" fmla="*/ 19975 h 2334524"/>
                <a:gd name="connsiteX1-253" fmla="*/ 3532981 w 4868763"/>
                <a:gd name="connsiteY1-254" fmla="*/ 150248 h 2334524"/>
                <a:gd name="connsiteX2-255" fmla="*/ 4868763 w 4868763"/>
                <a:gd name="connsiteY2-256" fmla="*/ 905800 h 2334524"/>
                <a:gd name="connsiteX3-257" fmla="*/ 4602063 w 4868763"/>
                <a:gd name="connsiteY3-258" fmla="*/ 2334524 h 2334524"/>
                <a:gd name="connsiteX4-259" fmla="*/ 0 w 4868763"/>
                <a:gd name="connsiteY4-260" fmla="*/ 1267724 h 2334524"/>
                <a:gd name="connsiteX5-261" fmla="*/ 2047875 w 4868763"/>
                <a:gd name="connsiteY5-262" fmla="*/ 19975 h 2334524"/>
                <a:gd name="connsiteX0-263" fmla="*/ 2047875 w 4868763"/>
                <a:gd name="connsiteY0-264" fmla="*/ 19975 h 2334524"/>
                <a:gd name="connsiteX1-265" fmla="*/ 3532981 w 4868763"/>
                <a:gd name="connsiteY1-266" fmla="*/ 150248 h 2334524"/>
                <a:gd name="connsiteX2-267" fmla="*/ 4868763 w 4868763"/>
                <a:gd name="connsiteY2-268" fmla="*/ 905800 h 2334524"/>
                <a:gd name="connsiteX3-269" fmla="*/ 4602063 w 4868763"/>
                <a:gd name="connsiteY3-270" fmla="*/ 2334524 h 2334524"/>
                <a:gd name="connsiteX4-271" fmla="*/ 0 w 4868763"/>
                <a:gd name="connsiteY4-272" fmla="*/ 1267724 h 2334524"/>
                <a:gd name="connsiteX5-273" fmla="*/ 2047875 w 4868763"/>
                <a:gd name="connsiteY5-274" fmla="*/ 19975 h 2334524"/>
                <a:gd name="connsiteX0-275" fmla="*/ 2047875 w 4868763"/>
                <a:gd name="connsiteY0-276" fmla="*/ 19975 h 2334524"/>
                <a:gd name="connsiteX1-277" fmla="*/ 3532981 w 4868763"/>
                <a:gd name="connsiteY1-278" fmla="*/ 150248 h 2334524"/>
                <a:gd name="connsiteX2-279" fmla="*/ 4868763 w 4868763"/>
                <a:gd name="connsiteY2-280" fmla="*/ 905800 h 2334524"/>
                <a:gd name="connsiteX3-281" fmla="*/ 4602063 w 4868763"/>
                <a:gd name="connsiteY3-282" fmla="*/ 2334524 h 2334524"/>
                <a:gd name="connsiteX4-283" fmla="*/ 0 w 4868763"/>
                <a:gd name="connsiteY4-284" fmla="*/ 1267724 h 2334524"/>
                <a:gd name="connsiteX5-285" fmla="*/ 2047875 w 4868763"/>
                <a:gd name="connsiteY5-286" fmla="*/ 19975 h 2334524"/>
                <a:gd name="connsiteX0-287" fmla="*/ 2047875 w 4868763"/>
                <a:gd name="connsiteY0-288" fmla="*/ 19975 h 2401199"/>
                <a:gd name="connsiteX1-289" fmla="*/ 3532981 w 4868763"/>
                <a:gd name="connsiteY1-290" fmla="*/ 150248 h 2401199"/>
                <a:gd name="connsiteX2-291" fmla="*/ 4868763 w 4868763"/>
                <a:gd name="connsiteY2-292" fmla="*/ 905800 h 2401199"/>
                <a:gd name="connsiteX3-293" fmla="*/ 3582888 w 4868763"/>
                <a:gd name="connsiteY3-294" fmla="*/ 2401199 h 2401199"/>
                <a:gd name="connsiteX4-295" fmla="*/ 0 w 4868763"/>
                <a:gd name="connsiteY4-296" fmla="*/ 1267724 h 2401199"/>
                <a:gd name="connsiteX5-297" fmla="*/ 2047875 w 4868763"/>
                <a:gd name="connsiteY5-298" fmla="*/ 19975 h 2401199"/>
                <a:gd name="connsiteX0-299" fmla="*/ 2047875 w 4868763"/>
                <a:gd name="connsiteY0-300" fmla="*/ 19975 h 2401199"/>
                <a:gd name="connsiteX1-301" fmla="*/ 3532981 w 4868763"/>
                <a:gd name="connsiteY1-302" fmla="*/ 150248 h 2401199"/>
                <a:gd name="connsiteX2-303" fmla="*/ 4868763 w 4868763"/>
                <a:gd name="connsiteY2-304" fmla="*/ 905800 h 2401199"/>
                <a:gd name="connsiteX3-305" fmla="*/ 3582888 w 4868763"/>
                <a:gd name="connsiteY3-306" fmla="*/ 2401199 h 2401199"/>
                <a:gd name="connsiteX4-307" fmla="*/ 0 w 4868763"/>
                <a:gd name="connsiteY4-308" fmla="*/ 1267724 h 2401199"/>
                <a:gd name="connsiteX5-309" fmla="*/ 2047875 w 4868763"/>
                <a:gd name="connsiteY5-310" fmla="*/ 19975 h 2401199"/>
                <a:gd name="connsiteX0-311" fmla="*/ 2047875 w 4868763"/>
                <a:gd name="connsiteY0-312" fmla="*/ 19975 h 2401199"/>
                <a:gd name="connsiteX1-313" fmla="*/ 3532981 w 4868763"/>
                <a:gd name="connsiteY1-314" fmla="*/ 150248 h 2401199"/>
                <a:gd name="connsiteX2-315" fmla="*/ 4868763 w 4868763"/>
                <a:gd name="connsiteY2-316" fmla="*/ 905800 h 2401199"/>
                <a:gd name="connsiteX3-317" fmla="*/ 3582888 w 4868763"/>
                <a:gd name="connsiteY3-318" fmla="*/ 2401199 h 2401199"/>
                <a:gd name="connsiteX4-319" fmla="*/ 0 w 4868763"/>
                <a:gd name="connsiteY4-320" fmla="*/ 1267724 h 2401199"/>
                <a:gd name="connsiteX5-321" fmla="*/ 2047875 w 4868763"/>
                <a:gd name="connsiteY5-322" fmla="*/ 19975 h 2401199"/>
                <a:gd name="connsiteX0-323" fmla="*/ 2047875 w 4868763"/>
                <a:gd name="connsiteY0-324" fmla="*/ 19975 h 2401199"/>
                <a:gd name="connsiteX1-325" fmla="*/ 3532981 w 4868763"/>
                <a:gd name="connsiteY1-326" fmla="*/ 150248 h 2401199"/>
                <a:gd name="connsiteX2-327" fmla="*/ 4868763 w 4868763"/>
                <a:gd name="connsiteY2-328" fmla="*/ 905800 h 2401199"/>
                <a:gd name="connsiteX3-329" fmla="*/ 3582888 w 4868763"/>
                <a:gd name="connsiteY3-330" fmla="*/ 2401199 h 2401199"/>
                <a:gd name="connsiteX4-331" fmla="*/ 0 w 4868763"/>
                <a:gd name="connsiteY4-332" fmla="*/ 1267724 h 2401199"/>
                <a:gd name="connsiteX5-333" fmla="*/ 2047875 w 4868763"/>
                <a:gd name="connsiteY5-334" fmla="*/ 19975 h 2401199"/>
                <a:gd name="connsiteX0-335" fmla="*/ 2047875 w 4868763"/>
                <a:gd name="connsiteY0-336" fmla="*/ 19975 h 2401199"/>
                <a:gd name="connsiteX1-337" fmla="*/ 3532981 w 4868763"/>
                <a:gd name="connsiteY1-338" fmla="*/ 150248 h 2401199"/>
                <a:gd name="connsiteX2-339" fmla="*/ 4868763 w 4868763"/>
                <a:gd name="connsiteY2-340" fmla="*/ 905800 h 2401199"/>
                <a:gd name="connsiteX3-341" fmla="*/ 3582888 w 4868763"/>
                <a:gd name="connsiteY3-342" fmla="*/ 2401199 h 2401199"/>
                <a:gd name="connsiteX4-343" fmla="*/ 0 w 4868763"/>
                <a:gd name="connsiteY4-344" fmla="*/ 1267724 h 2401199"/>
                <a:gd name="connsiteX5-345" fmla="*/ 2047875 w 4868763"/>
                <a:gd name="connsiteY5-346" fmla="*/ 19975 h 2401199"/>
                <a:gd name="connsiteX0-347" fmla="*/ 2047875 w 4868763"/>
                <a:gd name="connsiteY0-348" fmla="*/ 19975 h 2401199"/>
                <a:gd name="connsiteX1-349" fmla="*/ 3532981 w 4868763"/>
                <a:gd name="connsiteY1-350" fmla="*/ 150248 h 2401199"/>
                <a:gd name="connsiteX2-351" fmla="*/ 4868763 w 4868763"/>
                <a:gd name="connsiteY2-352" fmla="*/ 905800 h 2401199"/>
                <a:gd name="connsiteX3-353" fmla="*/ 3582888 w 4868763"/>
                <a:gd name="connsiteY3-354" fmla="*/ 2401199 h 2401199"/>
                <a:gd name="connsiteX4-355" fmla="*/ 0 w 4868763"/>
                <a:gd name="connsiteY4-356" fmla="*/ 1267724 h 2401199"/>
                <a:gd name="connsiteX5-357" fmla="*/ 2047875 w 4868763"/>
                <a:gd name="connsiteY5-358" fmla="*/ 19975 h 2401199"/>
                <a:gd name="connsiteX0-359" fmla="*/ 2047875 w 4868763"/>
                <a:gd name="connsiteY0-360" fmla="*/ 19975 h 2401199"/>
                <a:gd name="connsiteX1-361" fmla="*/ 3532981 w 4868763"/>
                <a:gd name="connsiteY1-362" fmla="*/ 150248 h 2401199"/>
                <a:gd name="connsiteX2-363" fmla="*/ 4868763 w 4868763"/>
                <a:gd name="connsiteY2-364" fmla="*/ 905800 h 2401199"/>
                <a:gd name="connsiteX3-365" fmla="*/ 3582888 w 4868763"/>
                <a:gd name="connsiteY3-366" fmla="*/ 2401199 h 2401199"/>
                <a:gd name="connsiteX4-367" fmla="*/ 0 w 4868763"/>
                <a:gd name="connsiteY4-368" fmla="*/ 1267724 h 2401199"/>
                <a:gd name="connsiteX5-369" fmla="*/ 2047875 w 4868763"/>
                <a:gd name="connsiteY5-370" fmla="*/ 19975 h 2401199"/>
                <a:gd name="connsiteX0-371" fmla="*/ 2047875 w 4868763"/>
                <a:gd name="connsiteY0-372" fmla="*/ 19975 h 2401199"/>
                <a:gd name="connsiteX1-373" fmla="*/ 3532981 w 4868763"/>
                <a:gd name="connsiteY1-374" fmla="*/ 150248 h 2401199"/>
                <a:gd name="connsiteX2-375" fmla="*/ 4868763 w 4868763"/>
                <a:gd name="connsiteY2-376" fmla="*/ 905800 h 2401199"/>
                <a:gd name="connsiteX3-377" fmla="*/ 3582888 w 4868763"/>
                <a:gd name="connsiteY3-378" fmla="*/ 2401199 h 2401199"/>
                <a:gd name="connsiteX4-379" fmla="*/ 0 w 4868763"/>
                <a:gd name="connsiteY4-380" fmla="*/ 1267724 h 2401199"/>
                <a:gd name="connsiteX5-381" fmla="*/ 2047875 w 4868763"/>
                <a:gd name="connsiteY5-382" fmla="*/ 19975 h 2401199"/>
                <a:gd name="connsiteX0-383" fmla="*/ 2047875 w 4868763"/>
                <a:gd name="connsiteY0-384" fmla="*/ 19975 h 2401199"/>
                <a:gd name="connsiteX1-385" fmla="*/ 3532981 w 4868763"/>
                <a:gd name="connsiteY1-386" fmla="*/ 150248 h 2401199"/>
                <a:gd name="connsiteX2-387" fmla="*/ 4868763 w 4868763"/>
                <a:gd name="connsiteY2-388" fmla="*/ 905800 h 2401199"/>
                <a:gd name="connsiteX3-389" fmla="*/ 3582888 w 4868763"/>
                <a:gd name="connsiteY3-390" fmla="*/ 2401199 h 2401199"/>
                <a:gd name="connsiteX4-391" fmla="*/ 0 w 4868763"/>
                <a:gd name="connsiteY4-392" fmla="*/ 1267724 h 2401199"/>
                <a:gd name="connsiteX5-393" fmla="*/ 2047875 w 4868763"/>
                <a:gd name="connsiteY5-394" fmla="*/ 19975 h 2401199"/>
                <a:gd name="connsiteX0-395" fmla="*/ 2047875 w 4868763"/>
                <a:gd name="connsiteY0-396" fmla="*/ 19975 h 2105924"/>
                <a:gd name="connsiteX1-397" fmla="*/ 3532981 w 4868763"/>
                <a:gd name="connsiteY1-398" fmla="*/ 150248 h 2105924"/>
                <a:gd name="connsiteX2-399" fmla="*/ 4868763 w 4868763"/>
                <a:gd name="connsiteY2-400" fmla="*/ 905800 h 2105924"/>
                <a:gd name="connsiteX3-401" fmla="*/ 3868638 w 4868763"/>
                <a:gd name="connsiteY3-402" fmla="*/ 2105924 h 2105924"/>
                <a:gd name="connsiteX4-403" fmla="*/ 0 w 4868763"/>
                <a:gd name="connsiteY4-404" fmla="*/ 1267724 h 2105924"/>
                <a:gd name="connsiteX5-405" fmla="*/ 2047875 w 4868763"/>
                <a:gd name="connsiteY5-406" fmla="*/ 19975 h 2105924"/>
                <a:gd name="connsiteX0-407" fmla="*/ 2047875 w 4868763"/>
                <a:gd name="connsiteY0-408" fmla="*/ 19975 h 2382149"/>
                <a:gd name="connsiteX1-409" fmla="*/ 3532981 w 4868763"/>
                <a:gd name="connsiteY1-410" fmla="*/ 150248 h 2382149"/>
                <a:gd name="connsiteX2-411" fmla="*/ 4868763 w 4868763"/>
                <a:gd name="connsiteY2-412" fmla="*/ 905800 h 2382149"/>
                <a:gd name="connsiteX3-413" fmla="*/ 3582888 w 4868763"/>
                <a:gd name="connsiteY3-414" fmla="*/ 2382149 h 2382149"/>
                <a:gd name="connsiteX4-415" fmla="*/ 0 w 4868763"/>
                <a:gd name="connsiteY4-416" fmla="*/ 1267724 h 2382149"/>
                <a:gd name="connsiteX5-417" fmla="*/ 2047875 w 4868763"/>
                <a:gd name="connsiteY5-418" fmla="*/ 19975 h 2382149"/>
                <a:gd name="connsiteX0-419" fmla="*/ 2047875 w 4868763"/>
                <a:gd name="connsiteY0-420" fmla="*/ 19975 h 2382149"/>
                <a:gd name="connsiteX1-421" fmla="*/ 3532981 w 4868763"/>
                <a:gd name="connsiteY1-422" fmla="*/ 150248 h 2382149"/>
                <a:gd name="connsiteX2-423" fmla="*/ 4868763 w 4868763"/>
                <a:gd name="connsiteY2-424" fmla="*/ 905800 h 2382149"/>
                <a:gd name="connsiteX3-425" fmla="*/ 3582888 w 4868763"/>
                <a:gd name="connsiteY3-426" fmla="*/ 2382149 h 2382149"/>
                <a:gd name="connsiteX4-427" fmla="*/ 0 w 4868763"/>
                <a:gd name="connsiteY4-428" fmla="*/ 1267724 h 2382149"/>
                <a:gd name="connsiteX5-429" fmla="*/ 2047875 w 4868763"/>
                <a:gd name="connsiteY5-430" fmla="*/ 19975 h 2382149"/>
                <a:gd name="connsiteX0-431" fmla="*/ 2047875 w 4868763"/>
                <a:gd name="connsiteY0-432" fmla="*/ 19975 h 2382149"/>
                <a:gd name="connsiteX1-433" fmla="*/ 3532981 w 4868763"/>
                <a:gd name="connsiteY1-434" fmla="*/ 150248 h 2382149"/>
                <a:gd name="connsiteX2-435" fmla="*/ 4868763 w 4868763"/>
                <a:gd name="connsiteY2-436" fmla="*/ 905800 h 2382149"/>
                <a:gd name="connsiteX3-437" fmla="*/ 3582888 w 4868763"/>
                <a:gd name="connsiteY3-438" fmla="*/ 2382149 h 2382149"/>
                <a:gd name="connsiteX4-439" fmla="*/ 0 w 4868763"/>
                <a:gd name="connsiteY4-440" fmla="*/ 1267724 h 2382149"/>
                <a:gd name="connsiteX5-441" fmla="*/ 2047875 w 4868763"/>
                <a:gd name="connsiteY5-442" fmla="*/ 19975 h 2382149"/>
                <a:gd name="connsiteX0-443" fmla="*/ 2047875 w 4868763"/>
                <a:gd name="connsiteY0-444" fmla="*/ 19975 h 2706692"/>
                <a:gd name="connsiteX1-445" fmla="*/ 3532981 w 4868763"/>
                <a:gd name="connsiteY1-446" fmla="*/ 150248 h 2706692"/>
                <a:gd name="connsiteX2-447" fmla="*/ 4868763 w 4868763"/>
                <a:gd name="connsiteY2-448" fmla="*/ 905800 h 2706692"/>
                <a:gd name="connsiteX3-449" fmla="*/ 3623241 w 4868763"/>
                <a:gd name="connsiteY3-450" fmla="*/ 2706692 h 2706692"/>
                <a:gd name="connsiteX4-451" fmla="*/ 0 w 4868763"/>
                <a:gd name="connsiteY4-452" fmla="*/ 1267724 h 2706692"/>
                <a:gd name="connsiteX5-453" fmla="*/ 2047875 w 4868763"/>
                <a:gd name="connsiteY5-454" fmla="*/ 19975 h 2706692"/>
                <a:gd name="connsiteX0-455" fmla="*/ 2047875 w 4868763"/>
                <a:gd name="connsiteY0-456" fmla="*/ 19975 h 2706692"/>
                <a:gd name="connsiteX1-457" fmla="*/ 3532981 w 4868763"/>
                <a:gd name="connsiteY1-458" fmla="*/ 150248 h 2706692"/>
                <a:gd name="connsiteX2-459" fmla="*/ 4868763 w 4868763"/>
                <a:gd name="connsiteY2-460" fmla="*/ 905800 h 2706692"/>
                <a:gd name="connsiteX3-461" fmla="*/ 3569437 w 4868763"/>
                <a:gd name="connsiteY3-462" fmla="*/ 2706692 h 2706692"/>
                <a:gd name="connsiteX4-463" fmla="*/ 0 w 4868763"/>
                <a:gd name="connsiteY4-464" fmla="*/ 1267724 h 2706692"/>
                <a:gd name="connsiteX5-465" fmla="*/ 2047875 w 4868763"/>
                <a:gd name="connsiteY5-466" fmla="*/ 19975 h 2706692"/>
                <a:gd name="connsiteX0-467" fmla="*/ 2047875 w 5081687"/>
                <a:gd name="connsiteY0-468" fmla="*/ 19975 h 2706692"/>
                <a:gd name="connsiteX1-469" fmla="*/ 3532981 w 5081687"/>
                <a:gd name="connsiteY1-470" fmla="*/ 150248 h 2706692"/>
                <a:gd name="connsiteX2-471" fmla="*/ 5081687 w 5081687"/>
                <a:gd name="connsiteY2-472" fmla="*/ 1551251 h 2706692"/>
                <a:gd name="connsiteX3-473" fmla="*/ 3569437 w 5081687"/>
                <a:gd name="connsiteY3-474" fmla="*/ 2706692 h 2706692"/>
                <a:gd name="connsiteX4-475" fmla="*/ 0 w 5081687"/>
                <a:gd name="connsiteY4-476" fmla="*/ 1267724 h 2706692"/>
                <a:gd name="connsiteX5-477" fmla="*/ 2047875 w 5081687"/>
                <a:gd name="connsiteY5-478" fmla="*/ 19975 h 2706692"/>
                <a:gd name="connsiteX0-479" fmla="*/ 2047875 w 5081687"/>
                <a:gd name="connsiteY0-480" fmla="*/ 19975 h 2706692"/>
                <a:gd name="connsiteX1-481" fmla="*/ 3532981 w 5081687"/>
                <a:gd name="connsiteY1-482" fmla="*/ 150248 h 2706692"/>
                <a:gd name="connsiteX2-483" fmla="*/ 5081687 w 5081687"/>
                <a:gd name="connsiteY2-484" fmla="*/ 1551251 h 2706692"/>
                <a:gd name="connsiteX3-485" fmla="*/ 3569437 w 5081687"/>
                <a:gd name="connsiteY3-486" fmla="*/ 2706692 h 2706692"/>
                <a:gd name="connsiteX4-487" fmla="*/ 0 w 5081687"/>
                <a:gd name="connsiteY4-488" fmla="*/ 1267724 h 2706692"/>
                <a:gd name="connsiteX5-489" fmla="*/ 2047875 w 5081687"/>
                <a:gd name="connsiteY5-490" fmla="*/ 19975 h 2706692"/>
                <a:gd name="connsiteX0-491" fmla="*/ 2047875 w 5081687"/>
                <a:gd name="connsiteY0-492" fmla="*/ 19975 h 2706692"/>
                <a:gd name="connsiteX1-493" fmla="*/ 3532981 w 5081687"/>
                <a:gd name="connsiteY1-494" fmla="*/ 150248 h 2706692"/>
                <a:gd name="connsiteX2-495" fmla="*/ 5081687 w 5081687"/>
                <a:gd name="connsiteY2-496" fmla="*/ 1551251 h 2706692"/>
                <a:gd name="connsiteX3-497" fmla="*/ 3569437 w 5081687"/>
                <a:gd name="connsiteY3-498" fmla="*/ 2706692 h 2706692"/>
                <a:gd name="connsiteX4-499" fmla="*/ 0 w 5081687"/>
                <a:gd name="connsiteY4-500" fmla="*/ 1267724 h 2706692"/>
                <a:gd name="connsiteX5-501" fmla="*/ 2047875 w 5081687"/>
                <a:gd name="connsiteY5-502" fmla="*/ 19975 h 2706692"/>
                <a:gd name="connsiteX0-503" fmla="*/ 2034138 w 5081687"/>
                <a:gd name="connsiteY0-504" fmla="*/ 485769 h 2579369"/>
                <a:gd name="connsiteX1-505" fmla="*/ 3532981 w 5081687"/>
                <a:gd name="connsiteY1-506" fmla="*/ 22925 h 2579369"/>
                <a:gd name="connsiteX2-507" fmla="*/ 5081687 w 5081687"/>
                <a:gd name="connsiteY2-508" fmla="*/ 1423928 h 2579369"/>
                <a:gd name="connsiteX3-509" fmla="*/ 3569437 w 5081687"/>
                <a:gd name="connsiteY3-510" fmla="*/ 2579369 h 2579369"/>
                <a:gd name="connsiteX4-511" fmla="*/ 0 w 5081687"/>
                <a:gd name="connsiteY4-512" fmla="*/ 1140401 h 2579369"/>
                <a:gd name="connsiteX5-513" fmla="*/ 2034138 w 5081687"/>
                <a:gd name="connsiteY5-514" fmla="*/ 485769 h 2579369"/>
                <a:gd name="connsiteX0-515" fmla="*/ 2336353 w 5081687"/>
                <a:gd name="connsiteY0-516" fmla="*/ 247117 h 2593663"/>
                <a:gd name="connsiteX1-517" fmla="*/ 3532981 w 5081687"/>
                <a:gd name="connsiteY1-518" fmla="*/ 37219 h 2593663"/>
                <a:gd name="connsiteX2-519" fmla="*/ 5081687 w 5081687"/>
                <a:gd name="connsiteY2-520" fmla="*/ 1438222 h 2593663"/>
                <a:gd name="connsiteX3-521" fmla="*/ 3569437 w 5081687"/>
                <a:gd name="connsiteY3-522" fmla="*/ 2593663 h 2593663"/>
                <a:gd name="connsiteX4-523" fmla="*/ 0 w 5081687"/>
                <a:gd name="connsiteY4-524" fmla="*/ 1154695 h 2593663"/>
                <a:gd name="connsiteX5-525" fmla="*/ 2336353 w 5081687"/>
                <a:gd name="connsiteY5-526" fmla="*/ 247117 h 2593663"/>
                <a:gd name="connsiteX0-527" fmla="*/ 2336353 w 5081687"/>
                <a:gd name="connsiteY0-528" fmla="*/ 266018 h 2612564"/>
                <a:gd name="connsiteX1-529" fmla="*/ 3532981 w 5081687"/>
                <a:gd name="connsiteY1-530" fmla="*/ 56120 h 2612564"/>
                <a:gd name="connsiteX2-531" fmla="*/ 5081687 w 5081687"/>
                <a:gd name="connsiteY2-532" fmla="*/ 1457123 h 2612564"/>
                <a:gd name="connsiteX3-533" fmla="*/ 3569437 w 5081687"/>
                <a:gd name="connsiteY3-534" fmla="*/ 2612564 h 2612564"/>
                <a:gd name="connsiteX4-535" fmla="*/ 0 w 5081687"/>
                <a:gd name="connsiteY4-536" fmla="*/ 1173596 h 2612564"/>
                <a:gd name="connsiteX5-537" fmla="*/ 2336353 w 5081687"/>
                <a:gd name="connsiteY5-538" fmla="*/ 266018 h 2612564"/>
                <a:gd name="connsiteX0-539" fmla="*/ 2336353 w 5081687"/>
                <a:gd name="connsiteY0-540" fmla="*/ 27292 h 2373838"/>
                <a:gd name="connsiteX1-541" fmla="*/ 3498637 w 5081687"/>
                <a:gd name="connsiteY1-542" fmla="*/ 977461 h 2373838"/>
                <a:gd name="connsiteX2-543" fmla="*/ 5081687 w 5081687"/>
                <a:gd name="connsiteY2-544" fmla="*/ 1218397 h 2373838"/>
                <a:gd name="connsiteX3-545" fmla="*/ 3569437 w 5081687"/>
                <a:gd name="connsiteY3-546" fmla="*/ 2373838 h 2373838"/>
                <a:gd name="connsiteX4-547" fmla="*/ 0 w 5081687"/>
                <a:gd name="connsiteY4-548" fmla="*/ 934870 h 2373838"/>
                <a:gd name="connsiteX5-549" fmla="*/ 2336353 w 5081687"/>
                <a:gd name="connsiteY5-550" fmla="*/ 27292 h 2373838"/>
                <a:gd name="connsiteX0-551" fmla="*/ 2336353 w 5081687"/>
                <a:gd name="connsiteY0-552" fmla="*/ 61756 h 2408302"/>
                <a:gd name="connsiteX1-553" fmla="*/ 3979436 w 5081687"/>
                <a:gd name="connsiteY1-554" fmla="*/ 357750 h 2408302"/>
                <a:gd name="connsiteX2-555" fmla="*/ 5081687 w 5081687"/>
                <a:gd name="connsiteY2-556" fmla="*/ 1252861 h 2408302"/>
                <a:gd name="connsiteX3-557" fmla="*/ 3569437 w 5081687"/>
                <a:gd name="connsiteY3-558" fmla="*/ 2408302 h 2408302"/>
                <a:gd name="connsiteX4-559" fmla="*/ 0 w 5081687"/>
                <a:gd name="connsiteY4-560" fmla="*/ 969334 h 2408302"/>
                <a:gd name="connsiteX5-561" fmla="*/ 2336353 w 5081687"/>
                <a:gd name="connsiteY5-562" fmla="*/ 61756 h 2408302"/>
                <a:gd name="connsiteX0-563" fmla="*/ 2336353 w 5081687"/>
                <a:gd name="connsiteY0-564" fmla="*/ 61756 h 2408302"/>
                <a:gd name="connsiteX1-565" fmla="*/ 3979436 w 5081687"/>
                <a:gd name="connsiteY1-566" fmla="*/ 357750 h 2408302"/>
                <a:gd name="connsiteX2-567" fmla="*/ 5081687 w 5081687"/>
                <a:gd name="connsiteY2-568" fmla="*/ 1252861 h 2408302"/>
                <a:gd name="connsiteX3-569" fmla="*/ 3569437 w 5081687"/>
                <a:gd name="connsiteY3-570" fmla="*/ 2408302 h 2408302"/>
                <a:gd name="connsiteX4-571" fmla="*/ 0 w 5081687"/>
                <a:gd name="connsiteY4-572" fmla="*/ 969334 h 2408302"/>
                <a:gd name="connsiteX5-573" fmla="*/ 2336353 w 5081687"/>
                <a:gd name="connsiteY5-574" fmla="*/ 61756 h 2408302"/>
                <a:gd name="connsiteX0-575" fmla="*/ 2336353 w 5081687"/>
                <a:gd name="connsiteY0-576" fmla="*/ 61756 h 2408302"/>
                <a:gd name="connsiteX1-577" fmla="*/ 3979436 w 5081687"/>
                <a:gd name="connsiteY1-578" fmla="*/ 357750 h 2408302"/>
                <a:gd name="connsiteX2-579" fmla="*/ 5081687 w 5081687"/>
                <a:gd name="connsiteY2-580" fmla="*/ 1252861 h 2408302"/>
                <a:gd name="connsiteX3-581" fmla="*/ 3569437 w 5081687"/>
                <a:gd name="connsiteY3-582" fmla="*/ 2408302 h 2408302"/>
                <a:gd name="connsiteX4-583" fmla="*/ 0 w 5081687"/>
                <a:gd name="connsiteY4-584" fmla="*/ 969334 h 2408302"/>
                <a:gd name="connsiteX5-585" fmla="*/ 2336353 w 5081687"/>
                <a:gd name="connsiteY5-586" fmla="*/ 61756 h 2408302"/>
                <a:gd name="connsiteX0-587" fmla="*/ 2336353 w 5081687"/>
                <a:gd name="connsiteY0-588" fmla="*/ 0 h 2346546"/>
                <a:gd name="connsiteX1-589" fmla="*/ 3979436 w 5081687"/>
                <a:gd name="connsiteY1-590" fmla="*/ 295994 h 2346546"/>
                <a:gd name="connsiteX2-591" fmla="*/ 5081687 w 5081687"/>
                <a:gd name="connsiteY2-592" fmla="*/ 1191105 h 2346546"/>
                <a:gd name="connsiteX3-593" fmla="*/ 3569437 w 5081687"/>
                <a:gd name="connsiteY3-594" fmla="*/ 2346546 h 2346546"/>
                <a:gd name="connsiteX4-595" fmla="*/ 0 w 5081687"/>
                <a:gd name="connsiteY4-596" fmla="*/ 907578 h 2346546"/>
                <a:gd name="connsiteX5-597" fmla="*/ 2336353 w 5081687"/>
                <a:gd name="connsiteY5-598" fmla="*/ 0 h 2346546"/>
                <a:gd name="connsiteX0-599" fmla="*/ 2336353 w 5081687"/>
                <a:gd name="connsiteY0-600" fmla="*/ 14470 h 2361016"/>
                <a:gd name="connsiteX1-601" fmla="*/ 3979436 w 5081687"/>
                <a:gd name="connsiteY1-602" fmla="*/ 310464 h 2361016"/>
                <a:gd name="connsiteX2-603" fmla="*/ 5081687 w 5081687"/>
                <a:gd name="connsiteY2-604" fmla="*/ 1205575 h 2361016"/>
                <a:gd name="connsiteX3-605" fmla="*/ 3569437 w 5081687"/>
                <a:gd name="connsiteY3-606" fmla="*/ 2361016 h 2361016"/>
                <a:gd name="connsiteX4-607" fmla="*/ 0 w 5081687"/>
                <a:gd name="connsiteY4-608" fmla="*/ 922048 h 2361016"/>
                <a:gd name="connsiteX5-609" fmla="*/ 2336353 w 5081687"/>
                <a:gd name="connsiteY5-610" fmla="*/ 14470 h 2361016"/>
                <a:gd name="connsiteX0-611" fmla="*/ 2336353 w 5081687"/>
                <a:gd name="connsiteY0-612" fmla="*/ 17346 h 2363892"/>
                <a:gd name="connsiteX1-613" fmla="*/ 3979436 w 5081687"/>
                <a:gd name="connsiteY1-614" fmla="*/ 313340 h 2363892"/>
                <a:gd name="connsiteX2-615" fmla="*/ 5081687 w 5081687"/>
                <a:gd name="connsiteY2-616" fmla="*/ 1208451 h 2363892"/>
                <a:gd name="connsiteX3-617" fmla="*/ 3569437 w 5081687"/>
                <a:gd name="connsiteY3-618" fmla="*/ 2363892 h 2363892"/>
                <a:gd name="connsiteX4-619" fmla="*/ 0 w 5081687"/>
                <a:gd name="connsiteY4-620" fmla="*/ 924924 h 2363892"/>
                <a:gd name="connsiteX5-621" fmla="*/ 2336353 w 5081687"/>
                <a:gd name="connsiteY5-622" fmla="*/ 17346 h 2363892"/>
                <a:gd name="connsiteX0-623" fmla="*/ 2336353 w 5081687"/>
                <a:gd name="connsiteY0-624" fmla="*/ 6134 h 2352680"/>
                <a:gd name="connsiteX1-625" fmla="*/ 3979436 w 5081687"/>
                <a:gd name="connsiteY1-626" fmla="*/ 302128 h 2352680"/>
                <a:gd name="connsiteX2-627" fmla="*/ 5081687 w 5081687"/>
                <a:gd name="connsiteY2-628" fmla="*/ 1197239 h 2352680"/>
                <a:gd name="connsiteX3-629" fmla="*/ 3569437 w 5081687"/>
                <a:gd name="connsiteY3-630" fmla="*/ 2352680 h 2352680"/>
                <a:gd name="connsiteX4-631" fmla="*/ 0 w 5081687"/>
                <a:gd name="connsiteY4-632" fmla="*/ 913712 h 2352680"/>
                <a:gd name="connsiteX5-633" fmla="*/ 2336353 w 5081687"/>
                <a:gd name="connsiteY5-634" fmla="*/ 6134 h 2352680"/>
                <a:gd name="connsiteX0-635" fmla="*/ 2336353 w 5081687"/>
                <a:gd name="connsiteY0-636" fmla="*/ 9893 h 2356439"/>
                <a:gd name="connsiteX1-637" fmla="*/ 3979436 w 5081687"/>
                <a:gd name="connsiteY1-638" fmla="*/ 305887 h 2356439"/>
                <a:gd name="connsiteX2-639" fmla="*/ 5081687 w 5081687"/>
                <a:gd name="connsiteY2-640" fmla="*/ 1200998 h 2356439"/>
                <a:gd name="connsiteX3-641" fmla="*/ 3569437 w 5081687"/>
                <a:gd name="connsiteY3-642" fmla="*/ 2356439 h 2356439"/>
                <a:gd name="connsiteX4-643" fmla="*/ 0 w 5081687"/>
                <a:gd name="connsiteY4-644" fmla="*/ 917471 h 2356439"/>
                <a:gd name="connsiteX5-645" fmla="*/ 2336353 w 5081687"/>
                <a:gd name="connsiteY5-646" fmla="*/ 9893 h 2356439"/>
                <a:gd name="connsiteX0-647" fmla="*/ 2336353 w 5081687"/>
                <a:gd name="connsiteY0-648" fmla="*/ 10756 h 2357302"/>
                <a:gd name="connsiteX1-649" fmla="*/ 3979436 w 5081687"/>
                <a:gd name="connsiteY1-650" fmla="*/ 306750 h 2357302"/>
                <a:gd name="connsiteX2-651" fmla="*/ 5081687 w 5081687"/>
                <a:gd name="connsiteY2-652" fmla="*/ 1201861 h 2357302"/>
                <a:gd name="connsiteX3-653" fmla="*/ 3569437 w 5081687"/>
                <a:gd name="connsiteY3-654" fmla="*/ 2357302 h 2357302"/>
                <a:gd name="connsiteX4-655" fmla="*/ 0 w 5081687"/>
                <a:gd name="connsiteY4-656" fmla="*/ 918334 h 2357302"/>
                <a:gd name="connsiteX5-657" fmla="*/ 2336353 w 5081687"/>
                <a:gd name="connsiteY5-658" fmla="*/ 10756 h 2357302"/>
                <a:gd name="connsiteX0-659" fmla="*/ 2336353 w 5081687"/>
                <a:gd name="connsiteY0-660" fmla="*/ 10308 h 2356854"/>
                <a:gd name="connsiteX1-661" fmla="*/ 3979436 w 5081687"/>
                <a:gd name="connsiteY1-662" fmla="*/ 306302 h 2356854"/>
                <a:gd name="connsiteX2-663" fmla="*/ 5081687 w 5081687"/>
                <a:gd name="connsiteY2-664" fmla="*/ 1201413 h 2356854"/>
                <a:gd name="connsiteX3-665" fmla="*/ 3569437 w 5081687"/>
                <a:gd name="connsiteY3-666" fmla="*/ 2356854 h 2356854"/>
                <a:gd name="connsiteX4-667" fmla="*/ 0 w 5081687"/>
                <a:gd name="connsiteY4-668" fmla="*/ 917886 h 2356854"/>
                <a:gd name="connsiteX5-669" fmla="*/ 2336353 w 5081687"/>
                <a:gd name="connsiteY5-670" fmla="*/ 10308 h 2356854"/>
                <a:gd name="connsiteX0-671" fmla="*/ 2336353 w 5081687"/>
                <a:gd name="connsiteY0-672" fmla="*/ 10755 h 2357301"/>
                <a:gd name="connsiteX1-673" fmla="*/ 3979436 w 5081687"/>
                <a:gd name="connsiteY1-674" fmla="*/ 306749 h 2357301"/>
                <a:gd name="connsiteX2-675" fmla="*/ 5081687 w 5081687"/>
                <a:gd name="connsiteY2-676" fmla="*/ 1201860 h 2357301"/>
                <a:gd name="connsiteX3-677" fmla="*/ 3569437 w 5081687"/>
                <a:gd name="connsiteY3-678" fmla="*/ 2357301 h 2357301"/>
                <a:gd name="connsiteX4-679" fmla="*/ 0 w 5081687"/>
                <a:gd name="connsiteY4-680" fmla="*/ 918333 h 2357301"/>
                <a:gd name="connsiteX5-681" fmla="*/ 2336353 w 5081687"/>
                <a:gd name="connsiteY5-682" fmla="*/ 10755 h 2357301"/>
                <a:gd name="connsiteX0-683" fmla="*/ 2336353 w 5081687"/>
                <a:gd name="connsiteY0-684" fmla="*/ 11535 h 2358081"/>
                <a:gd name="connsiteX1-685" fmla="*/ 3979436 w 5081687"/>
                <a:gd name="connsiteY1-686" fmla="*/ 281364 h 2358081"/>
                <a:gd name="connsiteX2-687" fmla="*/ 5081687 w 5081687"/>
                <a:gd name="connsiteY2-688" fmla="*/ 1202640 h 2358081"/>
                <a:gd name="connsiteX3-689" fmla="*/ 3569437 w 5081687"/>
                <a:gd name="connsiteY3-690" fmla="*/ 2358081 h 2358081"/>
                <a:gd name="connsiteX4-691" fmla="*/ 0 w 5081687"/>
                <a:gd name="connsiteY4-692" fmla="*/ 919113 h 2358081"/>
                <a:gd name="connsiteX5-693" fmla="*/ 2336353 w 5081687"/>
                <a:gd name="connsiteY5-694" fmla="*/ 11535 h 2358081"/>
                <a:gd name="connsiteX0-695" fmla="*/ 2336353 w 5081687"/>
                <a:gd name="connsiteY0-696" fmla="*/ 11535 h 2358081"/>
                <a:gd name="connsiteX1-697" fmla="*/ 3979436 w 5081687"/>
                <a:gd name="connsiteY1-698" fmla="*/ 281364 h 2358081"/>
                <a:gd name="connsiteX2-699" fmla="*/ 5081687 w 5081687"/>
                <a:gd name="connsiteY2-700" fmla="*/ 1202640 h 2358081"/>
                <a:gd name="connsiteX3-701" fmla="*/ 3569437 w 5081687"/>
                <a:gd name="connsiteY3-702" fmla="*/ 2358081 h 2358081"/>
                <a:gd name="connsiteX4-703" fmla="*/ 0 w 5081687"/>
                <a:gd name="connsiteY4-704" fmla="*/ 919113 h 2358081"/>
                <a:gd name="connsiteX5-705" fmla="*/ 2336353 w 5081687"/>
                <a:gd name="connsiteY5-706" fmla="*/ 11535 h 2358081"/>
                <a:gd name="connsiteX0-707" fmla="*/ 2336353 w 5081687"/>
                <a:gd name="connsiteY0-708" fmla="*/ 11535 h 2358081"/>
                <a:gd name="connsiteX1-709" fmla="*/ 3979436 w 5081687"/>
                <a:gd name="connsiteY1-710" fmla="*/ 281364 h 2358081"/>
                <a:gd name="connsiteX2-711" fmla="*/ 5081687 w 5081687"/>
                <a:gd name="connsiteY2-712" fmla="*/ 1202640 h 2358081"/>
                <a:gd name="connsiteX3-713" fmla="*/ 3569437 w 5081687"/>
                <a:gd name="connsiteY3-714" fmla="*/ 2358081 h 2358081"/>
                <a:gd name="connsiteX4-715" fmla="*/ 0 w 5081687"/>
                <a:gd name="connsiteY4-716" fmla="*/ 919113 h 2358081"/>
                <a:gd name="connsiteX5-717" fmla="*/ 2336353 w 5081687"/>
                <a:gd name="connsiteY5-718" fmla="*/ 11535 h 2358081"/>
                <a:gd name="connsiteX0-719" fmla="*/ 2336353 w 5081687"/>
                <a:gd name="connsiteY0-720" fmla="*/ 0 h 2346546"/>
                <a:gd name="connsiteX1-721" fmla="*/ 5081687 w 5081687"/>
                <a:gd name="connsiteY1-722" fmla="*/ 1191105 h 2346546"/>
                <a:gd name="connsiteX2-723" fmla="*/ 3569437 w 5081687"/>
                <a:gd name="connsiteY2-724" fmla="*/ 2346546 h 2346546"/>
                <a:gd name="connsiteX3-725" fmla="*/ 0 w 5081687"/>
                <a:gd name="connsiteY3-726" fmla="*/ 907578 h 2346546"/>
                <a:gd name="connsiteX4-727" fmla="*/ 2336353 w 5081687"/>
                <a:gd name="connsiteY4-728" fmla="*/ 0 h 2346546"/>
                <a:gd name="connsiteX0-729" fmla="*/ 2336353 w 5081687"/>
                <a:gd name="connsiteY0-730" fmla="*/ 23593 h 2370139"/>
                <a:gd name="connsiteX1-731" fmla="*/ 5081687 w 5081687"/>
                <a:gd name="connsiteY1-732" fmla="*/ 1214698 h 2370139"/>
                <a:gd name="connsiteX2-733" fmla="*/ 3569437 w 5081687"/>
                <a:gd name="connsiteY2-734" fmla="*/ 2370139 h 2370139"/>
                <a:gd name="connsiteX3-735" fmla="*/ 0 w 5081687"/>
                <a:gd name="connsiteY3-736" fmla="*/ 931171 h 2370139"/>
                <a:gd name="connsiteX4-737" fmla="*/ 2336353 w 5081687"/>
                <a:gd name="connsiteY4-738" fmla="*/ 23593 h 2370139"/>
                <a:gd name="connsiteX0-739" fmla="*/ 2336353 w 5081687"/>
                <a:gd name="connsiteY0-740" fmla="*/ 23593 h 2091026"/>
                <a:gd name="connsiteX1-741" fmla="*/ 5081687 w 5081687"/>
                <a:gd name="connsiteY1-742" fmla="*/ 1214698 h 2091026"/>
                <a:gd name="connsiteX2-743" fmla="*/ 2827635 w 5081687"/>
                <a:gd name="connsiteY2-744" fmla="*/ 2091026 h 2091026"/>
                <a:gd name="connsiteX3-745" fmla="*/ 0 w 5081687"/>
                <a:gd name="connsiteY3-746" fmla="*/ 931171 h 2091026"/>
                <a:gd name="connsiteX4-747" fmla="*/ 2336353 w 5081687"/>
                <a:gd name="connsiteY4-748" fmla="*/ 23593 h 2091026"/>
                <a:gd name="connsiteX0-749" fmla="*/ 2336353 w 5081687"/>
                <a:gd name="connsiteY0-750" fmla="*/ 23593 h 2091026"/>
                <a:gd name="connsiteX1-751" fmla="*/ 5081687 w 5081687"/>
                <a:gd name="connsiteY1-752" fmla="*/ 1214698 h 2091026"/>
                <a:gd name="connsiteX2-753" fmla="*/ 2827635 w 5081687"/>
                <a:gd name="connsiteY2-754" fmla="*/ 2091026 h 2091026"/>
                <a:gd name="connsiteX3-755" fmla="*/ 0 w 5081687"/>
                <a:gd name="connsiteY3-756" fmla="*/ 931171 h 2091026"/>
                <a:gd name="connsiteX4-757" fmla="*/ 2336353 w 5081687"/>
                <a:gd name="connsiteY4-758" fmla="*/ 23593 h 2091026"/>
                <a:gd name="connsiteX0-759" fmla="*/ 2336353 w 5081687"/>
                <a:gd name="connsiteY0-760" fmla="*/ 23593 h 2091026"/>
                <a:gd name="connsiteX1-761" fmla="*/ 5081687 w 5081687"/>
                <a:gd name="connsiteY1-762" fmla="*/ 1214698 h 2091026"/>
                <a:gd name="connsiteX2-763" fmla="*/ 2827635 w 5081687"/>
                <a:gd name="connsiteY2-764" fmla="*/ 2091026 h 2091026"/>
                <a:gd name="connsiteX3-765" fmla="*/ 0 w 5081687"/>
                <a:gd name="connsiteY3-766" fmla="*/ 931171 h 2091026"/>
                <a:gd name="connsiteX4-767" fmla="*/ 2336353 w 5081687"/>
                <a:gd name="connsiteY4-768" fmla="*/ 23593 h 2091026"/>
                <a:gd name="connsiteX0-769" fmla="*/ 2336353 w 4078881"/>
                <a:gd name="connsiteY0-770" fmla="*/ 28611 h 2096044"/>
                <a:gd name="connsiteX1-771" fmla="*/ 4078881 w 4078881"/>
                <a:gd name="connsiteY1-772" fmla="*/ 1019103 h 2096044"/>
                <a:gd name="connsiteX2-773" fmla="*/ 2827635 w 4078881"/>
                <a:gd name="connsiteY2-774" fmla="*/ 2096044 h 2096044"/>
                <a:gd name="connsiteX3-775" fmla="*/ 0 w 4078881"/>
                <a:gd name="connsiteY3-776" fmla="*/ 936189 h 2096044"/>
                <a:gd name="connsiteX4-777" fmla="*/ 2336353 w 4078881"/>
                <a:gd name="connsiteY4-778" fmla="*/ 28611 h 2096044"/>
                <a:gd name="connsiteX0-779" fmla="*/ 2336353 w 3996459"/>
                <a:gd name="connsiteY0-780" fmla="*/ 23959 h 2091392"/>
                <a:gd name="connsiteX1-781" fmla="*/ 3996459 w 3996459"/>
                <a:gd name="connsiteY1-782" fmla="*/ 1197621 h 2091392"/>
                <a:gd name="connsiteX2-783" fmla="*/ 2827635 w 3996459"/>
                <a:gd name="connsiteY2-784" fmla="*/ 2091392 h 2091392"/>
                <a:gd name="connsiteX3-785" fmla="*/ 0 w 3996459"/>
                <a:gd name="connsiteY3-786" fmla="*/ 931537 h 2091392"/>
                <a:gd name="connsiteX4-787" fmla="*/ 2336353 w 3996459"/>
                <a:gd name="connsiteY4-788" fmla="*/ 23959 h 2091392"/>
                <a:gd name="connsiteX0-789" fmla="*/ 2336353 w 3996459"/>
                <a:gd name="connsiteY0-790" fmla="*/ 0 h 2067433"/>
                <a:gd name="connsiteX1-791" fmla="*/ 3996459 w 3996459"/>
                <a:gd name="connsiteY1-792" fmla="*/ 1173662 h 2067433"/>
                <a:gd name="connsiteX2-793" fmla="*/ 2827635 w 3996459"/>
                <a:gd name="connsiteY2-794" fmla="*/ 2067433 h 2067433"/>
                <a:gd name="connsiteX3-795" fmla="*/ 0 w 3996459"/>
                <a:gd name="connsiteY3-796" fmla="*/ 907578 h 2067433"/>
                <a:gd name="connsiteX4-797" fmla="*/ 2336353 w 3996459"/>
                <a:gd name="connsiteY4-798" fmla="*/ 0 h 2067433"/>
                <a:gd name="connsiteX0-799" fmla="*/ 2336353 w 3996459"/>
                <a:gd name="connsiteY0-800" fmla="*/ 0 h 2067433"/>
                <a:gd name="connsiteX1-801" fmla="*/ 3996459 w 3996459"/>
                <a:gd name="connsiteY1-802" fmla="*/ 1173662 h 2067433"/>
                <a:gd name="connsiteX2-803" fmla="*/ 2827635 w 3996459"/>
                <a:gd name="connsiteY2-804" fmla="*/ 2067433 h 2067433"/>
                <a:gd name="connsiteX3-805" fmla="*/ 0 w 3996459"/>
                <a:gd name="connsiteY3-806" fmla="*/ 907578 h 2067433"/>
                <a:gd name="connsiteX4-807" fmla="*/ 2336353 w 3996459"/>
                <a:gd name="connsiteY4-808" fmla="*/ 0 h 2067433"/>
                <a:gd name="connsiteX0-809" fmla="*/ 2315747 w 3996459"/>
                <a:gd name="connsiteY0-810" fmla="*/ 0 h 1474316"/>
                <a:gd name="connsiteX1-811" fmla="*/ 3996459 w 3996459"/>
                <a:gd name="connsiteY1-812" fmla="*/ 580545 h 1474316"/>
                <a:gd name="connsiteX2-813" fmla="*/ 2827635 w 3996459"/>
                <a:gd name="connsiteY2-814" fmla="*/ 1474316 h 1474316"/>
                <a:gd name="connsiteX3-815" fmla="*/ 0 w 3996459"/>
                <a:gd name="connsiteY3-816" fmla="*/ 314461 h 1474316"/>
                <a:gd name="connsiteX4-817" fmla="*/ 2315747 w 3996459"/>
                <a:gd name="connsiteY4-818" fmla="*/ 0 h 1474316"/>
                <a:gd name="connsiteX0-819" fmla="*/ 1786869 w 3996459"/>
                <a:gd name="connsiteY0-820" fmla="*/ 0 h 1849374"/>
                <a:gd name="connsiteX1-821" fmla="*/ 3996459 w 3996459"/>
                <a:gd name="connsiteY1-822" fmla="*/ 955603 h 1849374"/>
                <a:gd name="connsiteX2-823" fmla="*/ 2827635 w 3996459"/>
                <a:gd name="connsiteY2-824" fmla="*/ 1849374 h 1849374"/>
                <a:gd name="connsiteX3-825" fmla="*/ 0 w 3996459"/>
                <a:gd name="connsiteY3-826" fmla="*/ 689519 h 1849374"/>
                <a:gd name="connsiteX4-827" fmla="*/ 1786869 w 3996459"/>
                <a:gd name="connsiteY4-828" fmla="*/ 0 h 1849374"/>
                <a:gd name="connsiteX0-829" fmla="*/ 1786869 w 3996459"/>
                <a:gd name="connsiteY0-830" fmla="*/ 27481 h 1876855"/>
                <a:gd name="connsiteX1-831" fmla="*/ 3996459 w 3996459"/>
                <a:gd name="connsiteY1-832" fmla="*/ 983084 h 1876855"/>
                <a:gd name="connsiteX2-833" fmla="*/ 2827635 w 3996459"/>
                <a:gd name="connsiteY2-834" fmla="*/ 1876855 h 1876855"/>
                <a:gd name="connsiteX3-835" fmla="*/ 0 w 3996459"/>
                <a:gd name="connsiteY3-836" fmla="*/ 717000 h 1876855"/>
                <a:gd name="connsiteX4-837" fmla="*/ 1786869 w 3996459"/>
                <a:gd name="connsiteY4-838" fmla="*/ 27481 h 1876855"/>
                <a:gd name="connsiteX0-839" fmla="*/ 1786869 w 4143152"/>
                <a:gd name="connsiteY0-840" fmla="*/ 18497 h 1867871"/>
                <a:gd name="connsiteX1-841" fmla="*/ 4143152 w 4143152"/>
                <a:gd name="connsiteY1-842" fmla="*/ 1407030 h 1867871"/>
                <a:gd name="connsiteX2-843" fmla="*/ 2827635 w 4143152"/>
                <a:gd name="connsiteY2-844" fmla="*/ 1867871 h 1867871"/>
                <a:gd name="connsiteX3-845" fmla="*/ 0 w 4143152"/>
                <a:gd name="connsiteY3-846" fmla="*/ 708016 h 1867871"/>
                <a:gd name="connsiteX4-847" fmla="*/ 1786869 w 4143152"/>
                <a:gd name="connsiteY4-848" fmla="*/ 18497 h 1867871"/>
                <a:gd name="connsiteX0-849" fmla="*/ 1786869 w 4143152"/>
                <a:gd name="connsiteY0-850" fmla="*/ 18495 h 1867869"/>
                <a:gd name="connsiteX1-851" fmla="*/ 4143152 w 4143152"/>
                <a:gd name="connsiteY1-852" fmla="*/ 1407028 h 1867869"/>
                <a:gd name="connsiteX2-853" fmla="*/ 2827635 w 4143152"/>
                <a:gd name="connsiteY2-854" fmla="*/ 1867869 h 1867869"/>
                <a:gd name="connsiteX3-855" fmla="*/ 0 w 4143152"/>
                <a:gd name="connsiteY3-856" fmla="*/ 708014 h 1867869"/>
                <a:gd name="connsiteX4-857" fmla="*/ 1786869 w 4143152"/>
                <a:gd name="connsiteY4-858" fmla="*/ 18495 h 1867869"/>
                <a:gd name="connsiteX0-859" fmla="*/ 1786869 w 4143152"/>
                <a:gd name="connsiteY0-860" fmla="*/ 18495 h 1867869"/>
                <a:gd name="connsiteX1-861" fmla="*/ 4143152 w 4143152"/>
                <a:gd name="connsiteY1-862" fmla="*/ 1407028 h 1867869"/>
                <a:gd name="connsiteX2-863" fmla="*/ 2827635 w 4143152"/>
                <a:gd name="connsiteY2-864" fmla="*/ 1867869 h 1867869"/>
                <a:gd name="connsiteX3-865" fmla="*/ 0 w 4143152"/>
                <a:gd name="connsiteY3-866" fmla="*/ 708014 h 1867869"/>
                <a:gd name="connsiteX4-867" fmla="*/ 1786869 w 4143152"/>
                <a:gd name="connsiteY4-868" fmla="*/ 18495 h 1867869"/>
                <a:gd name="connsiteX0-869" fmla="*/ 1692373 w 4143152"/>
                <a:gd name="connsiteY0-870" fmla="*/ 13465 h 2353839"/>
                <a:gd name="connsiteX1-871" fmla="*/ 4143152 w 4143152"/>
                <a:gd name="connsiteY1-872" fmla="*/ 1892998 h 2353839"/>
                <a:gd name="connsiteX2-873" fmla="*/ 2827635 w 4143152"/>
                <a:gd name="connsiteY2-874" fmla="*/ 2353839 h 2353839"/>
                <a:gd name="connsiteX3-875" fmla="*/ 0 w 4143152"/>
                <a:gd name="connsiteY3-876" fmla="*/ 1193984 h 2353839"/>
                <a:gd name="connsiteX4-877" fmla="*/ 1692373 w 4143152"/>
                <a:gd name="connsiteY4-878" fmla="*/ 13465 h 2353839"/>
                <a:gd name="connsiteX0-879" fmla="*/ 1692373 w 4143152"/>
                <a:gd name="connsiteY0-880" fmla="*/ 1 h 2340375"/>
                <a:gd name="connsiteX1-881" fmla="*/ 4143152 w 4143152"/>
                <a:gd name="connsiteY1-882" fmla="*/ 1879534 h 2340375"/>
                <a:gd name="connsiteX2-883" fmla="*/ 2827635 w 4143152"/>
                <a:gd name="connsiteY2-884" fmla="*/ 2340375 h 2340375"/>
                <a:gd name="connsiteX3-885" fmla="*/ 0 w 4143152"/>
                <a:gd name="connsiteY3-886" fmla="*/ 1180520 h 2340375"/>
                <a:gd name="connsiteX4-887" fmla="*/ 1692373 w 4143152"/>
                <a:gd name="connsiteY4-888" fmla="*/ 1 h 2340375"/>
                <a:gd name="connsiteX0-889" fmla="*/ 503707 w 2954486"/>
                <a:gd name="connsiteY0-890" fmla="*/ -1 h 2340373"/>
                <a:gd name="connsiteX1-891" fmla="*/ 2954486 w 2954486"/>
                <a:gd name="connsiteY1-892" fmla="*/ 1879532 h 2340373"/>
                <a:gd name="connsiteX2-893" fmla="*/ 1638969 w 2954486"/>
                <a:gd name="connsiteY2-894" fmla="*/ 2340373 h 2340373"/>
                <a:gd name="connsiteX3-895" fmla="*/ 0 w 2954486"/>
                <a:gd name="connsiteY3-896" fmla="*/ 657631 h 2340373"/>
                <a:gd name="connsiteX4-897" fmla="*/ 503707 w 2954486"/>
                <a:gd name="connsiteY4-898" fmla="*/ -1 h 2340373"/>
                <a:gd name="connsiteX0-899" fmla="*/ 816503 w 3267282"/>
                <a:gd name="connsiteY0-900" fmla="*/ 1 h 2340375"/>
                <a:gd name="connsiteX1-901" fmla="*/ 3267282 w 3267282"/>
                <a:gd name="connsiteY1-902" fmla="*/ 1879534 h 2340375"/>
                <a:gd name="connsiteX2-903" fmla="*/ 1951765 w 3267282"/>
                <a:gd name="connsiteY2-904" fmla="*/ 2340375 h 2340375"/>
                <a:gd name="connsiteX3-905" fmla="*/ 0 w 3267282"/>
                <a:gd name="connsiteY3-906" fmla="*/ 831587 h 2340375"/>
                <a:gd name="connsiteX4-907" fmla="*/ 816503 w 3267282"/>
                <a:gd name="connsiteY4-908" fmla="*/ 1 h 2340375"/>
                <a:gd name="connsiteX0-909" fmla="*/ 816503 w 3267282"/>
                <a:gd name="connsiteY0-910" fmla="*/ -1 h 2340373"/>
                <a:gd name="connsiteX1-911" fmla="*/ 3267282 w 3267282"/>
                <a:gd name="connsiteY1-912" fmla="*/ 1879532 h 2340373"/>
                <a:gd name="connsiteX2-913" fmla="*/ 1951765 w 3267282"/>
                <a:gd name="connsiteY2-914" fmla="*/ 2340373 h 2340373"/>
                <a:gd name="connsiteX3-915" fmla="*/ 0 w 3267282"/>
                <a:gd name="connsiteY3-916" fmla="*/ 831585 h 2340373"/>
                <a:gd name="connsiteX4-917" fmla="*/ 816503 w 3267282"/>
                <a:gd name="connsiteY4-918" fmla="*/ -1 h 2340373"/>
                <a:gd name="connsiteX0-919" fmla="*/ 816503 w 3259796"/>
                <a:gd name="connsiteY0-920" fmla="*/ 1 h 2340375"/>
                <a:gd name="connsiteX1-921" fmla="*/ 3259796 w 3259796"/>
                <a:gd name="connsiteY1-922" fmla="*/ 1884411 h 2340375"/>
                <a:gd name="connsiteX2-923" fmla="*/ 1951765 w 3259796"/>
                <a:gd name="connsiteY2-924" fmla="*/ 2340375 h 2340375"/>
                <a:gd name="connsiteX3-925" fmla="*/ 0 w 3259796"/>
                <a:gd name="connsiteY3-926" fmla="*/ 831587 h 2340375"/>
                <a:gd name="connsiteX4-927" fmla="*/ 816503 w 3259796"/>
                <a:gd name="connsiteY4-928" fmla="*/ 1 h 23403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259796" h="2340375">
                  <a:moveTo>
                    <a:pt x="816503" y="1"/>
                  </a:moveTo>
                  <a:cubicBezTo>
                    <a:pt x="2445400" y="246969"/>
                    <a:pt x="3054282" y="1493320"/>
                    <a:pt x="3259796" y="1884411"/>
                  </a:cubicBezTo>
                  <a:lnTo>
                    <a:pt x="1951765" y="2340375"/>
                  </a:lnTo>
                  <a:cubicBezTo>
                    <a:pt x="1765626" y="2165858"/>
                    <a:pt x="1435744" y="1051391"/>
                    <a:pt x="0" y="831587"/>
                  </a:cubicBezTo>
                  <a:lnTo>
                    <a:pt x="816503" y="1"/>
                  </a:lnTo>
                  <a:close/>
                </a:path>
              </a:pathLst>
            </a:custGeom>
            <a:grpFill/>
            <a:ln w="31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3"/>
            <p:cNvSpPr/>
            <p:nvPr/>
          </p:nvSpPr>
          <p:spPr>
            <a:xfrm rot="10800000">
              <a:off x="5189233" y="3252849"/>
              <a:ext cx="2042929" cy="596486"/>
            </a:xfrm>
            <a:custGeom>
              <a:avLst/>
              <a:gdLst>
                <a:gd name="connsiteX0" fmla="*/ 0 w 2592288"/>
                <a:gd name="connsiteY0" fmla="*/ 0 h 2324074"/>
                <a:gd name="connsiteX1" fmla="*/ 2592288 w 2592288"/>
                <a:gd name="connsiteY1" fmla="*/ 0 h 2324074"/>
                <a:gd name="connsiteX2" fmla="*/ 2592288 w 2592288"/>
                <a:gd name="connsiteY2" fmla="*/ 2324074 h 2324074"/>
                <a:gd name="connsiteX3" fmla="*/ 0 w 2592288"/>
                <a:gd name="connsiteY3" fmla="*/ 2324074 h 2324074"/>
                <a:gd name="connsiteX4" fmla="*/ 0 w 2592288"/>
                <a:gd name="connsiteY4" fmla="*/ 0 h 2324074"/>
                <a:gd name="connsiteX0-1" fmla="*/ 0 w 2839938"/>
                <a:gd name="connsiteY0-2" fmla="*/ 0 h 2324074"/>
                <a:gd name="connsiteX1-3" fmla="*/ 2839938 w 2839938"/>
                <a:gd name="connsiteY1-4" fmla="*/ 933450 h 2324074"/>
                <a:gd name="connsiteX2-5" fmla="*/ 2592288 w 2839938"/>
                <a:gd name="connsiteY2-6" fmla="*/ 2324074 h 2324074"/>
                <a:gd name="connsiteX3-7" fmla="*/ 0 w 2839938"/>
                <a:gd name="connsiteY3-8" fmla="*/ 2324074 h 2324074"/>
                <a:gd name="connsiteX4-9" fmla="*/ 0 w 2839938"/>
                <a:gd name="connsiteY4-10" fmla="*/ 0 h 2324074"/>
                <a:gd name="connsiteX0-11" fmla="*/ 0 w 2839938"/>
                <a:gd name="connsiteY0-12" fmla="*/ 42323 h 2366397"/>
                <a:gd name="connsiteX1-13" fmla="*/ 2839938 w 2839938"/>
                <a:gd name="connsiteY1-14" fmla="*/ 975773 h 2366397"/>
                <a:gd name="connsiteX2-15" fmla="*/ 2592288 w 2839938"/>
                <a:gd name="connsiteY2-16" fmla="*/ 2366397 h 2366397"/>
                <a:gd name="connsiteX3-17" fmla="*/ 0 w 2839938"/>
                <a:gd name="connsiteY3-18" fmla="*/ 2366397 h 2366397"/>
                <a:gd name="connsiteX4-19" fmla="*/ 0 w 2839938"/>
                <a:gd name="connsiteY4-20" fmla="*/ 42323 h 2366397"/>
                <a:gd name="connsiteX0-21" fmla="*/ 428625 w 2839938"/>
                <a:gd name="connsiteY0-22" fmla="*/ 62127 h 2071876"/>
                <a:gd name="connsiteX1-23" fmla="*/ 2839938 w 2839938"/>
                <a:gd name="connsiteY1-24" fmla="*/ 681252 h 2071876"/>
                <a:gd name="connsiteX2-25" fmla="*/ 2592288 w 2839938"/>
                <a:gd name="connsiteY2-26" fmla="*/ 2071876 h 2071876"/>
                <a:gd name="connsiteX3-27" fmla="*/ 0 w 2839938"/>
                <a:gd name="connsiteY3-28" fmla="*/ 2071876 h 2071876"/>
                <a:gd name="connsiteX4-29" fmla="*/ 428625 w 2839938"/>
                <a:gd name="connsiteY4-30" fmla="*/ 62127 h 2071876"/>
                <a:gd name="connsiteX0-31" fmla="*/ 9525 w 2839938"/>
                <a:gd name="connsiteY0-32" fmla="*/ 44044 h 2330018"/>
                <a:gd name="connsiteX1-33" fmla="*/ 2839938 w 2839938"/>
                <a:gd name="connsiteY1-34" fmla="*/ 939394 h 2330018"/>
                <a:gd name="connsiteX2-35" fmla="*/ 2592288 w 2839938"/>
                <a:gd name="connsiteY2-36" fmla="*/ 2330018 h 2330018"/>
                <a:gd name="connsiteX3-37" fmla="*/ 0 w 2839938"/>
                <a:gd name="connsiteY3-38" fmla="*/ 2330018 h 2330018"/>
                <a:gd name="connsiteX4-39" fmla="*/ 9525 w 2839938"/>
                <a:gd name="connsiteY4-40" fmla="*/ 44044 h 2330018"/>
                <a:gd name="connsiteX0-41" fmla="*/ 9525 w 2858988"/>
                <a:gd name="connsiteY0-42" fmla="*/ 45907 h 2331881"/>
                <a:gd name="connsiteX1-43" fmla="*/ 2858988 w 2858988"/>
                <a:gd name="connsiteY1-44" fmla="*/ 903157 h 2331881"/>
                <a:gd name="connsiteX2-45" fmla="*/ 2592288 w 2858988"/>
                <a:gd name="connsiteY2-46" fmla="*/ 2331881 h 2331881"/>
                <a:gd name="connsiteX3-47" fmla="*/ 0 w 2858988"/>
                <a:gd name="connsiteY3-48" fmla="*/ 2331881 h 2331881"/>
                <a:gd name="connsiteX4-49" fmla="*/ 9525 w 2858988"/>
                <a:gd name="connsiteY4-50" fmla="*/ 45907 h 2331881"/>
                <a:gd name="connsiteX0-51" fmla="*/ 19050 w 2858988"/>
                <a:gd name="connsiteY0-52" fmla="*/ 46397 h 2322846"/>
                <a:gd name="connsiteX1-53" fmla="*/ 2858988 w 2858988"/>
                <a:gd name="connsiteY1-54" fmla="*/ 894122 h 2322846"/>
                <a:gd name="connsiteX2-55" fmla="*/ 2592288 w 2858988"/>
                <a:gd name="connsiteY2-56" fmla="*/ 2322846 h 2322846"/>
                <a:gd name="connsiteX3-57" fmla="*/ 0 w 2858988"/>
                <a:gd name="connsiteY3-58" fmla="*/ 2322846 h 2322846"/>
                <a:gd name="connsiteX4-59" fmla="*/ 19050 w 2858988"/>
                <a:gd name="connsiteY4-60" fmla="*/ 46397 h 2322846"/>
                <a:gd name="connsiteX0-61" fmla="*/ 19050 w 2858988"/>
                <a:gd name="connsiteY0-62" fmla="*/ 148072 h 2424521"/>
                <a:gd name="connsiteX1-63" fmla="*/ 1399381 w 2858988"/>
                <a:gd name="connsiteY1-64" fmla="*/ 306920 h 2424521"/>
                <a:gd name="connsiteX2-65" fmla="*/ 2858988 w 2858988"/>
                <a:gd name="connsiteY2-66" fmla="*/ 995797 h 2424521"/>
                <a:gd name="connsiteX3-67" fmla="*/ 2592288 w 2858988"/>
                <a:gd name="connsiteY3-68" fmla="*/ 2424521 h 2424521"/>
                <a:gd name="connsiteX4-69" fmla="*/ 0 w 2858988"/>
                <a:gd name="connsiteY4-70" fmla="*/ 2424521 h 2424521"/>
                <a:gd name="connsiteX5" fmla="*/ 19050 w 2858988"/>
                <a:gd name="connsiteY5" fmla="*/ 148072 h 2424521"/>
                <a:gd name="connsiteX0-71" fmla="*/ 19050 w 2858988"/>
                <a:gd name="connsiteY0-72" fmla="*/ 164433 h 2440882"/>
                <a:gd name="connsiteX1-73" fmla="*/ 1523206 w 2858988"/>
                <a:gd name="connsiteY1-74" fmla="*/ 256606 h 2440882"/>
                <a:gd name="connsiteX2-75" fmla="*/ 2858988 w 2858988"/>
                <a:gd name="connsiteY2-76" fmla="*/ 1012158 h 2440882"/>
                <a:gd name="connsiteX3-77" fmla="*/ 2592288 w 2858988"/>
                <a:gd name="connsiteY3-78" fmla="*/ 2440882 h 2440882"/>
                <a:gd name="connsiteX4-79" fmla="*/ 0 w 2858988"/>
                <a:gd name="connsiteY4-80" fmla="*/ 2440882 h 2440882"/>
                <a:gd name="connsiteX5-81" fmla="*/ 19050 w 2858988"/>
                <a:gd name="connsiteY5-82" fmla="*/ 164433 h 2440882"/>
                <a:gd name="connsiteX0-83" fmla="*/ 19050 w 2858988"/>
                <a:gd name="connsiteY0-84" fmla="*/ 164433 h 2440882"/>
                <a:gd name="connsiteX1-85" fmla="*/ 1523206 w 2858988"/>
                <a:gd name="connsiteY1-86" fmla="*/ 256606 h 2440882"/>
                <a:gd name="connsiteX2-87" fmla="*/ 2858988 w 2858988"/>
                <a:gd name="connsiteY2-88" fmla="*/ 1012158 h 2440882"/>
                <a:gd name="connsiteX3-89" fmla="*/ 2592288 w 2858988"/>
                <a:gd name="connsiteY3-90" fmla="*/ 2440882 h 2440882"/>
                <a:gd name="connsiteX4-91" fmla="*/ 0 w 2858988"/>
                <a:gd name="connsiteY4-92" fmla="*/ 2440882 h 2440882"/>
                <a:gd name="connsiteX5-93" fmla="*/ 19050 w 2858988"/>
                <a:gd name="connsiteY5-94" fmla="*/ 164433 h 2440882"/>
                <a:gd name="connsiteX0-95" fmla="*/ 19050 w 2858988"/>
                <a:gd name="connsiteY0-96" fmla="*/ 164433 h 2440882"/>
                <a:gd name="connsiteX1-97" fmla="*/ 1523206 w 2858988"/>
                <a:gd name="connsiteY1-98" fmla="*/ 256606 h 2440882"/>
                <a:gd name="connsiteX2-99" fmla="*/ 2858988 w 2858988"/>
                <a:gd name="connsiteY2-100" fmla="*/ 1012158 h 2440882"/>
                <a:gd name="connsiteX3-101" fmla="*/ 2592288 w 2858988"/>
                <a:gd name="connsiteY3-102" fmla="*/ 2440882 h 2440882"/>
                <a:gd name="connsiteX4-103" fmla="*/ 0 w 2858988"/>
                <a:gd name="connsiteY4-104" fmla="*/ 2440882 h 2440882"/>
                <a:gd name="connsiteX5-105" fmla="*/ 19050 w 2858988"/>
                <a:gd name="connsiteY5-106" fmla="*/ 164433 h 2440882"/>
                <a:gd name="connsiteX0-107" fmla="*/ 19050 w 2864810"/>
                <a:gd name="connsiteY0-108" fmla="*/ 164433 h 2440882"/>
                <a:gd name="connsiteX1-109" fmla="*/ 1523206 w 2864810"/>
                <a:gd name="connsiteY1-110" fmla="*/ 256606 h 2440882"/>
                <a:gd name="connsiteX2-111" fmla="*/ 2858988 w 2864810"/>
                <a:gd name="connsiteY2-112" fmla="*/ 1012158 h 2440882"/>
                <a:gd name="connsiteX3-113" fmla="*/ 2592288 w 2864810"/>
                <a:gd name="connsiteY3-114" fmla="*/ 2440882 h 2440882"/>
                <a:gd name="connsiteX4-115" fmla="*/ 0 w 2864810"/>
                <a:gd name="connsiteY4-116" fmla="*/ 2440882 h 2440882"/>
                <a:gd name="connsiteX5-117" fmla="*/ 19050 w 2864810"/>
                <a:gd name="connsiteY5-118" fmla="*/ 164433 h 2440882"/>
                <a:gd name="connsiteX0-119" fmla="*/ 19050 w 3017480"/>
                <a:gd name="connsiteY0-120" fmla="*/ 164433 h 2440882"/>
                <a:gd name="connsiteX1-121" fmla="*/ 1523206 w 3017480"/>
                <a:gd name="connsiteY1-122" fmla="*/ 256606 h 2440882"/>
                <a:gd name="connsiteX2-123" fmla="*/ 2858988 w 3017480"/>
                <a:gd name="connsiteY2-124" fmla="*/ 1012158 h 2440882"/>
                <a:gd name="connsiteX3-125" fmla="*/ 2592288 w 3017480"/>
                <a:gd name="connsiteY3-126" fmla="*/ 2440882 h 2440882"/>
                <a:gd name="connsiteX4-127" fmla="*/ 0 w 3017480"/>
                <a:gd name="connsiteY4-128" fmla="*/ 2440882 h 2440882"/>
                <a:gd name="connsiteX5-129" fmla="*/ 19050 w 3017480"/>
                <a:gd name="connsiteY5-130" fmla="*/ 164433 h 2440882"/>
                <a:gd name="connsiteX0-131" fmla="*/ 19050 w 3103703"/>
                <a:gd name="connsiteY0-132" fmla="*/ 164433 h 2440882"/>
                <a:gd name="connsiteX1-133" fmla="*/ 1523206 w 3103703"/>
                <a:gd name="connsiteY1-134" fmla="*/ 256606 h 2440882"/>
                <a:gd name="connsiteX2-135" fmla="*/ 2858988 w 3103703"/>
                <a:gd name="connsiteY2-136" fmla="*/ 1012158 h 2440882"/>
                <a:gd name="connsiteX3-137" fmla="*/ 2592288 w 3103703"/>
                <a:gd name="connsiteY3-138" fmla="*/ 2440882 h 2440882"/>
                <a:gd name="connsiteX4-139" fmla="*/ 0 w 3103703"/>
                <a:gd name="connsiteY4-140" fmla="*/ 2440882 h 2440882"/>
                <a:gd name="connsiteX5-141" fmla="*/ 19050 w 3103703"/>
                <a:gd name="connsiteY5-142" fmla="*/ 164433 h 2440882"/>
                <a:gd name="connsiteX0-143" fmla="*/ 19050 w 3005325"/>
                <a:gd name="connsiteY0-144" fmla="*/ 164433 h 2440882"/>
                <a:gd name="connsiteX1-145" fmla="*/ 1523206 w 3005325"/>
                <a:gd name="connsiteY1-146" fmla="*/ 256606 h 2440882"/>
                <a:gd name="connsiteX2-147" fmla="*/ 2858988 w 3005325"/>
                <a:gd name="connsiteY2-148" fmla="*/ 1012158 h 2440882"/>
                <a:gd name="connsiteX3-149" fmla="*/ 2592288 w 3005325"/>
                <a:gd name="connsiteY3-150" fmla="*/ 2440882 h 2440882"/>
                <a:gd name="connsiteX4-151" fmla="*/ 0 w 3005325"/>
                <a:gd name="connsiteY4-152" fmla="*/ 2440882 h 2440882"/>
                <a:gd name="connsiteX5-153" fmla="*/ 19050 w 3005325"/>
                <a:gd name="connsiteY5-154" fmla="*/ 164433 h 2440882"/>
                <a:gd name="connsiteX0-155" fmla="*/ 19050 w 3005325"/>
                <a:gd name="connsiteY0-156" fmla="*/ 164433 h 2440882"/>
                <a:gd name="connsiteX1-157" fmla="*/ 1523206 w 3005325"/>
                <a:gd name="connsiteY1-158" fmla="*/ 256606 h 2440882"/>
                <a:gd name="connsiteX2-159" fmla="*/ 2858988 w 3005325"/>
                <a:gd name="connsiteY2-160" fmla="*/ 1012158 h 2440882"/>
                <a:gd name="connsiteX3-161" fmla="*/ 2592288 w 3005325"/>
                <a:gd name="connsiteY3-162" fmla="*/ 2440882 h 2440882"/>
                <a:gd name="connsiteX4-163" fmla="*/ 0 w 3005325"/>
                <a:gd name="connsiteY4-164" fmla="*/ 2440882 h 2440882"/>
                <a:gd name="connsiteX5-165" fmla="*/ 19050 w 3005325"/>
                <a:gd name="connsiteY5-166" fmla="*/ 164433 h 2440882"/>
                <a:gd name="connsiteX0-167" fmla="*/ 19050 w 2858988"/>
                <a:gd name="connsiteY0-168" fmla="*/ 164433 h 2440882"/>
                <a:gd name="connsiteX1-169" fmla="*/ 1523206 w 2858988"/>
                <a:gd name="connsiteY1-170" fmla="*/ 256606 h 2440882"/>
                <a:gd name="connsiteX2-171" fmla="*/ 2858988 w 2858988"/>
                <a:gd name="connsiteY2-172" fmla="*/ 1012158 h 2440882"/>
                <a:gd name="connsiteX3-173" fmla="*/ 2592288 w 2858988"/>
                <a:gd name="connsiteY3-174" fmla="*/ 2440882 h 2440882"/>
                <a:gd name="connsiteX4-175" fmla="*/ 0 w 2858988"/>
                <a:gd name="connsiteY4-176" fmla="*/ 2440882 h 2440882"/>
                <a:gd name="connsiteX5-177" fmla="*/ 19050 w 2858988"/>
                <a:gd name="connsiteY5-178" fmla="*/ 164433 h 2440882"/>
                <a:gd name="connsiteX0-179" fmla="*/ 742950 w 2858988"/>
                <a:gd name="connsiteY0-180" fmla="*/ 117391 h 2631965"/>
                <a:gd name="connsiteX1-181" fmla="*/ 1523206 w 2858988"/>
                <a:gd name="connsiteY1-182" fmla="*/ 447689 h 2631965"/>
                <a:gd name="connsiteX2-183" fmla="*/ 2858988 w 2858988"/>
                <a:gd name="connsiteY2-184" fmla="*/ 1203241 h 2631965"/>
                <a:gd name="connsiteX3-185" fmla="*/ 2592288 w 2858988"/>
                <a:gd name="connsiteY3-186" fmla="*/ 2631965 h 2631965"/>
                <a:gd name="connsiteX4-187" fmla="*/ 0 w 2858988"/>
                <a:gd name="connsiteY4-188" fmla="*/ 2631965 h 2631965"/>
                <a:gd name="connsiteX5-189" fmla="*/ 742950 w 2858988"/>
                <a:gd name="connsiteY5-190" fmla="*/ 117391 h 2631965"/>
                <a:gd name="connsiteX0-191" fmla="*/ 38100 w 2858988"/>
                <a:gd name="connsiteY0-192" fmla="*/ 154701 h 2469250"/>
                <a:gd name="connsiteX1-193" fmla="*/ 1523206 w 2858988"/>
                <a:gd name="connsiteY1-194" fmla="*/ 284974 h 2469250"/>
                <a:gd name="connsiteX2-195" fmla="*/ 2858988 w 2858988"/>
                <a:gd name="connsiteY2-196" fmla="*/ 1040526 h 2469250"/>
                <a:gd name="connsiteX3-197" fmla="*/ 2592288 w 2858988"/>
                <a:gd name="connsiteY3-198" fmla="*/ 2469250 h 2469250"/>
                <a:gd name="connsiteX4-199" fmla="*/ 0 w 2858988"/>
                <a:gd name="connsiteY4-200" fmla="*/ 2469250 h 2469250"/>
                <a:gd name="connsiteX5-201" fmla="*/ 38100 w 2858988"/>
                <a:gd name="connsiteY5-202" fmla="*/ 154701 h 2469250"/>
                <a:gd name="connsiteX0-203" fmla="*/ 38100 w 2858988"/>
                <a:gd name="connsiteY0-204" fmla="*/ 19976 h 2334525"/>
                <a:gd name="connsiteX1-205" fmla="*/ 1523206 w 2858988"/>
                <a:gd name="connsiteY1-206" fmla="*/ 150249 h 2334525"/>
                <a:gd name="connsiteX2-207" fmla="*/ 2858988 w 2858988"/>
                <a:gd name="connsiteY2-208" fmla="*/ 905801 h 2334525"/>
                <a:gd name="connsiteX3-209" fmla="*/ 2592288 w 2858988"/>
                <a:gd name="connsiteY3-210" fmla="*/ 2334525 h 2334525"/>
                <a:gd name="connsiteX4-211" fmla="*/ 0 w 2858988"/>
                <a:gd name="connsiteY4-212" fmla="*/ 2334525 h 2334525"/>
                <a:gd name="connsiteX5-213" fmla="*/ 38100 w 2858988"/>
                <a:gd name="connsiteY5-214" fmla="*/ 19976 h 2334525"/>
                <a:gd name="connsiteX0-215" fmla="*/ 38100 w 2858988"/>
                <a:gd name="connsiteY0-216" fmla="*/ 0 h 2314549"/>
                <a:gd name="connsiteX1-217" fmla="*/ 1523206 w 2858988"/>
                <a:gd name="connsiteY1-218" fmla="*/ 130273 h 2314549"/>
                <a:gd name="connsiteX2-219" fmla="*/ 2858988 w 2858988"/>
                <a:gd name="connsiteY2-220" fmla="*/ 885825 h 2314549"/>
                <a:gd name="connsiteX3-221" fmla="*/ 2592288 w 2858988"/>
                <a:gd name="connsiteY3-222" fmla="*/ 2314549 h 2314549"/>
                <a:gd name="connsiteX4-223" fmla="*/ 0 w 2858988"/>
                <a:gd name="connsiteY4-224" fmla="*/ 2314549 h 2314549"/>
                <a:gd name="connsiteX5-225" fmla="*/ 38100 w 2858988"/>
                <a:gd name="connsiteY5-226" fmla="*/ 0 h 2314549"/>
                <a:gd name="connsiteX0-227" fmla="*/ 38100 w 2858988"/>
                <a:gd name="connsiteY0-228" fmla="*/ 19975 h 2334524"/>
                <a:gd name="connsiteX1-229" fmla="*/ 1523206 w 2858988"/>
                <a:gd name="connsiteY1-230" fmla="*/ 150248 h 2334524"/>
                <a:gd name="connsiteX2-231" fmla="*/ 2858988 w 2858988"/>
                <a:gd name="connsiteY2-232" fmla="*/ 905800 h 2334524"/>
                <a:gd name="connsiteX3-233" fmla="*/ 2592288 w 2858988"/>
                <a:gd name="connsiteY3-234" fmla="*/ 2334524 h 2334524"/>
                <a:gd name="connsiteX4-235" fmla="*/ 0 w 2858988"/>
                <a:gd name="connsiteY4-236" fmla="*/ 2334524 h 2334524"/>
                <a:gd name="connsiteX5-237" fmla="*/ 38100 w 2858988"/>
                <a:gd name="connsiteY5-238" fmla="*/ 19975 h 2334524"/>
                <a:gd name="connsiteX0-239" fmla="*/ 2047875 w 4868763"/>
                <a:gd name="connsiteY0-240" fmla="*/ 19975 h 2334524"/>
                <a:gd name="connsiteX1-241" fmla="*/ 3532981 w 4868763"/>
                <a:gd name="connsiteY1-242" fmla="*/ 150248 h 2334524"/>
                <a:gd name="connsiteX2-243" fmla="*/ 4868763 w 4868763"/>
                <a:gd name="connsiteY2-244" fmla="*/ 905800 h 2334524"/>
                <a:gd name="connsiteX3-245" fmla="*/ 4602063 w 4868763"/>
                <a:gd name="connsiteY3-246" fmla="*/ 2334524 h 2334524"/>
                <a:gd name="connsiteX4-247" fmla="*/ 0 w 4868763"/>
                <a:gd name="connsiteY4-248" fmla="*/ 1267724 h 2334524"/>
                <a:gd name="connsiteX5-249" fmla="*/ 2047875 w 4868763"/>
                <a:gd name="connsiteY5-250" fmla="*/ 19975 h 2334524"/>
                <a:gd name="connsiteX0-251" fmla="*/ 2047875 w 4868763"/>
                <a:gd name="connsiteY0-252" fmla="*/ 19975 h 2334524"/>
                <a:gd name="connsiteX1-253" fmla="*/ 3532981 w 4868763"/>
                <a:gd name="connsiteY1-254" fmla="*/ 150248 h 2334524"/>
                <a:gd name="connsiteX2-255" fmla="*/ 4868763 w 4868763"/>
                <a:gd name="connsiteY2-256" fmla="*/ 905800 h 2334524"/>
                <a:gd name="connsiteX3-257" fmla="*/ 4602063 w 4868763"/>
                <a:gd name="connsiteY3-258" fmla="*/ 2334524 h 2334524"/>
                <a:gd name="connsiteX4-259" fmla="*/ 0 w 4868763"/>
                <a:gd name="connsiteY4-260" fmla="*/ 1267724 h 2334524"/>
                <a:gd name="connsiteX5-261" fmla="*/ 2047875 w 4868763"/>
                <a:gd name="connsiteY5-262" fmla="*/ 19975 h 2334524"/>
                <a:gd name="connsiteX0-263" fmla="*/ 2047875 w 4868763"/>
                <a:gd name="connsiteY0-264" fmla="*/ 19975 h 2334524"/>
                <a:gd name="connsiteX1-265" fmla="*/ 3532981 w 4868763"/>
                <a:gd name="connsiteY1-266" fmla="*/ 150248 h 2334524"/>
                <a:gd name="connsiteX2-267" fmla="*/ 4868763 w 4868763"/>
                <a:gd name="connsiteY2-268" fmla="*/ 905800 h 2334524"/>
                <a:gd name="connsiteX3-269" fmla="*/ 4602063 w 4868763"/>
                <a:gd name="connsiteY3-270" fmla="*/ 2334524 h 2334524"/>
                <a:gd name="connsiteX4-271" fmla="*/ 0 w 4868763"/>
                <a:gd name="connsiteY4-272" fmla="*/ 1267724 h 2334524"/>
                <a:gd name="connsiteX5-273" fmla="*/ 2047875 w 4868763"/>
                <a:gd name="connsiteY5-274" fmla="*/ 19975 h 2334524"/>
                <a:gd name="connsiteX0-275" fmla="*/ 2047875 w 4868763"/>
                <a:gd name="connsiteY0-276" fmla="*/ 19975 h 2334524"/>
                <a:gd name="connsiteX1-277" fmla="*/ 3532981 w 4868763"/>
                <a:gd name="connsiteY1-278" fmla="*/ 150248 h 2334524"/>
                <a:gd name="connsiteX2-279" fmla="*/ 4868763 w 4868763"/>
                <a:gd name="connsiteY2-280" fmla="*/ 905800 h 2334524"/>
                <a:gd name="connsiteX3-281" fmla="*/ 4602063 w 4868763"/>
                <a:gd name="connsiteY3-282" fmla="*/ 2334524 h 2334524"/>
                <a:gd name="connsiteX4-283" fmla="*/ 0 w 4868763"/>
                <a:gd name="connsiteY4-284" fmla="*/ 1267724 h 2334524"/>
                <a:gd name="connsiteX5-285" fmla="*/ 2047875 w 4868763"/>
                <a:gd name="connsiteY5-286" fmla="*/ 19975 h 2334524"/>
                <a:gd name="connsiteX0-287" fmla="*/ 2047875 w 4868763"/>
                <a:gd name="connsiteY0-288" fmla="*/ 19975 h 2401199"/>
                <a:gd name="connsiteX1-289" fmla="*/ 3532981 w 4868763"/>
                <a:gd name="connsiteY1-290" fmla="*/ 150248 h 2401199"/>
                <a:gd name="connsiteX2-291" fmla="*/ 4868763 w 4868763"/>
                <a:gd name="connsiteY2-292" fmla="*/ 905800 h 2401199"/>
                <a:gd name="connsiteX3-293" fmla="*/ 3582888 w 4868763"/>
                <a:gd name="connsiteY3-294" fmla="*/ 2401199 h 2401199"/>
                <a:gd name="connsiteX4-295" fmla="*/ 0 w 4868763"/>
                <a:gd name="connsiteY4-296" fmla="*/ 1267724 h 2401199"/>
                <a:gd name="connsiteX5-297" fmla="*/ 2047875 w 4868763"/>
                <a:gd name="connsiteY5-298" fmla="*/ 19975 h 2401199"/>
                <a:gd name="connsiteX0-299" fmla="*/ 2047875 w 4868763"/>
                <a:gd name="connsiteY0-300" fmla="*/ 19975 h 2401199"/>
                <a:gd name="connsiteX1-301" fmla="*/ 3532981 w 4868763"/>
                <a:gd name="connsiteY1-302" fmla="*/ 150248 h 2401199"/>
                <a:gd name="connsiteX2-303" fmla="*/ 4868763 w 4868763"/>
                <a:gd name="connsiteY2-304" fmla="*/ 905800 h 2401199"/>
                <a:gd name="connsiteX3-305" fmla="*/ 3582888 w 4868763"/>
                <a:gd name="connsiteY3-306" fmla="*/ 2401199 h 2401199"/>
                <a:gd name="connsiteX4-307" fmla="*/ 0 w 4868763"/>
                <a:gd name="connsiteY4-308" fmla="*/ 1267724 h 2401199"/>
                <a:gd name="connsiteX5-309" fmla="*/ 2047875 w 4868763"/>
                <a:gd name="connsiteY5-310" fmla="*/ 19975 h 2401199"/>
                <a:gd name="connsiteX0-311" fmla="*/ 2047875 w 4868763"/>
                <a:gd name="connsiteY0-312" fmla="*/ 19975 h 2401199"/>
                <a:gd name="connsiteX1-313" fmla="*/ 3532981 w 4868763"/>
                <a:gd name="connsiteY1-314" fmla="*/ 150248 h 2401199"/>
                <a:gd name="connsiteX2-315" fmla="*/ 4868763 w 4868763"/>
                <a:gd name="connsiteY2-316" fmla="*/ 905800 h 2401199"/>
                <a:gd name="connsiteX3-317" fmla="*/ 3582888 w 4868763"/>
                <a:gd name="connsiteY3-318" fmla="*/ 2401199 h 2401199"/>
                <a:gd name="connsiteX4-319" fmla="*/ 0 w 4868763"/>
                <a:gd name="connsiteY4-320" fmla="*/ 1267724 h 2401199"/>
                <a:gd name="connsiteX5-321" fmla="*/ 2047875 w 4868763"/>
                <a:gd name="connsiteY5-322" fmla="*/ 19975 h 2401199"/>
                <a:gd name="connsiteX0-323" fmla="*/ 2047875 w 4868763"/>
                <a:gd name="connsiteY0-324" fmla="*/ 19975 h 2401199"/>
                <a:gd name="connsiteX1-325" fmla="*/ 3532981 w 4868763"/>
                <a:gd name="connsiteY1-326" fmla="*/ 150248 h 2401199"/>
                <a:gd name="connsiteX2-327" fmla="*/ 4868763 w 4868763"/>
                <a:gd name="connsiteY2-328" fmla="*/ 905800 h 2401199"/>
                <a:gd name="connsiteX3-329" fmla="*/ 3582888 w 4868763"/>
                <a:gd name="connsiteY3-330" fmla="*/ 2401199 h 2401199"/>
                <a:gd name="connsiteX4-331" fmla="*/ 0 w 4868763"/>
                <a:gd name="connsiteY4-332" fmla="*/ 1267724 h 2401199"/>
                <a:gd name="connsiteX5-333" fmla="*/ 2047875 w 4868763"/>
                <a:gd name="connsiteY5-334" fmla="*/ 19975 h 2401199"/>
                <a:gd name="connsiteX0-335" fmla="*/ 2047875 w 4868763"/>
                <a:gd name="connsiteY0-336" fmla="*/ 19975 h 2401199"/>
                <a:gd name="connsiteX1-337" fmla="*/ 3532981 w 4868763"/>
                <a:gd name="connsiteY1-338" fmla="*/ 150248 h 2401199"/>
                <a:gd name="connsiteX2-339" fmla="*/ 4868763 w 4868763"/>
                <a:gd name="connsiteY2-340" fmla="*/ 905800 h 2401199"/>
                <a:gd name="connsiteX3-341" fmla="*/ 3582888 w 4868763"/>
                <a:gd name="connsiteY3-342" fmla="*/ 2401199 h 2401199"/>
                <a:gd name="connsiteX4-343" fmla="*/ 0 w 4868763"/>
                <a:gd name="connsiteY4-344" fmla="*/ 1267724 h 2401199"/>
                <a:gd name="connsiteX5-345" fmla="*/ 2047875 w 4868763"/>
                <a:gd name="connsiteY5-346" fmla="*/ 19975 h 2401199"/>
                <a:gd name="connsiteX0-347" fmla="*/ 2047875 w 4868763"/>
                <a:gd name="connsiteY0-348" fmla="*/ 19975 h 2401199"/>
                <a:gd name="connsiteX1-349" fmla="*/ 3532981 w 4868763"/>
                <a:gd name="connsiteY1-350" fmla="*/ 150248 h 2401199"/>
                <a:gd name="connsiteX2-351" fmla="*/ 4868763 w 4868763"/>
                <a:gd name="connsiteY2-352" fmla="*/ 905800 h 2401199"/>
                <a:gd name="connsiteX3-353" fmla="*/ 3582888 w 4868763"/>
                <a:gd name="connsiteY3-354" fmla="*/ 2401199 h 2401199"/>
                <a:gd name="connsiteX4-355" fmla="*/ 0 w 4868763"/>
                <a:gd name="connsiteY4-356" fmla="*/ 1267724 h 2401199"/>
                <a:gd name="connsiteX5-357" fmla="*/ 2047875 w 4868763"/>
                <a:gd name="connsiteY5-358" fmla="*/ 19975 h 2401199"/>
                <a:gd name="connsiteX0-359" fmla="*/ 2047875 w 4868763"/>
                <a:gd name="connsiteY0-360" fmla="*/ 19975 h 2401199"/>
                <a:gd name="connsiteX1-361" fmla="*/ 3532981 w 4868763"/>
                <a:gd name="connsiteY1-362" fmla="*/ 150248 h 2401199"/>
                <a:gd name="connsiteX2-363" fmla="*/ 4868763 w 4868763"/>
                <a:gd name="connsiteY2-364" fmla="*/ 905800 h 2401199"/>
                <a:gd name="connsiteX3-365" fmla="*/ 3582888 w 4868763"/>
                <a:gd name="connsiteY3-366" fmla="*/ 2401199 h 2401199"/>
                <a:gd name="connsiteX4-367" fmla="*/ 0 w 4868763"/>
                <a:gd name="connsiteY4-368" fmla="*/ 1267724 h 2401199"/>
                <a:gd name="connsiteX5-369" fmla="*/ 2047875 w 4868763"/>
                <a:gd name="connsiteY5-370" fmla="*/ 19975 h 2401199"/>
                <a:gd name="connsiteX0-371" fmla="*/ 2047875 w 4868763"/>
                <a:gd name="connsiteY0-372" fmla="*/ 19975 h 2401199"/>
                <a:gd name="connsiteX1-373" fmla="*/ 3532981 w 4868763"/>
                <a:gd name="connsiteY1-374" fmla="*/ 150248 h 2401199"/>
                <a:gd name="connsiteX2-375" fmla="*/ 4868763 w 4868763"/>
                <a:gd name="connsiteY2-376" fmla="*/ 905800 h 2401199"/>
                <a:gd name="connsiteX3-377" fmla="*/ 3582888 w 4868763"/>
                <a:gd name="connsiteY3-378" fmla="*/ 2401199 h 2401199"/>
                <a:gd name="connsiteX4-379" fmla="*/ 0 w 4868763"/>
                <a:gd name="connsiteY4-380" fmla="*/ 1267724 h 2401199"/>
                <a:gd name="connsiteX5-381" fmla="*/ 2047875 w 4868763"/>
                <a:gd name="connsiteY5-382" fmla="*/ 19975 h 2401199"/>
                <a:gd name="connsiteX0-383" fmla="*/ 2047875 w 4868763"/>
                <a:gd name="connsiteY0-384" fmla="*/ 19975 h 2401199"/>
                <a:gd name="connsiteX1-385" fmla="*/ 3532981 w 4868763"/>
                <a:gd name="connsiteY1-386" fmla="*/ 150248 h 2401199"/>
                <a:gd name="connsiteX2-387" fmla="*/ 4868763 w 4868763"/>
                <a:gd name="connsiteY2-388" fmla="*/ 905800 h 2401199"/>
                <a:gd name="connsiteX3-389" fmla="*/ 3582888 w 4868763"/>
                <a:gd name="connsiteY3-390" fmla="*/ 2401199 h 2401199"/>
                <a:gd name="connsiteX4-391" fmla="*/ 0 w 4868763"/>
                <a:gd name="connsiteY4-392" fmla="*/ 1267724 h 2401199"/>
                <a:gd name="connsiteX5-393" fmla="*/ 2047875 w 4868763"/>
                <a:gd name="connsiteY5-394" fmla="*/ 19975 h 2401199"/>
                <a:gd name="connsiteX0-395" fmla="*/ 2047875 w 4868763"/>
                <a:gd name="connsiteY0-396" fmla="*/ 19975 h 2105924"/>
                <a:gd name="connsiteX1-397" fmla="*/ 3532981 w 4868763"/>
                <a:gd name="connsiteY1-398" fmla="*/ 150248 h 2105924"/>
                <a:gd name="connsiteX2-399" fmla="*/ 4868763 w 4868763"/>
                <a:gd name="connsiteY2-400" fmla="*/ 905800 h 2105924"/>
                <a:gd name="connsiteX3-401" fmla="*/ 3868638 w 4868763"/>
                <a:gd name="connsiteY3-402" fmla="*/ 2105924 h 2105924"/>
                <a:gd name="connsiteX4-403" fmla="*/ 0 w 4868763"/>
                <a:gd name="connsiteY4-404" fmla="*/ 1267724 h 2105924"/>
                <a:gd name="connsiteX5-405" fmla="*/ 2047875 w 4868763"/>
                <a:gd name="connsiteY5-406" fmla="*/ 19975 h 2105924"/>
                <a:gd name="connsiteX0-407" fmla="*/ 2047875 w 4868763"/>
                <a:gd name="connsiteY0-408" fmla="*/ 19975 h 2382149"/>
                <a:gd name="connsiteX1-409" fmla="*/ 3532981 w 4868763"/>
                <a:gd name="connsiteY1-410" fmla="*/ 150248 h 2382149"/>
                <a:gd name="connsiteX2-411" fmla="*/ 4868763 w 4868763"/>
                <a:gd name="connsiteY2-412" fmla="*/ 905800 h 2382149"/>
                <a:gd name="connsiteX3-413" fmla="*/ 3582888 w 4868763"/>
                <a:gd name="connsiteY3-414" fmla="*/ 2382149 h 2382149"/>
                <a:gd name="connsiteX4-415" fmla="*/ 0 w 4868763"/>
                <a:gd name="connsiteY4-416" fmla="*/ 1267724 h 2382149"/>
                <a:gd name="connsiteX5-417" fmla="*/ 2047875 w 4868763"/>
                <a:gd name="connsiteY5-418" fmla="*/ 19975 h 2382149"/>
                <a:gd name="connsiteX0-419" fmla="*/ 2047875 w 4868763"/>
                <a:gd name="connsiteY0-420" fmla="*/ 19975 h 2382149"/>
                <a:gd name="connsiteX1-421" fmla="*/ 3532981 w 4868763"/>
                <a:gd name="connsiteY1-422" fmla="*/ 150248 h 2382149"/>
                <a:gd name="connsiteX2-423" fmla="*/ 4868763 w 4868763"/>
                <a:gd name="connsiteY2-424" fmla="*/ 905800 h 2382149"/>
                <a:gd name="connsiteX3-425" fmla="*/ 3582888 w 4868763"/>
                <a:gd name="connsiteY3-426" fmla="*/ 2382149 h 2382149"/>
                <a:gd name="connsiteX4-427" fmla="*/ 0 w 4868763"/>
                <a:gd name="connsiteY4-428" fmla="*/ 1267724 h 2382149"/>
                <a:gd name="connsiteX5-429" fmla="*/ 2047875 w 4868763"/>
                <a:gd name="connsiteY5-430" fmla="*/ 19975 h 2382149"/>
                <a:gd name="connsiteX0-431" fmla="*/ 2047875 w 4868763"/>
                <a:gd name="connsiteY0-432" fmla="*/ 19975 h 2382149"/>
                <a:gd name="connsiteX1-433" fmla="*/ 3532981 w 4868763"/>
                <a:gd name="connsiteY1-434" fmla="*/ 150248 h 2382149"/>
                <a:gd name="connsiteX2-435" fmla="*/ 4868763 w 4868763"/>
                <a:gd name="connsiteY2-436" fmla="*/ 905800 h 2382149"/>
                <a:gd name="connsiteX3-437" fmla="*/ 3582888 w 4868763"/>
                <a:gd name="connsiteY3-438" fmla="*/ 2382149 h 2382149"/>
                <a:gd name="connsiteX4-439" fmla="*/ 0 w 4868763"/>
                <a:gd name="connsiteY4-440" fmla="*/ 1267724 h 2382149"/>
                <a:gd name="connsiteX5-441" fmla="*/ 2047875 w 4868763"/>
                <a:gd name="connsiteY5-442" fmla="*/ 19975 h 2382149"/>
                <a:gd name="connsiteX0-443" fmla="*/ 2047875 w 4868763"/>
                <a:gd name="connsiteY0-444" fmla="*/ 19975 h 2706692"/>
                <a:gd name="connsiteX1-445" fmla="*/ 3532981 w 4868763"/>
                <a:gd name="connsiteY1-446" fmla="*/ 150248 h 2706692"/>
                <a:gd name="connsiteX2-447" fmla="*/ 4868763 w 4868763"/>
                <a:gd name="connsiteY2-448" fmla="*/ 905800 h 2706692"/>
                <a:gd name="connsiteX3-449" fmla="*/ 3623241 w 4868763"/>
                <a:gd name="connsiteY3-450" fmla="*/ 2706692 h 2706692"/>
                <a:gd name="connsiteX4-451" fmla="*/ 0 w 4868763"/>
                <a:gd name="connsiteY4-452" fmla="*/ 1267724 h 2706692"/>
                <a:gd name="connsiteX5-453" fmla="*/ 2047875 w 4868763"/>
                <a:gd name="connsiteY5-454" fmla="*/ 19975 h 2706692"/>
                <a:gd name="connsiteX0-455" fmla="*/ 2047875 w 4868763"/>
                <a:gd name="connsiteY0-456" fmla="*/ 19975 h 2706692"/>
                <a:gd name="connsiteX1-457" fmla="*/ 3532981 w 4868763"/>
                <a:gd name="connsiteY1-458" fmla="*/ 150248 h 2706692"/>
                <a:gd name="connsiteX2-459" fmla="*/ 4868763 w 4868763"/>
                <a:gd name="connsiteY2-460" fmla="*/ 905800 h 2706692"/>
                <a:gd name="connsiteX3-461" fmla="*/ 3569437 w 4868763"/>
                <a:gd name="connsiteY3-462" fmla="*/ 2706692 h 2706692"/>
                <a:gd name="connsiteX4-463" fmla="*/ 0 w 4868763"/>
                <a:gd name="connsiteY4-464" fmla="*/ 1267724 h 2706692"/>
                <a:gd name="connsiteX5-465" fmla="*/ 2047875 w 4868763"/>
                <a:gd name="connsiteY5-466" fmla="*/ 19975 h 2706692"/>
                <a:gd name="connsiteX0-467" fmla="*/ 2047875 w 5081687"/>
                <a:gd name="connsiteY0-468" fmla="*/ 19975 h 2706692"/>
                <a:gd name="connsiteX1-469" fmla="*/ 3532981 w 5081687"/>
                <a:gd name="connsiteY1-470" fmla="*/ 150248 h 2706692"/>
                <a:gd name="connsiteX2-471" fmla="*/ 5081687 w 5081687"/>
                <a:gd name="connsiteY2-472" fmla="*/ 1551251 h 2706692"/>
                <a:gd name="connsiteX3-473" fmla="*/ 3569437 w 5081687"/>
                <a:gd name="connsiteY3-474" fmla="*/ 2706692 h 2706692"/>
                <a:gd name="connsiteX4-475" fmla="*/ 0 w 5081687"/>
                <a:gd name="connsiteY4-476" fmla="*/ 1267724 h 2706692"/>
                <a:gd name="connsiteX5-477" fmla="*/ 2047875 w 5081687"/>
                <a:gd name="connsiteY5-478" fmla="*/ 19975 h 2706692"/>
                <a:gd name="connsiteX0-479" fmla="*/ 2047875 w 5081687"/>
                <a:gd name="connsiteY0-480" fmla="*/ 19975 h 2706692"/>
                <a:gd name="connsiteX1-481" fmla="*/ 3532981 w 5081687"/>
                <a:gd name="connsiteY1-482" fmla="*/ 150248 h 2706692"/>
                <a:gd name="connsiteX2-483" fmla="*/ 5081687 w 5081687"/>
                <a:gd name="connsiteY2-484" fmla="*/ 1551251 h 2706692"/>
                <a:gd name="connsiteX3-485" fmla="*/ 3569437 w 5081687"/>
                <a:gd name="connsiteY3-486" fmla="*/ 2706692 h 2706692"/>
                <a:gd name="connsiteX4-487" fmla="*/ 0 w 5081687"/>
                <a:gd name="connsiteY4-488" fmla="*/ 1267724 h 2706692"/>
                <a:gd name="connsiteX5-489" fmla="*/ 2047875 w 5081687"/>
                <a:gd name="connsiteY5-490" fmla="*/ 19975 h 2706692"/>
                <a:gd name="connsiteX0-491" fmla="*/ 2047875 w 5081687"/>
                <a:gd name="connsiteY0-492" fmla="*/ 19975 h 2706692"/>
                <a:gd name="connsiteX1-493" fmla="*/ 3532981 w 5081687"/>
                <a:gd name="connsiteY1-494" fmla="*/ 150248 h 2706692"/>
                <a:gd name="connsiteX2-495" fmla="*/ 5081687 w 5081687"/>
                <a:gd name="connsiteY2-496" fmla="*/ 1551251 h 2706692"/>
                <a:gd name="connsiteX3-497" fmla="*/ 3569437 w 5081687"/>
                <a:gd name="connsiteY3-498" fmla="*/ 2706692 h 2706692"/>
                <a:gd name="connsiteX4-499" fmla="*/ 0 w 5081687"/>
                <a:gd name="connsiteY4-500" fmla="*/ 1267724 h 2706692"/>
                <a:gd name="connsiteX5-501" fmla="*/ 2047875 w 5081687"/>
                <a:gd name="connsiteY5-502" fmla="*/ 19975 h 2706692"/>
                <a:gd name="connsiteX0-503" fmla="*/ 2034138 w 5081687"/>
                <a:gd name="connsiteY0-504" fmla="*/ 485769 h 2579369"/>
                <a:gd name="connsiteX1-505" fmla="*/ 3532981 w 5081687"/>
                <a:gd name="connsiteY1-506" fmla="*/ 22925 h 2579369"/>
                <a:gd name="connsiteX2-507" fmla="*/ 5081687 w 5081687"/>
                <a:gd name="connsiteY2-508" fmla="*/ 1423928 h 2579369"/>
                <a:gd name="connsiteX3-509" fmla="*/ 3569437 w 5081687"/>
                <a:gd name="connsiteY3-510" fmla="*/ 2579369 h 2579369"/>
                <a:gd name="connsiteX4-511" fmla="*/ 0 w 5081687"/>
                <a:gd name="connsiteY4-512" fmla="*/ 1140401 h 2579369"/>
                <a:gd name="connsiteX5-513" fmla="*/ 2034138 w 5081687"/>
                <a:gd name="connsiteY5-514" fmla="*/ 485769 h 2579369"/>
                <a:gd name="connsiteX0-515" fmla="*/ 2336353 w 5081687"/>
                <a:gd name="connsiteY0-516" fmla="*/ 247117 h 2593663"/>
                <a:gd name="connsiteX1-517" fmla="*/ 3532981 w 5081687"/>
                <a:gd name="connsiteY1-518" fmla="*/ 37219 h 2593663"/>
                <a:gd name="connsiteX2-519" fmla="*/ 5081687 w 5081687"/>
                <a:gd name="connsiteY2-520" fmla="*/ 1438222 h 2593663"/>
                <a:gd name="connsiteX3-521" fmla="*/ 3569437 w 5081687"/>
                <a:gd name="connsiteY3-522" fmla="*/ 2593663 h 2593663"/>
                <a:gd name="connsiteX4-523" fmla="*/ 0 w 5081687"/>
                <a:gd name="connsiteY4-524" fmla="*/ 1154695 h 2593663"/>
                <a:gd name="connsiteX5-525" fmla="*/ 2336353 w 5081687"/>
                <a:gd name="connsiteY5-526" fmla="*/ 247117 h 2593663"/>
                <a:gd name="connsiteX0-527" fmla="*/ 2336353 w 5081687"/>
                <a:gd name="connsiteY0-528" fmla="*/ 266018 h 2612564"/>
                <a:gd name="connsiteX1-529" fmla="*/ 3532981 w 5081687"/>
                <a:gd name="connsiteY1-530" fmla="*/ 56120 h 2612564"/>
                <a:gd name="connsiteX2-531" fmla="*/ 5081687 w 5081687"/>
                <a:gd name="connsiteY2-532" fmla="*/ 1457123 h 2612564"/>
                <a:gd name="connsiteX3-533" fmla="*/ 3569437 w 5081687"/>
                <a:gd name="connsiteY3-534" fmla="*/ 2612564 h 2612564"/>
                <a:gd name="connsiteX4-535" fmla="*/ 0 w 5081687"/>
                <a:gd name="connsiteY4-536" fmla="*/ 1173596 h 2612564"/>
                <a:gd name="connsiteX5-537" fmla="*/ 2336353 w 5081687"/>
                <a:gd name="connsiteY5-538" fmla="*/ 266018 h 2612564"/>
                <a:gd name="connsiteX0-539" fmla="*/ 2336353 w 5081687"/>
                <a:gd name="connsiteY0-540" fmla="*/ 27292 h 2373838"/>
                <a:gd name="connsiteX1-541" fmla="*/ 3498637 w 5081687"/>
                <a:gd name="connsiteY1-542" fmla="*/ 977461 h 2373838"/>
                <a:gd name="connsiteX2-543" fmla="*/ 5081687 w 5081687"/>
                <a:gd name="connsiteY2-544" fmla="*/ 1218397 h 2373838"/>
                <a:gd name="connsiteX3-545" fmla="*/ 3569437 w 5081687"/>
                <a:gd name="connsiteY3-546" fmla="*/ 2373838 h 2373838"/>
                <a:gd name="connsiteX4-547" fmla="*/ 0 w 5081687"/>
                <a:gd name="connsiteY4-548" fmla="*/ 934870 h 2373838"/>
                <a:gd name="connsiteX5-549" fmla="*/ 2336353 w 5081687"/>
                <a:gd name="connsiteY5-550" fmla="*/ 27292 h 2373838"/>
                <a:gd name="connsiteX0-551" fmla="*/ 2336353 w 5081687"/>
                <a:gd name="connsiteY0-552" fmla="*/ 61756 h 2408302"/>
                <a:gd name="connsiteX1-553" fmla="*/ 3979436 w 5081687"/>
                <a:gd name="connsiteY1-554" fmla="*/ 357750 h 2408302"/>
                <a:gd name="connsiteX2-555" fmla="*/ 5081687 w 5081687"/>
                <a:gd name="connsiteY2-556" fmla="*/ 1252861 h 2408302"/>
                <a:gd name="connsiteX3-557" fmla="*/ 3569437 w 5081687"/>
                <a:gd name="connsiteY3-558" fmla="*/ 2408302 h 2408302"/>
                <a:gd name="connsiteX4-559" fmla="*/ 0 w 5081687"/>
                <a:gd name="connsiteY4-560" fmla="*/ 969334 h 2408302"/>
                <a:gd name="connsiteX5-561" fmla="*/ 2336353 w 5081687"/>
                <a:gd name="connsiteY5-562" fmla="*/ 61756 h 2408302"/>
                <a:gd name="connsiteX0-563" fmla="*/ 2336353 w 5081687"/>
                <a:gd name="connsiteY0-564" fmla="*/ 61756 h 2408302"/>
                <a:gd name="connsiteX1-565" fmla="*/ 3979436 w 5081687"/>
                <a:gd name="connsiteY1-566" fmla="*/ 357750 h 2408302"/>
                <a:gd name="connsiteX2-567" fmla="*/ 5081687 w 5081687"/>
                <a:gd name="connsiteY2-568" fmla="*/ 1252861 h 2408302"/>
                <a:gd name="connsiteX3-569" fmla="*/ 3569437 w 5081687"/>
                <a:gd name="connsiteY3-570" fmla="*/ 2408302 h 2408302"/>
                <a:gd name="connsiteX4-571" fmla="*/ 0 w 5081687"/>
                <a:gd name="connsiteY4-572" fmla="*/ 969334 h 2408302"/>
                <a:gd name="connsiteX5-573" fmla="*/ 2336353 w 5081687"/>
                <a:gd name="connsiteY5-574" fmla="*/ 61756 h 2408302"/>
                <a:gd name="connsiteX0-575" fmla="*/ 2336353 w 5081687"/>
                <a:gd name="connsiteY0-576" fmla="*/ 61756 h 2408302"/>
                <a:gd name="connsiteX1-577" fmla="*/ 3979436 w 5081687"/>
                <a:gd name="connsiteY1-578" fmla="*/ 357750 h 2408302"/>
                <a:gd name="connsiteX2-579" fmla="*/ 5081687 w 5081687"/>
                <a:gd name="connsiteY2-580" fmla="*/ 1252861 h 2408302"/>
                <a:gd name="connsiteX3-581" fmla="*/ 3569437 w 5081687"/>
                <a:gd name="connsiteY3-582" fmla="*/ 2408302 h 2408302"/>
                <a:gd name="connsiteX4-583" fmla="*/ 0 w 5081687"/>
                <a:gd name="connsiteY4-584" fmla="*/ 969334 h 2408302"/>
                <a:gd name="connsiteX5-585" fmla="*/ 2336353 w 5081687"/>
                <a:gd name="connsiteY5-586" fmla="*/ 61756 h 2408302"/>
                <a:gd name="connsiteX0-587" fmla="*/ 2336353 w 5081687"/>
                <a:gd name="connsiteY0-588" fmla="*/ 0 h 2346546"/>
                <a:gd name="connsiteX1-589" fmla="*/ 3979436 w 5081687"/>
                <a:gd name="connsiteY1-590" fmla="*/ 295994 h 2346546"/>
                <a:gd name="connsiteX2-591" fmla="*/ 5081687 w 5081687"/>
                <a:gd name="connsiteY2-592" fmla="*/ 1191105 h 2346546"/>
                <a:gd name="connsiteX3-593" fmla="*/ 3569437 w 5081687"/>
                <a:gd name="connsiteY3-594" fmla="*/ 2346546 h 2346546"/>
                <a:gd name="connsiteX4-595" fmla="*/ 0 w 5081687"/>
                <a:gd name="connsiteY4-596" fmla="*/ 907578 h 2346546"/>
                <a:gd name="connsiteX5-597" fmla="*/ 2336353 w 5081687"/>
                <a:gd name="connsiteY5-598" fmla="*/ 0 h 2346546"/>
                <a:gd name="connsiteX0-599" fmla="*/ 2336353 w 5081687"/>
                <a:gd name="connsiteY0-600" fmla="*/ 14470 h 2361016"/>
                <a:gd name="connsiteX1-601" fmla="*/ 3979436 w 5081687"/>
                <a:gd name="connsiteY1-602" fmla="*/ 310464 h 2361016"/>
                <a:gd name="connsiteX2-603" fmla="*/ 5081687 w 5081687"/>
                <a:gd name="connsiteY2-604" fmla="*/ 1205575 h 2361016"/>
                <a:gd name="connsiteX3-605" fmla="*/ 3569437 w 5081687"/>
                <a:gd name="connsiteY3-606" fmla="*/ 2361016 h 2361016"/>
                <a:gd name="connsiteX4-607" fmla="*/ 0 w 5081687"/>
                <a:gd name="connsiteY4-608" fmla="*/ 922048 h 2361016"/>
                <a:gd name="connsiteX5-609" fmla="*/ 2336353 w 5081687"/>
                <a:gd name="connsiteY5-610" fmla="*/ 14470 h 2361016"/>
                <a:gd name="connsiteX0-611" fmla="*/ 2336353 w 5081687"/>
                <a:gd name="connsiteY0-612" fmla="*/ 17346 h 2363892"/>
                <a:gd name="connsiteX1-613" fmla="*/ 3979436 w 5081687"/>
                <a:gd name="connsiteY1-614" fmla="*/ 313340 h 2363892"/>
                <a:gd name="connsiteX2-615" fmla="*/ 5081687 w 5081687"/>
                <a:gd name="connsiteY2-616" fmla="*/ 1208451 h 2363892"/>
                <a:gd name="connsiteX3-617" fmla="*/ 3569437 w 5081687"/>
                <a:gd name="connsiteY3-618" fmla="*/ 2363892 h 2363892"/>
                <a:gd name="connsiteX4-619" fmla="*/ 0 w 5081687"/>
                <a:gd name="connsiteY4-620" fmla="*/ 924924 h 2363892"/>
                <a:gd name="connsiteX5-621" fmla="*/ 2336353 w 5081687"/>
                <a:gd name="connsiteY5-622" fmla="*/ 17346 h 2363892"/>
                <a:gd name="connsiteX0-623" fmla="*/ 2336353 w 5081687"/>
                <a:gd name="connsiteY0-624" fmla="*/ 6134 h 2352680"/>
                <a:gd name="connsiteX1-625" fmla="*/ 3979436 w 5081687"/>
                <a:gd name="connsiteY1-626" fmla="*/ 302128 h 2352680"/>
                <a:gd name="connsiteX2-627" fmla="*/ 5081687 w 5081687"/>
                <a:gd name="connsiteY2-628" fmla="*/ 1197239 h 2352680"/>
                <a:gd name="connsiteX3-629" fmla="*/ 3569437 w 5081687"/>
                <a:gd name="connsiteY3-630" fmla="*/ 2352680 h 2352680"/>
                <a:gd name="connsiteX4-631" fmla="*/ 0 w 5081687"/>
                <a:gd name="connsiteY4-632" fmla="*/ 913712 h 2352680"/>
                <a:gd name="connsiteX5-633" fmla="*/ 2336353 w 5081687"/>
                <a:gd name="connsiteY5-634" fmla="*/ 6134 h 2352680"/>
                <a:gd name="connsiteX0-635" fmla="*/ 2336353 w 5081687"/>
                <a:gd name="connsiteY0-636" fmla="*/ 9893 h 2356439"/>
                <a:gd name="connsiteX1-637" fmla="*/ 3979436 w 5081687"/>
                <a:gd name="connsiteY1-638" fmla="*/ 305887 h 2356439"/>
                <a:gd name="connsiteX2-639" fmla="*/ 5081687 w 5081687"/>
                <a:gd name="connsiteY2-640" fmla="*/ 1200998 h 2356439"/>
                <a:gd name="connsiteX3-641" fmla="*/ 3569437 w 5081687"/>
                <a:gd name="connsiteY3-642" fmla="*/ 2356439 h 2356439"/>
                <a:gd name="connsiteX4-643" fmla="*/ 0 w 5081687"/>
                <a:gd name="connsiteY4-644" fmla="*/ 917471 h 2356439"/>
                <a:gd name="connsiteX5-645" fmla="*/ 2336353 w 5081687"/>
                <a:gd name="connsiteY5-646" fmla="*/ 9893 h 2356439"/>
                <a:gd name="connsiteX0-647" fmla="*/ 2336353 w 5081687"/>
                <a:gd name="connsiteY0-648" fmla="*/ 10756 h 2357302"/>
                <a:gd name="connsiteX1-649" fmla="*/ 3979436 w 5081687"/>
                <a:gd name="connsiteY1-650" fmla="*/ 306750 h 2357302"/>
                <a:gd name="connsiteX2-651" fmla="*/ 5081687 w 5081687"/>
                <a:gd name="connsiteY2-652" fmla="*/ 1201861 h 2357302"/>
                <a:gd name="connsiteX3-653" fmla="*/ 3569437 w 5081687"/>
                <a:gd name="connsiteY3-654" fmla="*/ 2357302 h 2357302"/>
                <a:gd name="connsiteX4-655" fmla="*/ 0 w 5081687"/>
                <a:gd name="connsiteY4-656" fmla="*/ 918334 h 2357302"/>
                <a:gd name="connsiteX5-657" fmla="*/ 2336353 w 5081687"/>
                <a:gd name="connsiteY5-658" fmla="*/ 10756 h 2357302"/>
                <a:gd name="connsiteX0-659" fmla="*/ 2336353 w 5081687"/>
                <a:gd name="connsiteY0-660" fmla="*/ 10308 h 2356854"/>
                <a:gd name="connsiteX1-661" fmla="*/ 3979436 w 5081687"/>
                <a:gd name="connsiteY1-662" fmla="*/ 306302 h 2356854"/>
                <a:gd name="connsiteX2-663" fmla="*/ 5081687 w 5081687"/>
                <a:gd name="connsiteY2-664" fmla="*/ 1201413 h 2356854"/>
                <a:gd name="connsiteX3-665" fmla="*/ 3569437 w 5081687"/>
                <a:gd name="connsiteY3-666" fmla="*/ 2356854 h 2356854"/>
                <a:gd name="connsiteX4-667" fmla="*/ 0 w 5081687"/>
                <a:gd name="connsiteY4-668" fmla="*/ 917886 h 2356854"/>
                <a:gd name="connsiteX5-669" fmla="*/ 2336353 w 5081687"/>
                <a:gd name="connsiteY5-670" fmla="*/ 10308 h 2356854"/>
                <a:gd name="connsiteX0-671" fmla="*/ 2336353 w 5081687"/>
                <a:gd name="connsiteY0-672" fmla="*/ 10755 h 2357301"/>
                <a:gd name="connsiteX1-673" fmla="*/ 3979436 w 5081687"/>
                <a:gd name="connsiteY1-674" fmla="*/ 306749 h 2357301"/>
                <a:gd name="connsiteX2-675" fmla="*/ 5081687 w 5081687"/>
                <a:gd name="connsiteY2-676" fmla="*/ 1201860 h 2357301"/>
                <a:gd name="connsiteX3-677" fmla="*/ 3569437 w 5081687"/>
                <a:gd name="connsiteY3-678" fmla="*/ 2357301 h 2357301"/>
                <a:gd name="connsiteX4-679" fmla="*/ 0 w 5081687"/>
                <a:gd name="connsiteY4-680" fmla="*/ 918333 h 2357301"/>
                <a:gd name="connsiteX5-681" fmla="*/ 2336353 w 5081687"/>
                <a:gd name="connsiteY5-682" fmla="*/ 10755 h 2357301"/>
                <a:gd name="connsiteX0-683" fmla="*/ 2336353 w 5081687"/>
                <a:gd name="connsiteY0-684" fmla="*/ 11535 h 2358081"/>
                <a:gd name="connsiteX1-685" fmla="*/ 3979436 w 5081687"/>
                <a:gd name="connsiteY1-686" fmla="*/ 281364 h 2358081"/>
                <a:gd name="connsiteX2-687" fmla="*/ 5081687 w 5081687"/>
                <a:gd name="connsiteY2-688" fmla="*/ 1202640 h 2358081"/>
                <a:gd name="connsiteX3-689" fmla="*/ 3569437 w 5081687"/>
                <a:gd name="connsiteY3-690" fmla="*/ 2358081 h 2358081"/>
                <a:gd name="connsiteX4-691" fmla="*/ 0 w 5081687"/>
                <a:gd name="connsiteY4-692" fmla="*/ 919113 h 2358081"/>
                <a:gd name="connsiteX5-693" fmla="*/ 2336353 w 5081687"/>
                <a:gd name="connsiteY5-694" fmla="*/ 11535 h 2358081"/>
                <a:gd name="connsiteX0-695" fmla="*/ 2336353 w 5081687"/>
                <a:gd name="connsiteY0-696" fmla="*/ 11535 h 2358081"/>
                <a:gd name="connsiteX1-697" fmla="*/ 3979436 w 5081687"/>
                <a:gd name="connsiteY1-698" fmla="*/ 281364 h 2358081"/>
                <a:gd name="connsiteX2-699" fmla="*/ 5081687 w 5081687"/>
                <a:gd name="connsiteY2-700" fmla="*/ 1202640 h 2358081"/>
                <a:gd name="connsiteX3-701" fmla="*/ 3569437 w 5081687"/>
                <a:gd name="connsiteY3-702" fmla="*/ 2358081 h 2358081"/>
                <a:gd name="connsiteX4-703" fmla="*/ 0 w 5081687"/>
                <a:gd name="connsiteY4-704" fmla="*/ 919113 h 2358081"/>
                <a:gd name="connsiteX5-705" fmla="*/ 2336353 w 5081687"/>
                <a:gd name="connsiteY5-706" fmla="*/ 11535 h 2358081"/>
                <a:gd name="connsiteX0-707" fmla="*/ 2336353 w 5081687"/>
                <a:gd name="connsiteY0-708" fmla="*/ 11535 h 2358081"/>
                <a:gd name="connsiteX1-709" fmla="*/ 3979436 w 5081687"/>
                <a:gd name="connsiteY1-710" fmla="*/ 281364 h 2358081"/>
                <a:gd name="connsiteX2-711" fmla="*/ 5081687 w 5081687"/>
                <a:gd name="connsiteY2-712" fmla="*/ 1202640 h 2358081"/>
                <a:gd name="connsiteX3-713" fmla="*/ 3569437 w 5081687"/>
                <a:gd name="connsiteY3-714" fmla="*/ 2358081 h 2358081"/>
                <a:gd name="connsiteX4-715" fmla="*/ 0 w 5081687"/>
                <a:gd name="connsiteY4-716" fmla="*/ 919113 h 2358081"/>
                <a:gd name="connsiteX5-717" fmla="*/ 2336353 w 5081687"/>
                <a:gd name="connsiteY5-718" fmla="*/ 11535 h 2358081"/>
                <a:gd name="connsiteX0-719" fmla="*/ 2336353 w 5081687"/>
                <a:gd name="connsiteY0-720" fmla="*/ 0 h 2346546"/>
                <a:gd name="connsiteX1-721" fmla="*/ 5081687 w 5081687"/>
                <a:gd name="connsiteY1-722" fmla="*/ 1191105 h 2346546"/>
                <a:gd name="connsiteX2-723" fmla="*/ 3569437 w 5081687"/>
                <a:gd name="connsiteY2-724" fmla="*/ 2346546 h 2346546"/>
                <a:gd name="connsiteX3-725" fmla="*/ 0 w 5081687"/>
                <a:gd name="connsiteY3-726" fmla="*/ 907578 h 2346546"/>
                <a:gd name="connsiteX4-727" fmla="*/ 2336353 w 5081687"/>
                <a:gd name="connsiteY4-728" fmla="*/ 0 h 2346546"/>
                <a:gd name="connsiteX0-729" fmla="*/ 2336353 w 5081687"/>
                <a:gd name="connsiteY0-730" fmla="*/ 23593 h 2370139"/>
                <a:gd name="connsiteX1-731" fmla="*/ 5081687 w 5081687"/>
                <a:gd name="connsiteY1-732" fmla="*/ 1214698 h 2370139"/>
                <a:gd name="connsiteX2-733" fmla="*/ 3569437 w 5081687"/>
                <a:gd name="connsiteY2-734" fmla="*/ 2370139 h 2370139"/>
                <a:gd name="connsiteX3-735" fmla="*/ 0 w 5081687"/>
                <a:gd name="connsiteY3-736" fmla="*/ 931171 h 2370139"/>
                <a:gd name="connsiteX4-737" fmla="*/ 2336353 w 5081687"/>
                <a:gd name="connsiteY4-738" fmla="*/ 23593 h 2370139"/>
                <a:gd name="connsiteX0-739" fmla="*/ 1554633 w 5081687"/>
                <a:gd name="connsiteY0-740" fmla="*/ 19445 h 2608650"/>
                <a:gd name="connsiteX1-741" fmla="*/ 5081687 w 5081687"/>
                <a:gd name="connsiteY1-742" fmla="*/ 1453209 h 2608650"/>
                <a:gd name="connsiteX2-743" fmla="*/ 3569437 w 5081687"/>
                <a:gd name="connsiteY2-744" fmla="*/ 2608650 h 2608650"/>
                <a:gd name="connsiteX3-745" fmla="*/ 0 w 5081687"/>
                <a:gd name="connsiteY3-746" fmla="*/ 1169682 h 2608650"/>
                <a:gd name="connsiteX4-747" fmla="*/ 1554633 w 5081687"/>
                <a:gd name="connsiteY4-748" fmla="*/ 19445 h 2608650"/>
                <a:gd name="connsiteX0-749" fmla="*/ 1514099 w 5081687"/>
                <a:gd name="connsiteY0-750" fmla="*/ 19342 h 2615900"/>
                <a:gd name="connsiteX1-751" fmla="*/ 5081687 w 5081687"/>
                <a:gd name="connsiteY1-752" fmla="*/ 1460459 h 2615900"/>
                <a:gd name="connsiteX2-753" fmla="*/ 3569437 w 5081687"/>
                <a:gd name="connsiteY2-754" fmla="*/ 2615900 h 2615900"/>
                <a:gd name="connsiteX3-755" fmla="*/ 0 w 5081687"/>
                <a:gd name="connsiteY3-756" fmla="*/ 1176932 h 2615900"/>
                <a:gd name="connsiteX4-757" fmla="*/ 1514099 w 5081687"/>
                <a:gd name="connsiteY4-758" fmla="*/ 19342 h 2615900"/>
                <a:gd name="connsiteX0-759" fmla="*/ 1514099 w 5081687"/>
                <a:gd name="connsiteY0-760" fmla="*/ 35912 h 2632470"/>
                <a:gd name="connsiteX1-761" fmla="*/ 5081687 w 5081687"/>
                <a:gd name="connsiteY1-762" fmla="*/ 1477029 h 2632470"/>
                <a:gd name="connsiteX2-763" fmla="*/ 3569437 w 5081687"/>
                <a:gd name="connsiteY2-764" fmla="*/ 2632470 h 2632470"/>
                <a:gd name="connsiteX3-765" fmla="*/ 0 w 5081687"/>
                <a:gd name="connsiteY3-766" fmla="*/ 1193502 h 2632470"/>
                <a:gd name="connsiteX4-767" fmla="*/ 1514099 w 5081687"/>
                <a:gd name="connsiteY4-768" fmla="*/ 35912 h 2632470"/>
                <a:gd name="connsiteX0-769" fmla="*/ 1514099 w 5081687"/>
                <a:gd name="connsiteY0-770" fmla="*/ 35582 h 2632140"/>
                <a:gd name="connsiteX1-771" fmla="*/ 5081687 w 5081687"/>
                <a:gd name="connsiteY1-772" fmla="*/ 1476699 h 2632140"/>
                <a:gd name="connsiteX2-773" fmla="*/ 3569437 w 5081687"/>
                <a:gd name="connsiteY2-774" fmla="*/ 2632140 h 2632140"/>
                <a:gd name="connsiteX3-775" fmla="*/ 0 w 5081687"/>
                <a:gd name="connsiteY3-776" fmla="*/ 1193172 h 2632140"/>
                <a:gd name="connsiteX4-777" fmla="*/ 1514099 w 5081687"/>
                <a:gd name="connsiteY4-778" fmla="*/ 35582 h 2632140"/>
                <a:gd name="connsiteX0-779" fmla="*/ 1514099 w 5081687"/>
                <a:gd name="connsiteY0-780" fmla="*/ 30851 h 2627409"/>
                <a:gd name="connsiteX1-781" fmla="*/ 5081687 w 5081687"/>
                <a:gd name="connsiteY1-782" fmla="*/ 1471968 h 2627409"/>
                <a:gd name="connsiteX2-783" fmla="*/ 3569437 w 5081687"/>
                <a:gd name="connsiteY2-784" fmla="*/ 2627409 h 2627409"/>
                <a:gd name="connsiteX3-785" fmla="*/ 0 w 5081687"/>
                <a:gd name="connsiteY3-786" fmla="*/ 1188441 h 2627409"/>
                <a:gd name="connsiteX4-787" fmla="*/ 1514099 w 5081687"/>
                <a:gd name="connsiteY4-788" fmla="*/ 30851 h 2627409"/>
                <a:gd name="connsiteX0-789" fmla="*/ 1514099 w 5081687"/>
                <a:gd name="connsiteY0-790" fmla="*/ 37481 h 2634039"/>
                <a:gd name="connsiteX1-791" fmla="*/ 5081687 w 5081687"/>
                <a:gd name="connsiteY1-792" fmla="*/ 1478598 h 2634039"/>
                <a:gd name="connsiteX2-793" fmla="*/ 3569437 w 5081687"/>
                <a:gd name="connsiteY2-794" fmla="*/ 2634039 h 2634039"/>
                <a:gd name="connsiteX3-795" fmla="*/ 0 w 5081687"/>
                <a:gd name="connsiteY3-796" fmla="*/ 1195071 h 2634039"/>
                <a:gd name="connsiteX4-797" fmla="*/ 1514099 w 5081687"/>
                <a:gd name="connsiteY4-798" fmla="*/ 37481 h 2634039"/>
                <a:gd name="connsiteX0-799" fmla="*/ 1514099 w 5081687"/>
                <a:gd name="connsiteY0-800" fmla="*/ 37481 h 1854584"/>
                <a:gd name="connsiteX1-801" fmla="*/ 5081687 w 5081687"/>
                <a:gd name="connsiteY1-802" fmla="*/ 1478598 h 1854584"/>
                <a:gd name="connsiteX2-803" fmla="*/ 4079004 w 5081687"/>
                <a:gd name="connsiteY2-804" fmla="*/ 1854584 h 1854584"/>
                <a:gd name="connsiteX3-805" fmla="*/ 0 w 5081687"/>
                <a:gd name="connsiteY3-806" fmla="*/ 1195071 h 1854584"/>
                <a:gd name="connsiteX4-807" fmla="*/ 1514099 w 5081687"/>
                <a:gd name="connsiteY4-808" fmla="*/ 37481 h 1854584"/>
                <a:gd name="connsiteX0-809" fmla="*/ 1514099 w 5081687"/>
                <a:gd name="connsiteY0-810" fmla="*/ 37481 h 1854584"/>
                <a:gd name="connsiteX1-811" fmla="*/ 5081687 w 5081687"/>
                <a:gd name="connsiteY1-812" fmla="*/ 1478598 h 1854584"/>
                <a:gd name="connsiteX2-813" fmla="*/ 4079004 w 5081687"/>
                <a:gd name="connsiteY2-814" fmla="*/ 1854584 h 1854584"/>
                <a:gd name="connsiteX3-815" fmla="*/ 0 w 5081687"/>
                <a:gd name="connsiteY3-816" fmla="*/ 1195071 h 1854584"/>
                <a:gd name="connsiteX4-817" fmla="*/ 1514099 w 5081687"/>
                <a:gd name="connsiteY4-818" fmla="*/ 37481 h 1854584"/>
                <a:gd name="connsiteX0-819" fmla="*/ 1514099 w 5484281"/>
                <a:gd name="connsiteY0-820" fmla="*/ 37481 h 1567805"/>
                <a:gd name="connsiteX1-821" fmla="*/ 5081687 w 5484281"/>
                <a:gd name="connsiteY1-822" fmla="*/ 1478598 h 1567805"/>
                <a:gd name="connsiteX2-823" fmla="*/ 5005487 w 5484281"/>
                <a:gd name="connsiteY2-824" fmla="*/ 1567805 h 1567805"/>
                <a:gd name="connsiteX3-825" fmla="*/ 0 w 5484281"/>
                <a:gd name="connsiteY3-826" fmla="*/ 1195071 h 1567805"/>
                <a:gd name="connsiteX4-827" fmla="*/ 1514099 w 5484281"/>
                <a:gd name="connsiteY4-828" fmla="*/ 37481 h 1567805"/>
                <a:gd name="connsiteX0-829" fmla="*/ 225805 w 4195987"/>
                <a:gd name="connsiteY0-830" fmla="*/ 37481 h 1567805"/>
                <a:gd name="connsiteX1-831" fmla="*/ 3793393 w 4195987"/>
                <a:gd name="connsiteY1-832" fmla="*/ 1478598 h 1567805"/>
                <a:gd name="connsiteX2-833" fmla="*/ 3717193 w 4195987"/>
                <a:gd name="connsiteY2-834" fmla="*/ 1567805 h 1567805"/>
                <a:gd name="connsiteX3-835" fmla="*/ 217240 w 4195987"/>
                <a:gd name="connsiteY3-836" fmla="*/ 158248 h 1567805"/>
                <a:gd name="connsiteX4-837" fmla="*/ 225805 w 4195987"/>
                <a:gd name="connsiteY4-838" fmla="*/ 37481 h 1567805"/>
                <a:gd name="connsiteX0-839" fmla="*/ 8564 w 3978746"/>
                <a:gd name="connsiteY0-840" fmla="*/ 37481 h 1567805"/>
                <a:gd name="connsiteX1-841" fmla="*/ 3576152 w 3978746"/>
                <a:gd name="connsiteY1-842" fmla="*/ 1478598 h 1567805"/>
                <a:gd name="connsiteX2-843" fmla="*/ 3499952 w 3978746"/>
                <a:gd name="connsiteY2-844" fmla="*/ 1567805 h 1567805"/>
                <a:gd name="connsiteX3-845" fmla="*/ -1 w 3978746"/>
                <a:gd name="connsiteY3-846" fmla="*/ 158248 h 1567805"/>
                <a:gd name="connsiteX4-847" fmla="*/ 8564 w 3978746"/>
                <a:gd name="connsiteY4-848" fmla="*/ 37481 h 1567805"/>
                <a:gd name="connsiteX0-849" fmla="*/ 8565 w 3576153"/>
                <a:gd name="connsiteY0-850" fmla="*/ 37481 h 1567805"/>
                <a:gd name="connsiteX1-851" fmla="*/ 3576153 w 3576153"/>
                <a:gd name="connsiteY1-852" fmla="*/ 1478598 h 1567805"/>
                <a:gd name="connsiteX2-853" fmla="*/ 3499953 w 3576153"/>
                <a:gd name="connsiteY2-854" fmla="*/ 1567805 h 1567805"/>
                <a:gd name="connsiteX3-855" fmla="*/ 0 w 3576153"/>
                <a:gd name="connsiteY3-856" fmla="*/ 158248 h 1567805"/>
                <a:gd name="connsiteX4-857" fmla="*/ 8565 w 3576153"/>
                <a:gd name="connsiteY4-858" fmla="*/ 37481 h 1567805"/>
                <a:gd name="connsiteX0-859" fmla="*/ 0 w 3567588"/>
                <a:gd name="connsiteY0-860" fmla="*/ 37481 h 1567805"/>
                <a:gd name="connsiteX1-861" fmla="*/ 3567588 w 3567588"/>
                <a:gd name="connsiteY1-862" fmla="*/ 1478598 h 1567805"/>
                <a:gd name="connsiteX2-863" fmla="*/ 3491388 w 3567588"/>
                <a:gd name="connsiteY2-864" fmla="*/ 1567805 h 1567805"/>
                <a:gd name="connsiteX3-865" fmla="*/ 95666 w 3567588"/>
                <a:gd name="connsiteY3-866" fmla="*/ 114128 h 1567805"/>
                <a:gd name="connsiteX4-867" fmla="*/ 0 w 3567588"/>
                <a:gd name="connsiteY4-868" fmla="*/ 37481 h 1567805"/>
                <a:gd name="connsiteX0-869" fmla="*/ 0 w 3567588"/>
                <a:gd name="connsiteY0-870" fmla="*/ 37481 h 1567805"/>
                <a:gd name="connsiteX1-871" fmla="*/ 3567588 w 3567588"/>
                <a:gd name="connsiteY1-872" fmla="*/ 1478598 h 1567805"/>
                <a:gd name="connsiteX2-873" fmla="*/ 3491388 w 3567588"/>
                <a:gd name="connsiteY2-874" fmla="*/ 1567805 h 1567805"/>
                <a:gd name="connsiteX3-875" fmla="*/ 8808 w 3567588"/>
                <a:gd name="connsiteY3-876" fmla="*/ 172955 h 1567805"/>
                <a:gd name="connsiteX4-877" fmla="*/ 0 w 3567588"/>
                <a:gd name="connsiteY4-878" fmla="*/ 37481 h 1567805"/>
                <a:gd name="connsiteX0-879" fmla="*/ 31545 w 3599133"/>
                <a:gd name="connsiteY0-880" fmla="*/ 37481 h 1567805"/>
                <a:gd name="connsiteX1-881" fmla="*/ 3599133 w 3599133"/>
                <a:gd name="connsiteY1-882" fmla="*/ 1478598 h 1567805"/>
                <a:gd name="connsiteX2-883" fmla="*/ 3522933 w 3599133"/>
                <a:gd name="connsiteY2-884" fmla="*/ 1567805 h 1567805"/>
                <a:gd name="connsiteX3-885" fmla="*/ 0 w 3599133"/>
                <a:gd name="connsiteY3-886" fmla="*/ 518849 h 1567805"/>
                <a:gd name="connsiteX4-887" fmla="*/ 31545 w 3599133"/>
                <a:gd name="connsiteY4-888" fmla="*/ 37481 h 1567805"/>
                <a:gd name="connsiteX0-889" fmla="*/ 21456 w 3589044"/>
                <a:gd name="connsiteY0-890" fmla="*/ 37481 h 1567805"/>
                <a:gd name="connsiteX1-891" fmla="*/ 3589044 w 3589044"/>
                <a:gd name="connsiteY1-892" fmla="*/ 1478598 h 1567805"/>
                <a:gd name="connsiteX2-893" fmla="*/ 3512844 w 3589044"/>
                <a:gd name="connsiteY2-894" fmla="*/ 1567805 h 1567805"/>
                <a:gd name="connsiteX3-895" fmla="*/ 0 w 3589044"/>
                <a:gd name="connsiteY3-896" fmla="*/ 523119 h 1567805"/>
                <a:gd name="connsiteX4-897" fmla="*/ 21456 w 3589044"/>
                <a:gd name="connsiteY4-898" fmla="*/ 37481 h 1567805"/>
                <a:gd name="connsiteX0-899" fmla="*/ 21456 w 3589044"/>
                <a:gd name="connsiteY0-900" fmla="*/ 37481 h 1567805"/>
                <a:gd name="connsiteX1-901" fmla="*/ 3589044 w 3589044"/>
                <a:gd name="connsiteY1-902" fmla="*/ 1478598 h 1567805"/>
                <a:gd name="connsiteX2-903" fmla="*/ 3512844 w 3589044"/>
                <a:gd name="connsiteY2-904" fmla="*/ 1567805 h 1567805"/>
                <a:gd name="connsiteX3-905" fmla="*/ 0 w 3589044"/>
                <a:gd name="connsiteY3-906" fmla="*/ 523119 h 1567805"/>
                <a:gd name="connsiteX4-907" fmla="*/ 21456 w 3589044"/>
                <a:gd name="connsiteY4-908" fmla="*/ 37481 h 1567805"/>
                <a:gd name="connsiteX0-909" fmla="*/ 21456 w 3589044"/>
                <a:gd name="connsiteY0-910" fmla="*/ 37481 h 1567805"/>
                <a:gd name="connsiteX1-911" fmla="*/ 3589044 w 3589044"/>
                <a:gd name="connsiteY1-912" fmla="*/ 1478598 h 1567805"/>
                <a:gd name="connsiteX2-913" fmla="*/ 3512844 w 3589044"/>
                <a:gd name="connsiteY2-914" fmla="*/ 1567805 h 1567805"/>
                <a:gd name="connsiteX3-915" fmla="*/ 0 w 3589044"/>
                <a:gd name="connsiteY3-916" fmla="*/ 523119 h 1567805"/>
                <a:gd name="connsiteX4-917" fmla="*/ 21456 w 3589044"/>
                <a:gd name="connsiteY4-918" fmla="*/ 37481 h 1567805"/>
                <a:gd name="connsiteX0-919" fmla="*/ 21456 w 3589044"/>
                <a:gd name="connsiteY0-920" fmla="*/ 37481 h 1567805"/>
                <a:gd name="connsiteX1-921" fmla="*/ 3589044 w 3589044"/>
                <a:gd name="connsiteY1-922" fmla="*/ 1478598 h 1567805"/>
                <a:gd name="connsiteX2-923" fmla="*/ 3512844 w 3589044"/>
                <a:gd name="connsiteY2-924" fmla="*/ 1567805 h 1567805"/>
                <a:gd name="connsiteX3-925" fmla="*/ 0 w 3589044"/>
                <a:gd name="connsiteY3-926" fmla="*/ 523119 h 1567805"/>
                <a:gd name="connsiteX4-927" fmla="*/ 21456 w 3589044"/>
                <a:gd name="connsiteY4-928" fmla="*/ 37481 h 1567805"/>
                <a:gd name="connsiteX0-929" fmla="*/ 21456 w 3589044"/>
                <a:gd name="connsiteY0-930" fmla="*/ 37481 h 1567805"/>
                <a:gd name="connsiteX1-931" fmla="*/ 3589044 w 3589044"/>
                <a:gd name="connsiteY1-932" fmla="*/ 1478598 h 1567805"/>
                <a:gd name="connsiteX2-933" fmla="*/ 3512844 w 3589044"/>
                <a:gd name="connsiteY2-934" fmla="*/ 1567805 h 1567805"/>
                <a:gd name="connsiteX3-935" fmla="*/ 0 w 3589044"/>
                <a:gd name="connsiteY3-936" fmla="*/ 523119 h 1567805"/>
                <a:gd name="connsiteX4-937" fmla="*/ 21456 w 3589044"/>
                <a:gd name="connsiteY4-938" fmla="*/ 37481 h 1567805"/>
                <a:gd name="connsiteX0-939" fmla="*/ 21456 w 3589044"/>
                <a:gd name="connsiteY0-940" fmla="*/ 37481 h 1567805"/>
                <a:gd name="connsiteX1-941" fmla="*/ 3589044 w 3589044"/>
                <a:gd name="connsiteY1-942" fmla="*/ 1478598 h 1567805"/>
                <a:gd name="connsiteX2-943" fmla="*/ 3512844 w 3589044"/>
                <a:gd name="connsiteY2-944" fmla="*/ 1567805 h 1567805"/>
                <a:gd name="connsiteX3-945" fmla="*/ 0 w 3589044"/>
                <a:gd name="connsiteY3-946" fmla="*/ 523119 h 1567805"/>
                <a:gd name="connsiteX4-947" fmla="*/ 21456 w 3589044"/>
                <a:gd name="connsiteY4-948" fmla="*/ 37481 h 1567805"/>
                <a:gd name="connsiteX0-949" fmla="*/ 21456 w 3589044"/>
                <a:gd name="connsiteY0-950" fmla="*/ 37481 h 1567805"/>
                <a:gd name="connsiteX1-951" fmla="*/ 3589044 w 3589044"/>
                <a:gd name="connsiteY1-952" fmla="*/ 1478598 h 1567805"/>
                <a:gd name="connsiteX2-953" fmla="*/ 3512844 w 3589044"/>
                <a:gd name="connsiteY2-954" fmla="*/ 1567805 h 1567805"/>
                <a:gd name="connsiteX3-955" fmla="*/ 0 w 3589044"/>
                <a:gd name="connsiteY3-956" fmla="*/ 523119 h 1567805"/>
                <a:gd name="connsiteX4-957" fmla="*/ 21456 w 3589044"/>
                <a:gd name="connsiteY4-958" fmla="*/ 37481 h 1567805"/>
                <a:gd name="connsiteX0-959" fmla="*/ 21456 w 3589044"/>
                <a:gd name="connsiteY0-960" fmla="*/ 37481 h 1567805"/>
                <a:gd name="connsiteX1-961" fmla="*/ 3589044 w 3589044"/>
                <a:gd name="connsiteY1-962" fmla="*/ 1478598 h 1567805"/>
                <a:gd name="connsiteX2-963" fmla="*/ 3512844 w 3589044"/>
                <a:gd name="connsiteY2-964" fmla="*/ 1567805 h 1567805"/>
                <a:gd name="connsiteX3-965" fmla="*/ 0 w 3589044"/>
                <a:gd name="connsiteY3-966" fmla="*/ 523119 h 1567805"/>
                <a:gd name="connsiteX4-967" fmla="*/ 21456 w 3589044"/>
                <a:gd name="connsiteY4-968" fmla="*/ 37481 h 1567805"/>
                <a:gd name="connsiteX0-969" fmla="*/ 0 w 3634842"/>
                <a:gd name="connsiteY0-970" fmla="*/ 47711 h 1262033"/>
                <a:gd name="connsiteX1-971" fmla="*/ 3634842 w 3634842"/>
                <a:gd name="connsiteY1-972" fmla="*/ 1172826 h 1262033"/>
                <a:gd name="connsiteX2-973" fmla="*/ 3558642 w 3634842"/>
                <a:gd name="connsiteY2-974" fmla="*/ 1262033 h 1262033"/>
                <a:gd name="connsiteX3-975" fmla="*/ 45798 w 3634842"/>
                <a:gd name="connsiteY3-976" fmla="*/ 217347 h 1262033"/>
                <a:gd name="connsiteX4-977" fmla="*/ 0 w 3634842"/>
                <a:gd name="connsiteY4-978" fmla="*/ 47711 h 1262033"/>
                <a:gd name="connsiteX0-979" fmla="*/ 0 w 3634842"/>
                <a:gd name="connsiteY0-980" fmla="*/ 131073 h 1345395"/>
                <a:gd name="connsiteX1-981" fmla="*/ 3634842 w 3634842"/>
                <a:gd name="connsiteY1-982" fmla="*/ 1256188 h 1345395"/>
                <a:gd name="connsiteX2-983" fmla="*/ 3558642 w 3634842"/>
                <a:gd name="connsiteY2-984" fmla="*/ 1345395 h 1345395"/>
                <a:gd name="connsiteX3-985" fmla="*/ 45798 w 3634842"/>
                <a:gd name="connsiteY3-986" fmla="*/ 300709 h 1345395"/>
                <a:gd name="connsiteX4-987" fmla="*/ 0 w 3634842"/>
                <a:gd name="connsiteY4-988" fmla="*/ 131073 h 1345395"/>
                <a:gd name="connsiteX0-989" fmla="*/ 0 w 3634842"/>
                <a:gd name="connsiteY0-990" fmla="*/ 131073 h 1345395"/>
                <a:gd name="connsiteX1-991" fmla="*/ 3634842 w 3634842"/>
                <a:gd name="connsiteY1-992" fmla="*/ 1256188 h 1345395"/>
                <a:gd name="connsiteX2-993" fmla="*/ 3558642 w 3634842"/>
                <a:gd name="connsiteY2-994" fmla="*/ 1345395 h 1345395"/>
                <a:gd name="connsiteX3-995" fmla="*/ 42160 w 3634842"/>
                <a:gd name="connsiteY3-996" fmla="*/ 309947 h 1345395"/>
                <a:gd name="connsiteX4-997" fmla="*/ 0 w 3634842"/>
                <a:gd name="connsiteY4-998" fmla="*/ 131073 h 1345395"/>
                <a:gd name="connsiteX0-999" fmla="*/ 0 w 3634842"/>
                <a:gd name="connsiteY0-1000" fmla="*/ 132118 h 1333629"/>
                <a:gd name="connsiteX1-1001" fmla="*/ 3634842 w 3634842"/>
                <a:gd name="connsiteY1-1002" fmla="*/ 1244422 h 1333629"/>
                <a:gd name="connsiteX2-1003" fmla="*/ 3558642 w 3634842"/>
                <a:gd name="connsiteY2-1004" fmla="*/ 1333629 h 1333629"/>
                <a:gd name="connsiteX3-1005" fmla="*/ 42160 w 3634842"/>
                <a:gd name="connsiteY3-1006" fmla="*/ 298181 h 1333629"/>
                <a:gd name="connsiteX4-1007" fmla="*/ 0 w 3634842"/>
                <a:gd name="connsiteY4-1008" fmla="*/ 132118 h 1333629"/>
                <a:gd name="connsiteX0-1009" fmla="*/ 0 w 3628116"/>
                <a:gd name="connsiteY0-1010" fmla="*/ 130386 h 1353250"/>
                <a:gd name="connsiteX1-1011" fmla="*/ 3628116 w 3628116"/>
                <a:gd name="connsiteY1-1012" fmla="*/ 1264043 h 1353250"/>
                <a:gd name="connsiteX2-1013" fmla="*/ 3551916 w 3628116"/>
                <a:gd name="connsiteY2-1014" fmla="*/ 1353250 h 1353250"/>
                <a:gd name="connsiteX3-1015" fmla="*/ 35434 w 3628116"/>
                <a:gd name="connsiteY3-1016" fmla="*/ 317802 h 1353250"/>
                <a:gd name="connsiteX4-1017" fmla="*/ 0 w 3628116"/>
                <a:gd name="connsiteY4-1018" fmla="*/ 130386 h 1353250"/>
                <a:gd name="connsiteX0-1019" fmla="*/ 0 w 3621391"/>
                <a:gd name="connsiteY0-1020" fmla="*/ 131420 h 1341473"/>
                <a:gd name="connsiteX1-1021" fmla="*/ 3621391 w 3621391"/>
                <a:gd name="connsiteY1-1022" fmla="*/ 1252266 h 1341473"/>
                <a:gd name="connsiteX2-1023" fmla="*/ 3545191 w 3621391"/>
                <a:gd name="connsiteY2-1024" fmla="*/ 1341473 h 1341473"/>
                <a:gd name="connsiteX3-1025" fmla="*/ 28709 w 3621391"/>
                <a:gd name="connsiteY3-1026" fmla="*/ 306025 h 1341473"/>
                <a:gd name="connsiteX4-1027" fmla="*/ 0 w 3621391"/>
                <a:gd name="connsiteY4-1028" fmla="*/ 131420 h 1341473"/>
                <a:gd name="connsiteX0-1029" fmla="*/ 0 w 3621391"/>
                <a:gd name="connsiteY0-1030" fmla="*/ 131420 h 1341473"/>
                <a:gd name="connsiteX1-1031" fmla="*/ 3621391 w 3621391"/>
                <a:gd name="connsiteY1-1032" fmla="*/ 1252266 h 1341473"/>
                <a:gd name="connsiteX2-1033" fmla="*/ 3545191 w 3621391"/>
                <a:gd name="connsiteY2-1034" fmla="*/ 1341473 h 1341473"/>
                <a:gd name="connsiteX3-1035" fmla="*/ 35435 w 3621391"/>
                <a:gd name="connsiteY3-1036" fmla="*/ 310295 h 1341473"/>
                <a:gd name="connsiteX4-1037" fmla="*/ 0 w 3621391"/>
                <a:gd name="connsiteY4-1038" fmla="*/ 131420 h 1341473"/>
                <a:gd name="connsiteX0-1039" fmla="*/ 0 w 3628116"/>
                <a:gd name="connsiteY0-1040" fmla="*/ 131420 h 1341473"/>
                <a:gd name="connsiteX1-1041" fmla="*/ 3628116 w 3628116"/>
                <a:gd name="connsiteY1-1042" fmla="*/ 1252266 h 1341473"/>
                <a:gd name="connsiteX2-1043" fmla="*/ 3551916 w 3628116"/>
                <a:gd name="connsiteY2-1044" fmla="*/ 1341473 h 1341473"/>
                <a:gd name="connsiteX3-1045" fmla="*/ 42160 w 3628116"/>
                <a:gd name="connsiteY3-1046" fmla="*/ 310295 h 1341473"/>
                <a:gd name="connsiteX4-1047" fmla="*/ 0 w 3628116"/>
                <a:gd name="connsiteY4-1048" fmla="*/ 131420 h 1341473"/>
                <a:gd name="connsiteX0-1049" fmla="*/ 0 w 3628116"/>
                <a:gd name="connsiteY0-1050" fmla="*/ 131420 h 1341473"/>
                <a:gd name="connsiteX1-1051" fmla="*/ 3628116 w 3628116"/>
                <a:gd name="connsiteY1-1052" fmla="*/ 1252266 h 1341473"/>
                <a:gd name="connsiteX2-1053" fmla="*/ 3551916 w 3628116"/>
                <a:gd name="connsiteY2-1054" fmla="*/ 1341473 h 1341473"/>
                <a:gd name="connsiteX3-1055" fmla="*/ 52249 w 3628116"/>
                <a:gd name="connsiteY3-1056" fmla="*/ 318837 h 1341473"/>
                <a:gd name="connsiteX4-1057" fmla="*/ 0 w 3628116"/>
                <a:gd name="connsiteY4-1058" fmla="*/ 131420 h 1341473"/>
                <a:gd name="connsiteX0-1059" fmla="*/ 0 w 3628116"/>
                <a:gd name="connsiteY0-1060" fmla="*/ 132118 h 1333629"/>
                <a:gd name="connsiteX1-1061" fmla="*/ 3628116 w 3628116"/>
                <a:gd name="connsiteY1-1062" fmla="*/ 1244422 h 1333629"/>
                <a:gd name="connsiteX2-1063" fmla="*/ 3551916 w 3628116"/>
                <a:gd name="connsiteY2-1064" fmla="*/ 1333629 h 1333629"/>
                <a:gd name="connsiteX3-1065" fmla="*/ 52249 w 3628116"/>
                <a:gd name="connsiteY3-1066" fmla="*/ 310993 h 1333629"/>
                <a:gd name="connsiteX4-1067" fmla="*/ 0 w 3628116"/>
                <a:gd name="connsiteY4-1068" fmla="*/ 132118 h 1333629"/>
                <a:gd name="connsiteX0-1069" fmla="*/ 0 w 3628116"/>
                <a:gd name="connsiteY0-1070" fmla="*/ 132118 h 1333629"/>
                <a:gd name="connsiteX1-1071" fmla="*/ 3628116 w 3628116"/>
                <a:gd name="connsiteY1-1072" fmla="*/ 1244422 h 1333629"/>
                <a:gd name="connsiteX2-1073" fmla="*/ 3551916 w 3628116"/>
                <a:gd name="connsiteY2-1074" fmla="*/ 1333629 h 1333629"/>
                <a:gd name="connsiteX3-1075" fmla="*/ 52249 w 3628116"/>
                <a:gd name="connsiteY3-1076" fmla="*/ 310993 h 1333629"/>
                <a:gd name="connsiteX4-1077" fmla="*/ 0 w 3628116"/>
                <a:gd name="connsiteY4-1078" fmla="*/ 132118 h 1333629"/>
                <a:gd name="connsiteX0-1079" fmla="*/ 0 w 3628116"/>
                <a:gd name="connsiteY0-1080" fmla="*/ 132118 h 1333629"/>
                <a:gd name="connsiteX1-1081" fmla="*/ 3628116 w 3628116"/>
                <a:gd name="connsiteY1-1082" fmla="*/ 1244422 h 1333629"/>
                <a:gd name="connsiteX2-1083" fmla="*/ 3551916 w 3628116"/>
                <a:gd name="connsiteY2-1084" fmla="*/ 1333629 h 1333629"/>
                <a:gd name="connsiteX3-1085" fmla="*/ 48886 w 3628116"/>
                <a:gd name="connsiteY3-1086" fmla="*/ 315263 h 1333629"/>
                <a:gd name="connsiteX4-1087" fmla="*/ 0 w 3628116"/>
                <a:gd name="connsiteY4-1088" fmla="*/ 132118 h 1333629"/>
                <a:gd name="connsiteX0-1089" fmla="*/ 0 w 3624754"/>
                <a:gd name="connsiteY0-1090" fmla="*/ 132823 h 1325794"/>
                <a:gd name="connsiteX1-1091" fmla="*/ 3624754 w 3624754"/>
                <a:gd name="connsiteY1-1092" fmla="*/ 1236587 h 1325794"/>
                <a:gd name="connsiteX2-1093" fmla="*/ 3548554 w 3624754"/>
                <a:gd name="connsiteY2-1094" fmla="*/ 1325794 h 1325794"/>
                <a:gd name="connsiteX3-1095" fmla="*/ 45524 w 3624754"/>
                <a:gd name="connsiteY3-1096" fmla="*/ 307428 h 1325794"/>
                <a:gd name="connsiteX4-1097" fmla="*/ 0 w 3624754"/>
                <a:gd name="connsiteY4-1098" fmla="*/ 132823 h 1325794"/>
                <a:gd name="connsiteX0-1099" fmla="*/ 0 w 3631479"/>
                <a:gd name="connsiteY0-1100" fmla="*/ 132823 h 1325794"/>
                <a:gd name="connsiteX1-1101" fmla="*/ 3631479 w 3631479"/>
                <a:gd name="connsiteY1-1102" fmla="*/ 1236587 h 1325794"/>
                <a:gd name="connsiteX2-1103" fmla="*/ 3555279 w 3631479"/>
                <a:gd name="connsiteY2-1104" fmla="*/ 1325794 h 1325794"/>
                <a:gd name="connsiteX3-1105" fmla="*/ 52249 w 3631479"/>
                <a:gd name="connsiteY3-1106" fmla="*/ 307428 h 1325794"/>
                <a:gd name="connsiteX4-1107" fmla="*/ 0 w 3631479"/>
                <a:gd name="connsiteY4-1108" fmla="*/ 132823 h 1325794"/>
                <a:gd name="connsiteX0-1109" fmla="*/ 38545 w 3579230"/>
                <a:gd name="connsiteY0-1110" fmla="*/ 124506 h 1424234"/>
                <a:gd name="connsiteX1-1111" fmla="*/ 3579230 w 3579230"/>
                <a:gd name="connsiteY1-1112" fmla="*/ 1335027 h 1424234"/>
                <a:gd name="connsiteX2-1113" fmla="*/ 3503030 w 3579230"/>
                <a:gd name="connsiteY2-1114" fmla="*/ 1424234 h 1424234"/>
                <a:gd name="connsiteX3-1115" fmla="*/ 0 w 3579230"/>
                <a:gd name="connsiteY3-1116" fmla="*/ 405868 h 1424234"/>
                <a:gd name="connsiteX4-1117" fmla="*/ 38545 w 3579230"/>
                <a:gd name="connsiteY4-1118" fmla="*/ 124506 h 1424234"/>
                <a:gd name="connsiteX0-1119" fmla="*/ 0 w 3621390"/>
                <a:gd name="connsiteY0-1120" fmla="*/ 132470 h 1329711"/>
                <a:gd name="connsiteX1-1121" fmla="*/ 3621390 w 3621390"/>
                <a:gd name="connsiteY1-1122" fmla="*/ 1240504 h 1329711"/>
                <a:gd name="connsiteX2-1123" fmla="*/ 3545190 w 3621390"/>
                <a:gd name="connsiteY2-1124" fmla="*/ 1329711 h 1329711"/>
                <a:gd name="connsiteX3-1125" fmla="*/ 42160 w 3621390"/>
                <a:gd name="connsiteY3-1126" fmla="*/ 311345 h 1329711"/>
                <a:gd name="connsiteX4-1127" fmla="*/ 0 w 3621390"/>
                <a:gd name="connsiteY4-1128" fmla="*/ 132470 h 1329711"/>
                <a:gd name="connsiteX0-1129" fmla="*/ 0 w 3628115"/>
                <a:gd name="connsiteY0-1130" fmla="*/ 132116 h 1333629"/>
                <a:gd name="connsiteX1-1131" fmla="*/ 3628115 w 3628115"/>
                <a:gd name="connsiteY1-1132" fmla="*/ 1244422 h 1333629"/>
                <a:gd name="connsiteX2-1133" fmla="*/ 3551915 w 3628115"/>
                <a:gd name="connsiteY2-1134" fmla="*/ 1333629 h 1333629"/>
                <a:gd name="connsiteX3-1135" fmla="*/ 48885 w 3628115"/>
                <a:gd name="connsiteY3-1136" fmla="*/ 315263 h 1333629"/>
                <a:gd name="connsiteX4-1137" fmla="*/ 0 w 3628115"/>
                <a:gd name="connsiteY4-1138" fmla="*/ 132116 h 1333629"/>
                <a:gd name="connsiteX0-1139" fmla="*/ 0 w 3628115"/>
                <a:gd name="connsiteY0-1140" fmla="*/ 132118 h 1342171"/>
                <a:gd name="connsiteX1-1141" fmla="*/ 3628115 w 3628115"/>
                <a:gd name="connsiteY1-1142" fmla="*/ 1244424 h 1342171"/>
                <a:gd name="connsiteX2-1143" fmla="*/ 3548554 w 3628115"/>
                <a:gd name="connsiteY2-1144" fmla="*/ 1342171 h 1342171"/>
                <a:gd name="connsiteX3-1145" fmla="*/ 48885 w 3628115"/>
                <a:gd name="connsiteY3-1146" fmla="*/ 315265 h 1342171"/>
                <a:gd name="connsiteX4-1147" fmla="*/ 0 w 3628115"/>
                <a:gd name="connsiteY4-1148" fmla="*/ 132118 h 1342171"/>
                <a:gd name="connsiteX0-1149" fmla="*/ 0 w 3594487"/>
                <a:gd name="connsiteY0-1150" fmla="*/ 138732 h 1271920"/>
                <a:gd name="connsiteX1-1151" fmla="*/ 3594487 w 3594487"/>
                <a:gd name="connsiteY1-1152" fmla="*/ 1174173 h 1271920"/>
                <a:gd name="connsiteX2-1153" fmla="*/ 3514926 w 3594487"/>
                <a:gd name="connsiteY2-1154" fmla="*/ 1271920 h 1271920"/>
                <a:gd name="connsiteX3-1155" fmla="*/ 15257 w 3594487"/>
                <a:gd name="connsiteY3-1156" fmla="*/ 245014 h 1271920"/>
                <a:gd name="connsiteX4-1157" fmla="*/ 0 w 3594487"/>
                <a:gd name="connsiteY4-1158" fmla="*/ 138732 h 1271920"/>
                <a:gd name="connsiteX0-1159" fmla="*/ 0 w 3594487"/>
                <a:gd name="connsiteY0-1160" fmla="*/ 138732 h 1174172"/>
                <a:gd name="connsiteX1-1161" fmla="*/ 3594487 w 3594487"/>
                <a:gd name="connsiteY1-1162" fmla="*/ 1174173 h 1174172"/>
                <a:gd name="connsiteX2-1163" fmla="*/ 2795304 w 3594487"/>
                <a:gd name="connsiteY2-1164" fmla="*/ 1084027 h 1174172"/>
                <a:gd name="connsiteX3-1165" fmla="*/ 15257 w 3594487"/>
                <a:gd name="connsiteY3-1166" fmla="*/ 245014 h 1174172"/>
                <a:gd name="connsiteX4-1167" fmla="*/ 0 w 3594487"/>
                <a:gd name="connsiteY4-1168" fmla="*/ 138732 h 1174172"/>
                <a:gd name="connsiteX0-1169" fmla="*/ 0 w 2834513"/>
                <a:gd name="connsiteY0-1170" fmla="*/ 152209 h 1097503"/>
                <a:gd name="connsiteX1-1171" fmla="*/ 2834513 w 2834513"/>
                <a:gd name="connsiteY1-1172" fmla="*/ 1051001 h 1097503"/>
                <a:gd name="connsiteX2-1173" fmla="*/ 2795304 w 2834513"/>
                <a:gd name="connsiteY2-1174" fmla="*/ 1097504 h 1097503"/>
                <a:gd name="connsiteX3-1175" fmla="*/ 15257 w 2834513"/>
                <a:gd name="connsiteY3-1176" fmla="*/ 258491 h 1097503"/>
                <a:gd name="connsiteX4-1177" fmla="*/ 0 w 2834513"/>
                <a:gd name="connsiteY4-1178" fmla="*/ 152209 h 1097503"/>
                <a:gd name="connsiteX0-1179" fmla="*/ 0 w 2884954"/>
                <a:gd name="connsiteY0-1180" fmla="*/ 155019 h 1100315"/>
                <a:gd name="connsiteX1-1181" fmla="*/ 2884954 w 2884954"/>
                <a:gd name="connsiteY1-1182" fmla="*/ 1028188 h 1100315"/>
                <a:gd name="connsiteX2-1183" fmla="*/ 2795304 w 2884954"/>
                <a:gd name="connsiteY2-1184" fmla="*/ 1100314 h 1100315"/>
                <a:gd name="connsiteX3-1185" fmla="*/ 15257 w 2884954"/>
                <a:gd name="connsiteY3-1186" fmla="*/ 261301 h 1100315"/>
                <a:gd name="connsiteX4-1187" fmla="*/ 0 w 2884954"/>
                <a:gd name="connsiteY4-1188" fmla="*/ 155019 h 1100315"/>
                <a:gd name="connsiteX0-1189" fmla="*/ 0 w 2884954"/>
                <a:gd name="connsiteY0-1190" fmla="*/ 155021 h 1100315"/>
                <a:gd name="connsiteX1-1191" fmla="*/ 2884954 w 2884954"/>
                <a:gd name="connsiteY1-1192" fmla="*/ 1028190 h 1100315"/>
                <a:gd name="connsiteX2-1193" fmla="*/ 2795304 w 2884954"/>
                <a:gd name="connsiteY2-1194" fmla="*/ 1100316 h 1100315"/>
                <a:gd name="connsiteX3-1195" fmla="*/ 15257 w 2884954"/>
                <a:gd name="connsiteY3-1196" fmla="*/ 261303 h 1100315"/>
                <a:gd name="connsiteX4-1197" fmla="*/ 0 w 2884954"/>
                <a:gd name="connsiteY4-1198" fmla="*/ 155021 h 1100315"/>
                <a:gd name="connsiteX0-1199" fmla="*/ 0 w 2884954"/>
                <a:gd name="connsiteY0-1200" fmla="*/ 155021 h 1100317"/>
                <a:gd name="connsiteX1-1201" fmla="*/ 2884954 w 2884954"/>
                <a:gd name="connsiteY1-1202" fmla="*/ 1028190 h 1100317"/>
                <a:gd name="connsiteX2-1203" fmla="*/ 2795304 w 2884954"/>
                <a:gd name="connsiteY2-1204" fmla="*/ 1100316 h 1100317"/>
                <a:gd name="connsiteX3-1205" fmla="*/ 15257 w 2884954"/>
                <a:gd name="connsiteY3-1206" fmla="*/ 261303 h 1100317"/>
                <a:gd name="connsiteX4-1207" fmla="*/ 0 w 2884954"/>
                <a:gd name="connsiteY4-1208" fmla="*/ 155021 h 1100317"/>
                <a:gd name="connsiteX0-1209" fmla="*/ 0 w 2884954"/>
                <a:gd name="connsiteY0-1210" fmla="*/ 149495 h 1146034"/>
                <a:gd name="connsiteX1-1211" fmla="*/ 2884954 w 2884954"/>
                <a:gd name="connsiteY1-1212" fmla="*/ 1073908 h 1146034"/>
                <a:gd name="connsiteX2-1213" fmla="*/ 2795304 w 2884954"/>
                <a:gd name="connsiteY2-1214" fmla="*/ 1146034 h 1146034"/>
                <a:gd name="connsiteX3-1215" fmla="*/ 15257 w 2884954"/>
                <a:gd name="connsiteY3-1216" fmla="*/ 307021 h 1146034"/>
                <a:gd name="connsiteX4-1217" fmla="*/ 0 w 2884954"/>
                <a:gd name="connsiteY4-1218" fmla="*/ 149495 h 1146034"/>
                <a:gd name="connsiteX0-1219" fmla="*/ 0 w 2884954"/>
                <a:gd name="connsiteY0-1220" fmla="*/ 73142 h 1069681"/>
                <a:gd name="connsiteX1-1221" fmla="*/ 2884954 w 2884954"/>
                <a:gd name="connsiteY1-1222" fmla="*/ 997555 h 1069681"/>
                <a:gd name="connsiteX2-1223" fmla="*/ 2795304 w 2884954"/>
                <a:gd name="connsiteY2-1224" fmla="*/ 1069681 h 1069681"/>
                <a:gd name="connsiteX3-1225" fmla="*/ 15257 w 2884954"/>
                <a:gd name="connsiteY3-1226" fmla="*/ 230668 h 1069681"/>
                <a:gd name="connsiteX4-1227" fmla="*/ 0 w 2884954"/>
                <a:gd name="connsiteY4-1228" fmla="*/ 73142 h 106968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84954" h="1069681">
                  <a:moveTo>
                    <a:pt x="0" y="73142"/>
                  </a:moveTo>
                  <a:cubicBezTo>
                    <a:pt x="1627056" y="-242967"/>
                    <a:pt x="2494144" y="540284"/>
                    <a:pt x="2884954" y="997555"/>
                  </a:cubicBezTo>
                  <a:lnTo>
                    <a:pt x="2795304" y="1069681"/>
                  </a:lnTo>
                  <a:cubicBezTo>
                    <a:pt x="2327987" y="641127"/>
                    <a:pt x="1657221" y="-115964"/>
                    <a:pt x="15257" y="230668"/>
                  </a:cubicBezTo>
                  <a:cubicBezTo>
                    <a:pt x="-1038" y="169619"/>
                    <a:pt x="16295" y="134191"/>
                    <a:pt x="0" y="73142"/>
                  </a:cubicBezTo>
                  <a:close/>
                </a:path>
              </a:pathLst>
            </a:custGeom>
            <a:grpFill/>
            <a:ln w="31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"/>
            <p:cNvSpPr/>
            <p:nvPr/>
          </p:nvSpPr>
          <p:spPr>
            <a:xfrm rot="20263630">
              <a:off x="7106687" y="3203875"/>
              <a:ext cx="639964" cy="503052"/>
            </a:xfrm>
            <a:custGeom>
              <a:avLst/>
              <a:gdLst>
                <a:gd name="connsiteX0" fmla="*/ 0 w 648072"/>
                <a:gd name="connsiteY0" fmla="*/ 0 h 272033"/>
                <a:gd name="connsiteX1" fmla="*/ 648072 w 648072"/>
                <a:gd name="connsiteY1" fmla="*/ 0 h 272033"/>
                <a:gd name="connsiteX2" fmla="*/ 648072 w 648072"/>
                <a:gd name="connsiteY2" fmla="*/ 272033 h 272033"/>
                <a:gd name="connsiteX3" fmla="*/ 0 w 648072"/>
                <a:gd name="connsiteY3" fmla="*/ 272033 h 272033"/>
                <a:gd name="connsiteX4" fmla="*/ 0 w 648072"/>
                <a:gd name="connsiteY4" fmla="*/ 0 h 272033"/>
                <a:gd name="connsiteX0-1" fmla="*/ 0 w 1073188"/>
                <a:gd name="connsiteY0-2" fmla="*/ 641684 h 913717"/>
                <a:gd name="connsiteX1-3" fmla="*/ 1073188 w 1073188"/>
                <a:gd name="connsiteY1-4" fmla="*/ 0 h 913717"/>
                <a:gd name="connsiteX2-5" fmla="*/ 648072 w 1073188"/>
                <a:gd name="connsiteY2-6" fmla="*/ 913717 h 913717"/>
                <a:gd name="connsiteX3-7" fmla="*/ 0 w 1073188"/>
                <a:gd name="connsiteY3-8" fmla="*/ 913717 h 913717"/>
                <a:gd name="connsiteX4-9" fmla="*/ 0 w 1073188"/>
                <a:gd name="connsiteY4-10" fmla="*/ 641684 h 913717"/>
                <a:gd name="connsiteX0-11" fmla="*/ 64169 w 1137357"/>
                <a:gd name="connsiteY0-12" fmla="*/ 641684 h 913717"/>
                <a:gd name="connsiteX1-13" fmla="*/ 1137357 w 1137357"/>
                <a:gd name="connsiteY1-14" fmla="*/ 0 h 913717"/>
                <a:gd name="connsiteX2-15" fmla="*/ 712241 w 1137357"/>
                <a:gd name="connsiteY2-16" fmla="*/ 913717 h 913717"/>
                <a:gd name="connsiteX3-17" fmla="*/ 0 w 1137357"/>
                <a:gd name="connsiteY3-18" fmla="*/ 705170 h 913717"/>
                <a:gd name="connsiteX4-19" fmla="*/ 64169 w 1137357"/>
                <a:gd name="connsiteY4-20" fmla="*/ 641684 h 913717"/>
                <a:gd name="connsiteX0-21" fmla="*/ 64169 w 1137357"/>
                <a:gd name="connsiteY0-22" fmla="*/ 641684 h 705170"/>
                <a:gd name="connsiteX1-23" fmla="*/ 1137357 w 1137357"/>
                <a:gd name="connsiteY1-24" fmla="*/ 0 h 705170"/>
                <a:gd name="connsiteX2-25" fmla="*/ 1053135 w 1137357"/>
                <a:gd name="connsiteY2-26" fmla="*/ 87548 h 705170"/>
                <a:gd name="connsiteX3-27" fmla="*/ 0 w 1137357"/>
                <a:gd name="connsiteY3-28" fmla="*/ 705170 h 705170"/>
                <a:gd name="connsiteX4-29" fmla="*/ 64169 w 1137357"/>
                <a:gd name="connsiteY4-30" fmla="*/ 641684 h 705170"/>
                <a:gd name="connsiteX0-31" fmla="*/ 64169 w 1137357"/>
                <a:gd name="connsiteY0-32" fmla="*/ 641684 h 705170"/>
                <a:gd name="connsiteX1-33" fmla="*/ 1137357 w 1137357"/>
                <a:gd name="connsiteY1-34" fmla="*/ 0 h 705170"/>
                <a:gd name="connsiteX2-35" fmla="*/ 1097251 w 1137357"/>
                <a:gd name="connsiteY2-36" fmla="*/ 55464 h 705170"/>
                <a:gd name="connsiteX3-37" fmla="*/ 0 w 1137357"/>
                <a:gd name="connsiteY3-38" fmla="*/ 705170 h 705170"/>
                <a:gd name="connsiteX4-39" fmla="*/ 64169 w 1137357"/>
                <a:gd name="connsiteY4-40" fmla="*/ 641684 h 705170"/>
                <a:gd name="connsiteX0-41" fmla="*/ 64169 w 1137357"/>
                <a:gd name="connsiteY0-42" fmla="*/ 641684 h 705170"/>
                <a:gd name="connsiteX1-43" fmla="*/ 1137357 w 1137357"/>
                <a:gd name="connsiteY1-44" fmla="*/ 0 h 705170"/>
                <a:gd name="connsiteX2-45" fmla="*/ 1097251 w 1137357"/>
                <a:gd name="connsiteY2-46" fmla="*/ 55464 h 705170"/>
                <a:gd name="connsiteX3-47" fmla="*/ 0 w 1137357"/>
                <a:gd name="connsiteY3-48" fmla="*/ 705170 h 705170"/>
                <a:gd name="connsiteX4-49" fmla="*/ 64169 w 1137357"/>
                <a:gd name="connsiteY4-50" fmla="*/ 641684 h 705170"/>
                <a:gd name="connsiteX0-51" fmla="*/ 64169 w 1137357"/>
                <a:gd name="connsiteY0-52" fmla="*/ 641684 h 705170"/>
                <a:gd name="connsiteX1-53" fmla="*/ 1137357 w 1137357"/>
                <a:gd name="connsiteY1-54" fmla="*/ 0 h 705170"/>
                <a:gd name="connsiteX2-55" fmla="*/ 1097251 w 1137357"/>
                <a:gd name="connsiteY2-56" fmla="*/ 55464 h 705170"/>
                <a:gd name="connsiteX3-57" fmla="*/ 0 w 1137357"/>
                <a:gd name="connsiteY3-58" fmla="*/ 705170 h 705170"/>
                <a:gd name="connsiteX4-59" fmla="*/ 64169 w 1137357"/>
                <a:gd name="connsiteY4-60" fmla="*/ 641684 h 705170"/>
                <a:gd name="connsiteX0-61" fmla="*/ 64169 w 1137357"/>
                <a:gd name="connsiteY0-62" fmla="*/ 641684 h 705170"/>
                <a:gd name="connsiteX1-63" fmla="*/ 1137357 w 1137357"/>
                <a:gd name="connsiteY1-64" fmla="*/ 0 h 705170"/>
                <a:gd name="connsiteX2-65" fmla="*/ 1097251 w 1137357"/>
                <a:gd name="connsiteY2-66" fmla="*/ 55464 h 705170"/>
                <a:gd name="connsiteX3-67" fmla="*/ 0 w 1137357"/>
                <a:gd name="connsiteY3-68" fmla="*/ 705170 h 705170"/>
                <a:gd name="connsiteX4-69" fmla="*/ 64169 w 1137357"/>
                <a:gd name="connsiteY4-70" fmla="*/ 641684 h 705170"/>
                <a:gd name="connsiteX0-71" fmla="*/ 64169 w 1134976"/>
                <a:gd name="connsiteY0-72" fmla="*/ 641684 h 705170"/>
                <a:gd name="connsiteX1-73" fmla="*/ 1134976 w 1134976"/>
                <a:gd name="connsiteY1-74" fmla="*/ 0 h 705170"/>
                <a:gd name="connsiteX2-75" fmla="*/ 1097251 w 1134976"/>
                <a:gd name="connsiteY2-76" fmla="*/ 55464 h 705170"/>
                <a:gd name="connsiteX3-77" fmla="*/ 0 w 1134976"/>
                <a:gd name="connsiteY3-78" fmla="*/ 705170 h 705170"/>
                <a:gd name="connsiteX4-79" fmla="*/ 64169 w 1134976"/>
                <a:gd name="connsiteY4-80" fmla="*/ 641684 h 705170"/>
                <a:gd name="connsiteX0-81" fmla="*/ 64169 w 1142119"/>
                <a:gd name="connsiteY0-82" fmla="*/ 648828 h 712314"/>
                <a:gd name="connsiteX1-83" fmla="*/ 1142119 w 1142119"/>
                <a:gd name="connsiteY1-84" fmla="*/ 0 h 712314"/>
                <a:gd name="connsiteX2-85" fmla="*/ 1097251 w 1142119"/>
                <a:gd name="connsiteY2-86" fmla="*/ 62608 h 712314"/>
                <a:gd name="connsiteX3-87" fmla="*/ 0 w 1142119"/>
                <a:gd name="connsiteY3-88" fmla="*/ 712314 h 712314"/>
                <a:gd name="connsiteX4-89" fmla="*/ 64169 w 1142119"/>
                <a:gd name="connsiteY4-90" fmla="*/ 648828 h 712314"/>
                <a:gd name="connsiteX0-91" fmla="*/ 64169 w 1132594"/>
                <a:gd name="connsiteY0-92" fmla="*/ 644066 h 707552"/>
                <a:gd name="connsiteX1-93" fmla="*/ 1132594 w 1132594"/>
                <a:gd name="connsiteY1-94" fmla="*/ 0 h 707552"/>
                <a:gd name="connsiteX2-95" fmla="*/ 1097251 w 1132594"/>
                <a:gd name="connsiteY2-96" fmla="*/ 57846 h 707552"/>
                <a:gd name="connsiteX3-97" fmla="*/ 0 w 1132594"/>
                <a:gd name="connsiteY3-98" fmla="*/ 707552 h 707552"/>
                <a:gd name="connsiteX4-99" fmla="*/ 64169 w 1132594"/>
                <a:gd name="connsiteY4-100" fmla="*/ 644066 h 707552"/>
                <a:gd name="connsiteX0-101" fmla="*/ 54644 w 1123069"/>
                <a:gd name="connsiteY0-102" fmla="*/ 644066 h 700408"/>
                <a:gd name="connsiteX1-103" fmla="*/ 1123069 w 1123069"/>
                <a:gd name="connsiteY1-104" fmla="*/ 0 h 700408"/>
                <a:gd name="connsiteX2-105" fmla="*/ 1087726 w 1123069"/>
                <a:gd name="connsiteY2-106" fmla="*/ 57846 h 700408"/>
                <a:gd name="connsiteX3-107" fmla="*/ 0 w 1123069"/>
                <a:gd name="connsiteY3-108" fmla="*/ 700408 h 700408"/>
                <a:gd name="connsiteX4-109" fmla="*/ 54644 w 1123069"/>
                <a:gd name="connsiteY4-110" fmla="*/ 644066 h 700408"/>
                <a:gd name="connsiteX0-111" fmla="*/ 52262 w 1120687"/>
                <a:gd name="connsiteY0-112" fmla="*/ 644066 h 695645"/>
                <a:gd name="connsiteX1-113" fmla="*/ 1120687 w 1120687"/>
                <a:gd name="connsiteY1-114" fmla="*/ 0 h 695645"/>
                <a:gd name="connsiteX2-115" fmla="*/ 1085344 w 1120687"/>
                <a:gd name="connsiteY2-116" fmla="*/ 57846 h 695645"/>
                <a:gd name="connsiteX3-117" fmla="*/ 0 w 1120687"/>
                <a:gd name="connsiteY3-118" fmla="*/ 695645 h 695645"/>
                <a:gd name="connsiteX4-119" fmla="*/ 52262 w 1120687"/>
                <a:gd name="connsiteY4-120" fmla="*/ 644066 h 695645"/>
                <a:gd name="connsiteX0-121" fmla="*/ 52262 w 1120687"/>
                <a:gd name="connsiteY0-122" fmla="*/ 644066 h 695645"/>
                <a:gd name="connsiteX1-123" fmla="*/ 1120687 w 1120687"/>
                <a:gd name="connsiteY1-124" fmla="*/ 0 h 695645"/>
                <a:gd name="connsiteX2-125" fmla="*/ 1114300 w 1120687"/>
                <a:gd name="connsiteY2-126" fmla="*/ 69706 h 695645"/>
                <a:gd name="connsiteX3-127" fmla="*/ 0 w 1120687"/>
                <a:gd name="connsiteY3-128" fmla="*/ 695645 h 695645"/>
                <a:gd name="connsiteX4-129" fmla="*/ 52262 w 1120687"/>
                <a:gd name="connsiteY4-130" fmla="*/ 644066 h 695645"/>
                <a:gd name="connsiteX0-131" fmla="*/ 0 w 1068425"/>
                <a:gd name="connsiteY0-132" fmla="*/ 644066 h 644066"/>
                <a:gd name="connsiteX1-133" fmla="*/ 1068425 w 1068425"/>
                <a:gd name="connsiteY1-134" fmla="*/ 0 h 644066"/>
                <a:gd name="connsiteX2-135" fmla="*/ 1062038 w 1068425"/>
                <a:gd name="connsiteY2-136" fmla="*/ 69706 h 644066"/>
                <a:gd name="connsiteX3-137" fmla="*/ 273073 w 1068425"/>
                <a:gd name="connsiteY3-138" fmla="*/ 626009 h 644066"/>
                <a:gd name="connsiteX4-139" fmla="*/ 0 w 1068425"/>
                <a:gd name="connsiteY4-140" fmla="*/ 644066 h 644066"/>
                <a:gd name="connsiteX0-141" fmla="*/ 74972 w 795352"/>
                <a:gd name="connsiteY0-142" fmla="*/ 482288 h 626009"/>
                <a:gd name="connsiteX1-143" fmla="*/ 795352 w 795352"/>
                <a:gd name="connsiteY1-144" fmla="*/ 0 h 626009"/>
                <a:gd name="connsiteX2-145" fmla="*/ 788965 w 795352"/>
                <a:gd name="connsiteY2-146" fmla="*/ 69706 h 626009"/>
                <a:gd name="connsiteX3-147" fmla="*/ 0 w 795352"/>
                <a:gd name="connsiteY3-148" fmla="*/ 626009 h 626009"/>
                <a:gd name="connsiteX4-149" fmla="*/ 74972 w 795352"/>
                <a:gd name="connsiteY4-150" fmla="*/ 482288 h 626009"/>
                <a:gd name="connsiteX0-151" fmla="*/ 5474 w 795352"/>
                <a:gd name="connsiteY0-152" fmla="*/ 532723 h 626009"/>
                <a:gd name="connsiteX1-153" fmla="*/ 795352 w 795352"/>
                <a:gd name="connsiteY1-154" fmla="*/ 0 h 626009"/>
                <a:gd name="connsiteX2-155" fmla="*/ 788965 w 795352"/>
                <a:gd name="connsiteY2-156" fmla="*/ 69706 h 626009"/>
                <a:gd name="connsiteX3-157" fmla="*/ 0 w 795352"/>
                <a:gd name="connsiteY3-158" fmla="*/ 626009 h 626009"/>
                <a:gd name="connsiteX4-159" fmla="*/ 5474 w 795352"/>
                <a:gd name="connsiteY4-160" fmla="*/ 532723 h 626009"/>
                <a:gd name="connsiteX0-161" fmla="*/ 8404 w 795352"/>
                <a:gd name="connsiteY0-162" fmla="*/ 525572 h 626009"/>
                <a:gd name="connsiteX1-163" fmla="*/ 795352 w 795352"/>
                <a:gd name="connsiteY1-164" fmla="*/ 0 h 626009"/>
                <a:gd name="connsiteX2-165" fmla="*/ 788965 w 795352"/>
                <a:gd name="connsiteY2-166" fmla="*/ 69706 h 626009"/>
                <a:gd name="connsiteX3-167" fmla="*/ 0 w 795352"/>
                <a:gd name="connsiteY3-168" fmla="*/ 626009 h 626009"/>
                <a:gd name="connsiteX4-169" fmla="*/ 8404 w 795352"/>
                <a:gd name="connsiteY4-170" fmla="*/ 525572 h 626009"/>
                <a:gd name="connsiteX0-171" fmla="*/ 8404 w 795352"/>
                <a:gd name="connsiteY0-172" fmla="*/ 525572 h 626009"/>
                <a:gd name="connsiteX1-173" fmla="*/ 795352 w 795352"/>
                <a:gd name="connsiteY1-174" fmla="*/ 0 h 626009"/>
                <a:gd name="connsiteX2-175" fmla="*/ 788965 w 795352"/>
                <a:gd name="connsiteY2-176" fmla="*/ 69706 h 626009"/>
                <a:gd name="connsiteX3-177" fmla="*/ 0 w 795352"/>
                <a:gd name="connsiteY3-178" fmla="*/ 626009 h 626009"/>
                <a:gd name="connsiteX4-179" fmla="*/ 8404 w 795352"/>
                <a:gd name="connsiteY4-180" fmla="*/ 525572 h 626009"/>
                <a:gd name="connsiteX0-181" fmla="*/ 8404 w 795352"/>
                <a:gd name="connsiteY0-182" fmla="*/ 525572 h 626009"/>
                <a:gd name="connsiteX1-183" fmla="*/ 795352 w 795352"/>
                <a:gd name="connsiteY1-184" fmla="*/ 0 h 626009"/>
                <a:gd name="connsiteX2-185" fmla="*/ 788965 w 795352"/>
                <a:gd name="connsiteY2-186" fmla="*/ 69706 h 626009"/>
                <a:gd name="connsiteX3-187" fmla="*/ 0 w 795352"/>
                <a:gd name="connsiteY3-188" fmla="*/ 626009 h 626009"/>
                <a:gd name="connsiteX4-189" fmla="*/ 8404 w 795352"/>
                <a:gd name="connsiteY4-190" fmla="*/ 525572 h 626009"/>
                <a:gd name="connsiteX0-191" fmla="*/ 8404 w 795352"/>
                <a:gd name="connsiteY0-192" fmla="*/ 525572 h 626009"/>
                <a:gd name="connsiteX1-193" fmla="*/ 795352 w 795352"/>
                <a:gd name="connsiteY1-194" fmla="*/ 0 h 626009"/>
                <a:gd name="connsiteX2-195" fmla="*/ 788965 w 795352"/>
                <a:gd name="connsiteY2-196" fmla="*/ 69706 h 626009"/>
                <a:gd name="connsiteX3-197" fmla="*/ 0 w 795352"/>
                <a:gd name="connsiteY3-198" fmla="*/ 626009 h 626009"/>
                <a:gd name="connsiteX4-199" fmla="*/ 8404 w 795352"/>
                <a:gd name="connsiteY4-200" fmla="*/ 525572 h 626009"/>
                <a:gd name="connsiteX0-201" fmla="*/ 8404 w 795352"/>
                <a:gd name="connsiteY0-202" fmla="*/ 525572 h 626009"/>
                <a:gd name="connsiteX1-203" fmla="*/ 795352 w 795352"/>
                <a:gd name="connsiteY1-204" fmla="*/ 0 h 626009"/>
                <a:gd name="connsiteX2-205" fmla="*/ 788965 w 795352"/>
                <a:gd name="connsiteY2-206" fmla="*/ 69706 h 626009"/>
                <a:gd name="connsiteX3-207" fmla="*/ 0 w 795352"/>
                <a:gd name="connsiteY3-208" fmla="*/ 626009 h 626009"/>
                <a:gd name="connsiteX4-209" fmla="*/ 8404 w 795352"/>
                <a:gd name="connsiteY4-210" fmla="*/ 525572 h 626009"/>
                <a:gd name="connsiteX0-211" fmla="*/ 8404 w 795352"/>
                <a:gd name="connsiteY0-212" fmla="*/ 525572 h 626009"/>
                <a:gd name="connsiteX1-213" fmla="*/ 795352 w 795352"/>
                <a:gd name="connsiteY1-214" fmla="*/ 0 h 626009"/>
                <a:gd name="connsiteX2-215" fmla="*/ 788965 w 795352"/>
                <a:gd name="connsiteY2-216" fmla="*/ 69706 h 626009"/>
                <a:gd name="connsiteX3-217" fmla="*/ 0 w 795352"/>
                <a:gd name="connsiteY3-218" fmla="*/ 626009 h 626009"/>
                <a:gd name="connsiteX4-219" fmla="*/ 8404 w 795352"/>
                <a:gd name="connsiteY4-220" fmla="*/ 525572 h 626009"/>
                <a:gd name="connsiteX0-221" fmla="*/ 0 w 786948"/>
                <a:gd name="connsiteY0-222" fmla="*/ 525572 h 710086"/>
                <a:gd name="connsiteX1-223" fmla="*/ 786948 w 786948"/>
                <a:gd name="connsiteY1-224" fmla="*/ 0 h 710086"/>
                <a:gd name="connsiteX2-225" fmla="*/ 780561 w 786948"/>
                <a:gd name="connsiteY2-226" fmla="*/ 69706 h 710086"/>
                <a:gd name="connsiteX3-227" fmla="*/ 52371 w 786948"/>
                <a:gd name="connsiteY3-228" fmla="*/ 710086 h 710086"/>
                <a:gd name="connsiteX4-229" fmla="*/ 0 w 786948"/>
                <a:gd name="connsiteY4-230" fmla="*/ 525572 h 710086"/>
                <a:gd name="connsiteX0-231" fmla="*/ 10209 w 797157"/>
                <a:gd name="connsiteY0-232" fmla="*/ 525572 h 630417"/>
                <a:gd name="connsiteX1-233" fmla="*/ 797157 w 797157"/>
                <a:gd name="connsiteY1-234" fmla="*/ 0 h 630417"/>
                <a:gd name="connsiteX2-235" fmla="*/ 790770 w 797157"/>
                <a:gd name="connsiteY2-236" fmla="*/ 69706 h 630417"/>
                <a:gd name="connsiteX3-237" fmla="*/ 0 w 797157"/>
                <a:gd name="connsiteY3-238" fmla="*/ 630417 h 630417"/>
                <a:gd name="connsiteX4-239" fmla="*/ 10209 w 797157"/>
                <a:gd name="connsiteY4-240" fmla="*/ 525572 h 630417"/>
                <a:gd name="connsiteX0-241" fmla="*/ 0 w 786948"/>
                <a:gd name="connsiteY0-242" fmla="*/ 525572 h 643052"/>
                <a:gd name="connsiteX1-243" fmla="*/ 786948 w 786948"/>
                <a:gd name="connsiteY1-244" fmla="*/ 0 h 643052"/>
                <a:gd name="connsiteX2-245" fmla="*/ 780561 w 786948"/>
                <a:gd name="connsiteY2-246" fmla="*/ 69706 h 643052"/>
                <a:gd name="connsiteX3-247" fmla="*/ 20641 w 786948"/>
                <a:gd name="connsiteY3-248" fmla="*/ 643052 h 643052"/>
                <a:gd name="connsiteX4-249" fmla="*/ 0 w 786948"/>
                <a:gd name="connsiteY4-250" fmla="*/ 525572 h 643052"/>
                <a:gd name="connsiteX0-251" fmla="*/ 8908 w 795856"/>
                <a:gd name="connsiteY0-252" fmla="*/ 525572 h 633522"/>
                <a:gd name="connsiteX1-253" fmla="*/ 795856 w 795856"/>
                <a:gd name="connsiteY1-254" fmla="*/ 0 h 633522"/>
                <a:gd name="connsiteX2-255" fmla="*/ 789469 w 795856"/>
                <a:gd name="connsiteY2-256" fmla="*/ 69706 h 633522"/>
                <a:gd name="connsiteX3-257" fmla="*/ 0 w 795856"/>
                <a:gd name="connsiteY3-258" fmla="*/ 633522 h 633522"/>
                <a:gd name="connsiteX4-259" fmla="*/ 8908 w 795856"/>
                <a:gd name="connsiteY4-260" fmla="*/ 525572 h 633522"/>
                <a:gd name="connsiteX0-261" fmla="*/ 12414 w 799362"/>
                <a:gd name="connsiteY0-262" fmla="*/ 525572 h 629513"/>
                <a:gd name="connsiteX1-263" fmla="*/ 799362 w 799362"/>
                <a:gd name="connsiteY1-264" fmla="*/ 0 h 629513"/>
                <a:gd name="connsiteX2-265" fmla="*/ 792975 w 799362"/>
                <a:gd name="connsiteY2-266" fmla="*/ 69706 h 629513"/>
                <a:gd name="connsiteX3-267" fmla="*/ 0 w 799362"/>
                <a:gd name="connsiteY3-268" fmla="*/ 629513 h 629513"/>
                <a:gd name="connsiteX4-269" fmla="*/ 12414 w 799362"/>
                <a:gd name="connsiteY4-270" fmla="*/ 525572 h 629513"/>
                <a:gd name="connsiteX0-271" fmla="*/ 12414 w 792975"/>
                <a:gd name="connsiteY0-272" fmla="*/ 520766 h 624707"/>
                <a:gd name="connsiteX1-273" fmla="*/ 792248 w 792975"/>
                <a:gd name="connsiteY1-274" fmla="*/ 0 h 624707"/>
                <a:gd name="connsiteX2-275" fmla="*/ 792975 w 792975"/>
                <a:gd name="connsiteY2-276" fmla="*/ 64900 h 624707"/>
                <a:gd name="connsiteX3-277" fmla="*/ 0 w 792975"/>
                <a:gd name="connsiteY3-278" fmla="*/ 624707 h 624707"/>
                <a:gd name="connsiteX4-279" fmla="*/ 12414 w 792975"/>
                <a:gd name="connsiteY4-280" fmla="*/ 520766 h 624707"/>
                <a:gd name="connsiteX0-281" fmla="*/ 15121 w 792975"/>
                <a:gd name="connsiteY0-282" fmla="*/ 514156 h 624707"/>
                <a:gd name="connsiteX1-283" fmla="*/ 792248 w 792975"/>
                <a:gd name="connsiteY1-284" fmla="*/ 0 h 624707"/>
                <a:gd name="connsiteX2-285" fmla="*/ 792975 w 792975"/>
                <a:gd name="connsiteY2-286" fmla="*/ 64900 h 624707"/>
                <a:gd name="connsiteX3-287" fmla="*/ 0 w 792975"/>
                <a:gd name="connsiteY3-288" fmla="*/ 624707 h 624707"/>
                <a:gd name="connsiteX4-289" fmla="*/ 15121 w 792975"/>
                <a:gd name="connsiteY4-290" fmla="*/ 514156 h 624707"/>
                <a:gd name="connsiteX0-291" fmla="*/ 0 w 777854"/>
                <a:gd name="connsiteY0-292" fmla="*/ 514156 h 637342"/>
                <a:gd name="connsiteX1-293" fmla="*/ 777127 w 777854"/>
                <a:gd name="connsiteY1-294" fmla="*/ 0 h 637342"/>
                <a:gd name="connsiteX2-295" fmla="*/ 777854 w 777854"/>
                <a:gd name="connsiteY2-296" fmla="*/ 64900 h 637342"/>
                <a:gd name="connsiteX3-297" fmla="*/ 15729 w 777854"/>
                <a:gd name="connsiteY3-298" fmla="*/ 637342 h 637342"/>
                <a:gd name="connsiteX4-299" fmla="*/ 0 w 777854"/>
                <a:gd name="connsiteY4-300" fmla="*/ 514156 h 637342"/>
                <a:gd name="connsiteX0-301" fmla="*/ 12917 w 790771"/>
                <a:gd name="connsiteY0-302" fmla="*/ 514156 h 625609"/>
                <a:gd name="connsiteX1-303" fmla="*/ 790044 w 790771"/>
                <a:gd name="connsiteY1-304" fmla="*/ 0 h 625609"/>
                <a:gd name="connsiteX2-305" fmla="*/ 790771 w 790771"/>
                <a:gd name="connsiteY2-306" fmla="*/ 64900 h 625609"/>
                <a:gd name="connsiteX3-307" fmla="*/ 0 w 790771"/>
                <a:gd name="connsiteY3-308" fmla="*/ 625609 h 625609"/>
                <a:gd name="connsiteX4-309" fmla="*/ 12917 w 790771"/>
                <a:gd name="connsiteY4-310" fmla="*/ 514156 h 625609"/>
                <a:gd name="connsiteX0-311" fmla="*/ 117013 w 790771"/>
                <a:gd name="connsiteY0-312" fmla="*/ 492460 h 625609"/>
                <a:gd name="connsiteX1-313" fmla="*/ 790044 w 790771"/>
                <a:gd name="connsiteY1-314" fmla="*/ 0 h 625609"/>
                <a:gd name="connsiteX2-315" fmla="*/ 790771 w 790771"/>
                <a:gd name="connsiteY2-316" fmla="*/ 64900 h 625609"/>
                <a:gd name="connsiteX3-317" fmla="*/ 0 w 790771"/>
                <a:gd name="connsiteY3-318" fmla="*/ 625609 h 625609"/>
                <a:gd name="connsiteX4-319" fmla="*/ 117013 w 790771"/>
                <a:gd name="connsiteY4-320" fmla="*/ 492460 h 625609"/>
                <a:gd name="connsiteX0-321" fmla="*/ 10608 w 790771"/>
                <a:gd name="connsiteY0-322" fmla="*/ 526077 h 625609"/>
                <a:gd name="connsiteX1-323" fmla="*/ 790044 w 790771"/>
                <a:gd name="connsiteY1-324" fmla="*/ 0 h 625609"/>
                <a:gd name="connsiteX2-325" fmla="*/ 790771 w 790771"/>
                <a:gd name="connsiteY2-326" fmla="*/ 64900 h 625609"/>
                <a:gd name="connsiteX3-327" fmla="*/ 0 w 790771"/>
                <a:gd name="connsiteY3-328" fmla="*/ 625609 h 625609"/>
                <a:gd name="connsiteX4-329" fmla="*/ 10608 w 790771"/>
                <a:gd name="connsiteY4-330" fmla="*/ 526077 h 625609"/>
                <a:gd name="connsiteX0-331" fmla="*/ 5803 w 790771"/>
                <a:gd name="connsiteY0-332" fmla="*/ 518962 h 625609"/>
                <a:gd name="connsiteX1-333" fmla="*/ 790044 w 790771"/>
                <a:gd name="connsiteY1-334" fmla="*/ 0 h 625609"/>
                <a:gd name="connsiteX2-335" fmla="*/ 790771 w 790771"/>
                <a:gd name="connsiteY2-336" fmla="*/ 64900 h 625609"/>
                <a:gd name="connsiteX3-337" fmla="*/ 0 w 790771"/>
                <a:gd name="connsiteY3-338" fmla="*/ 625609 h 625609"/>
                <a:gd name="connsiteX4-339" fmla="*/ 5803 w 790771"/>
                <a:gd name="connsiteY4-340" fmla="*/ 518962 h 625609"/>
                <a:gd name="connsiteX0-341" fmla="*/ 8511 w 790771"/>
                <a:gd name="connsiteY0-342" fmla="*/ 512351 h 625609"/>
                <a:gd name="connsiteX1-343" fmla="*/ 790044 w 790771"/>
                <a:gd name="connsiteY1-344" fmla="*/ 0 h 625609"/>
                <a:gd name="connsiteX2-345" fmla="*/ 790771 w 790771"/>
                <a:gd name="connsiteY2-346" fmla="*/ 64900 h 625609"/>
                <a:gd name="connsiteX3-347" fmla="*/ 0 w 790771"/>
                <a:gd name="connsiteY3-348" fmla="*/ 625609 h 625609"/>
                <a:gd name="connsiteX4-349" fmla="*/ 8511 w 790771"/>
                <a:gd name="connsiteY4-350" fmla="*/ 512351 h 625609"/>
                <a:gd name="connsiteX0-351" fmla="*/ 8910 w 791170"/>
                <a:gd name="connsiteY0-352" fmla="*/ 512351 h 620300"/>
                <a:gd name="connsiteX1-353" fmla="*/ 790443 w 791170"/>
                <a:gd name="connsiteY1-354" fmla="*/ 0 h 620300"/>
                <a:gd name="connsiteX2-355" fmla="*/ 791170 w 791170"/>
                <a:gd name="connsiteY2-356" fmla="*/ 64900 h 620300"/>
                <a:gd name="connsiteX3-357" fmla="*/ 0 w 791170"/>
                <a:gd name="connsiteY3-358" fmla="*/ 620300 h 620300"/>
                <a:gd name="connsiteX4-359" fmla="*/ 8910 w 791170"/>
                <a:gd name="connsiteY4-360" fmla="*/ 512351 h 620300"/>
                <a:gd name="connsiteX0-361" fmla="*/ 151206 w 791170"/>
                <a:gd name="connsiteY0-362" fmla="*/ 416237 h 620300"/>
                <a:gd name="connsiteX1-363" fmla="*/ 790443 w 791170"/>
                <a:gd name="connsiteY1-364" fmla="*/ 0 h 620300"/>
                <a:gd name="connsiteX2-365" fmla="*/ 791170 w 791170"/>
                <a:gd name="connsiteY2-366" fmla="*/ 64900 h 620300"/>
                <a:gd name="connsiteX3-367" fmla="*/ 0 w 791170"/>
                <a:gd name="connsiteY3-368" fmla="*/ 620300 h 620300"/>
                <a:gd name="connsiteX4-369" fmla="*/ 151206 w 791170"/>
                <a:gd name="connsiteY4-370" fmla="*/ 416237 h 620300"/>
                <a:gd name="connsiteX0-371" fmla="*/ 0 w 639964"/>
                <a:gd name="connsiteY0-372" fmla="*/ 416237 h 505866"/>
                <a:gd name="connsiteX1-373" fmla="*/ 639237 w 639964"/>
                <a:gd name="connsiteY1-374" fmla="*/ 0 h 505866"/>
                <a:gd name="connsiteX2-375" fmla="*/ 639964 w 639964"/>
                <a:gd name="connsiteY2-376" fmla="*/ 64900 h 505866"/>
                <a:gd name="connsiteX3-377" fmla="*/ 21752 w 639964"/>
                <a:gd name="connsiteY3-378" fmla="*/ 505866 h 505866"/>
                <a:gd name="connsiteX4-379" fmla="*/ 0 w 639964"/>
                <a:gd name="connsiteY4-380" fmla="*/ 416237 h 505866"/>
                <a:gd name="connsiteX0-381" fmla="*/ 0 w 639964"/>
                <a:gd name="connsiteY0-382" fmla="*/ 416237 h 507460"/>
                <a:gd name="connsiteX1-383" fmla="*/ 639237 w 639964"/>
                <a:gd name="connsiteY1-384" fmla="*/ 0 h 507460"/>
                <a:gd name="connsiteX2-385" fmla="*/ 639964 w 639964"/>
                <a:gd name="connsiteY2-386" fmla="*/ 64900 h 507460"/>
                <a:gd name="connsiteX3-387" fmla="*/ 514 w 639964"/>
                <a:gd name="connsiteY3-388" fmla="*/ 507460 h 507460"/>
                <a:gd name="connsiteX4-389" fmla="*/ 0 w 639964"/>
                <a:gd name="connsiteY4-390" fmla="*/ 416237 h 507460"/>
                <a:gd name="connsiteX0-391" fmla="*/ 3898 w 643862"/>
                <a:gd name="connsiteY0-392" fmla="*/ 416237 h 505655"/>
                <a:gd name="connsiteX1-393" fmla="*/ 643135 w 643862"/>
                <a:gd name="connsiteY1-394" fmla="*/ 0 h 505655"/>
                <a:gd name="connsiteX2-395" fmla="*/ 643862 w 643862"/>
                <a:gd name="connsiteY2-396" fmla="*/ 64900 h 505655"/>
                <a:gd name="connsiteX3-397" fmla="*/ 5 w 643862"/>
                <a:gd name="connsiteY3-398" fmla="*/ 505655 h 505655"/>
                <a:gd name="connsiteX4-399" fmla="*/ 3898 w 643862"/>
                <a:gd name="connsiteY4-400" fmla="*/ 416237 h 505655"/>
                <a:gd name="connsiteX0-401" fmla="*/ 0 w 639964"/>
                <a:gd name="connsiteY0-402" fmla="*/ 416237 h 524608"/>
                <a:gd name="connsiteX1-403" fmla="*/ 639237 w 639964"/>
                <a:gd name="connsiteY1-404" fmla="*/ 0 h 524608"/>
                <a:gd name="connsiteX2-405" fmla="*/ 639964 w 639964"/>
                <a:gd name="connsiteY2-406" fmla="*/ 64900 h 524608"/>
                <a:gd name="connsiteX3-407" fmla="*/ 42382 w 639964"/>
                <a:gd name="connsiteY3-408" fmla="*/ 524608 h 524608"/>
                <a:gd name="connsiteX4-409" fmla="*/ 0 w 639964"/>
                <a:gd name="connsiteY4-410" fmla="*/ 416237 h 524608"/>
                <a:gd name="connsiteX0-411" fmla="*/ 0 w 639964"/>
                <a:gd name="connsiteY0-412" fmla="*/ 416237 h 503052"/>
                <a:gd name="connsiteX1-413" fmla="*/ 639237 w 639964"/>
                <a:gd name="connsiteY1-414" fmla="*/ 0 h 503052"/>
                <a:gd name="connsiteX2-415" fmla="*/ 639964 w 639964"/>
                <a:gd name="connsiteY2-416" fmla="*/ 64900 h 503052"/>
                <a:gd name="connsiteX3-417" fmla="*/ 2319 w 639964"/>
                <a:gd name="connsiteY3-418" fmla="*/ 503052 h 503052"/>
                <a:gd name="connsiteX4-419" fmla="*/ 0 w 639964"/>
                <a:gd name="connsiteY4-420" fmla="*/ 416237 h 5030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39964" h="503052">
                  <a:moveTo>
                    <a:pt x="0" y="416237"/>
                  </a:moveTo>
                  <a:lnTo>
                    <a:pt x="639237" y="0"/>
                  </a:lnTo>
                  <a:cubicBezTo>
                    <a:pt x="639479" y="21633"/>
                    <a:pt x="639722" y="43267"/>
                    <a:pt x="639964" y="64900"/>
                  </a:cubicBezTo>
                  <a:lnTo>
                    <a:pt x="2319" y="503052"/>
                  </a:lnTo>
                  <a:cubicBezTo>
                    <a:pt x="2148" y="472644"/>
                    <a:pt x="171" y="446645"/>
                    <a:pt x="0" y="416237"/>
                  </a:cubicBezTo>
                  <a:close/>
                </a:path>
              </a:pathLst>
            </a:custGeom>
            <a:grpFill/>
            <a:ln w="31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81696" y="3003823"/>
            <a:ext cx="2765456" cy="1058098"/>
            <a:chOff x="1475414" y="2511442"/>
            <a:chExt cx="3598505" cy="1376834"/>
          </a:xfrm>
          <a:effectLst>
            <a:outerShdw blurRad="317500" dist="495300" dir="6600000" algn="tl" rotWithShape="0">
              <a:srgbClr val="FFFFFF">
                <a:lumMod val="75000"/>
                <a:lumOff val="25000"/>
                <a:alpha val="30000"/>
              </a:srgbClr>
            </a:outerShdw>
          </a:effectLst>
        </p:grpSpPr>
        <p:sp>
          <p:nvSpPr>
            <p:cNvPr id="14" name="矩形 3"/>
            <p:cNvSpPr/>
            <p:nvPr/>
          </p:nvSpPr>
          <p:spPr>
            <a:xfrm>
              <a:off x="1475414" y="2511442"/>
              <a:ext cx="3598505" cy="1324707"/>
            </a:xfrm>
            <a:custGeom>
              <a:avLst/>
              <a:gdLst>
                <a:gd name="connsiteX0" fmla="*/ 0 w 2592288"/>
                <a:gd name="connsiteY0" fmla="*/ 0 h 2324074"/>
                <a:gd name="connsiteX1" fmla="*/ 2592288 w 2592288"/>
                <a:gd name="connsiteY1" fmla="*/ 0 h 2324074"/>
                <a:gd name="connsiteX2" fmla="*/ 2592288 w 2592288"/>
                <a:gd name="connsiteY2" fmla="*/ 2324074 h 2324074"/>
                <a:gd name="connsiteX3" fmla="*/ 0 w 2592288"/>
                <a:gd name="connsiteY3" fmla="*/ 2324074 h 2324074"/>
                <a:gd name="connsiteX4" fmla="*/ 0 w 2592288"/>
                <a:gd name="connsiteY4" fmla="*/ 0 h 2324074"/>
                <a:gd name="connsiteX0-1" fmla="*/ 0 w 2839938"/>
                <a:gd name="connsiteY0-2" fmla="*/ 0 h 2324074"/>
                <a:gd name="connsiteX1-3" fmla="*/ 2839938 w 2839938"/>
                <a:gd name="connsiteY1-4" fmla="*/ 933450 h 2324074"/>
                <a:gd name="connsiteX2-5" fmla="*/ 2592288 w 2839938"/>
                <a:gd name="connsiteY2-6" fmla="*/ 2324074 h 2324074"/>
                <a:gd name="connsiteX3-7" fmla="*/ 0 w 2839938"/>
                <a:gd name="connsiteY3-8" fmla="*/ 2324074 h 2324074"/>
                <a:gd name="connsiteX4-9" fmla="*/ 0 w 2839938"/>
                <a:gd name="connsiteY4-10" fmla="*/ 0 h 2324074"/>
                <a:gd name="connsiteX0-11" fmla="*/ 0 w 2839938"/>
                <a:gd name="connsiteY0-12" fmla="*/ 42323 h 2366397"/>
                <a:gd name="connsiteX1-13" fmla="*/ 2839938 w 2839938"/>
                <a:gd name="connsiteY1-14" fmla="*/ 975773 h 2366397"/>
                <a:gd name="connsiteX2-15" fmla="*/ 2592288 w 2839938"/>
                <a:gd name="connsiteY2-16" fmla="*/ 2366397 h 2366397"/>
                <a:gd name="connsiteX3-17" fmla="*/ 0 w 2839938"/>
                <a:gd name="connsiteY3-18" fmla="*/ 2366397 h 2366397"/>
                <a:gd name="connsiteX4-19" fmla="*/ 0 w 2839938"/>
                <a:gd name="connsiteY4-20" fmla="*/ 42323 h 2366397"/>
                <a:gd name="connsiteX0-21" fmla="*/ 428625 w 2839938"/>
                <a:gd name="connsiteY0-22" fmla="*/ 62127 h 2071876"/>
                <a:gd name="connsiteX1-23" fmla="*/ 2839938 w 2839938"/>
                <a:gd name="connsiteY1-24" fmla="*/ 681252 h 2071876"/>
                <a:gd name="connsiteX2-25" fmla="*/ 2592288 w 2839938"/>
                <a:gd name="connsiteY2-26" fmla="*/ 2071876 h 2071876"/>
                <a:gd name="connsiteX3-27" fmla="*/ 0 w 2839938"/>
                <a:gd name="connsiteY3-28" fmla="*/ 2071876 h 2071876"/>
                <a:gd name="connsiteX4-29" fmla="*/ 428625 w 2839938"/>
                <a:gd name="connsiteY4-30" fmla="*/ 62127 h 2071876"/>
                <a:gd name="connsiteX0-31" fmla="*/ 9525 w 2839938"/>
                <a:gd name="connsiteY0-32" fmla="*/ 44044 h 2330018"/>
                <a:gd name="connsiteX1-33" fmla="*/ 2839938 w 2839938"/>
                <a:gd name="connsiteY1-34" fmla="*/ 939394 h 2330018"/>
                <a:gd name="connsiteX2-35" fmla="*/ 2592288 w 2839938"/>
                <a:gd name="connsiteY2-36" fmla="*/ 2330018 h 2330018"/>
                <a:gd name="connsiteX3-37" fmla="*/ 0 w 2839938"/>
                <a:gd name="connsiteY3-38" fmla="*/ 2330018 h 2330018"/>
                <a:gd name="connsiteX4-39" fmla="*/ 9525 w 2839938"/>
                <a:gd name="connsiteY4-40" fmla="*/ 44044 h 2330018"/>
                <a:gd name="connsiteX0-41" fmla="*/ 9525 w 2858988"/>
                <a:gd name="connsiteY0-42" fmla="*/ 45907 h 2331881"/>
                <a:gd name="connsiteX1-43" fmla="*/ 2858988 w 2858988"/>
                <a:gd name="connsiteY1-44" fmla="*/ 903157 h 2331881"/>
                <a:gd name="connsiteX2-45" fmla="*/ 2592288 w 2858988"/>
                <a:gd name="connsiteY2-46" fmla="*/ 2331881 h 2331881"/>
                <a:gd name="connsiteX3-47" fmla="*/ 0 w 2858988"/>
                <a:gd name="connsiteY3-48" fmla="*/ 2331881 h 2331881"/>
                <a:gd name="connsiteX4-49" fmla="*/ 9525 w 2858988"/>
                <a:gd name="connsiteY4-50" fmla="*/ 45907 h 2331881"/>
                <a:gd name="connsiteX0-51" fmla="*/ 19050 w 2858988"/>
                <a:gd name="connsiteY0-52" fmla="*/ 46397 h 2322846"/>
                <a:gd name="connsiteX1-53" fmla="*/ 2858988 w 2858988"/>
                <a:gd name="connsiteY1-54" fmla="*/ 894122 h 2322846"/>
                <a:gd name="connsiteX2-55" fmla="*/ 2592288 w 2858988"/>
                <a:gd name="connsiteY2-56" fmla="*/ 2322846 h 2322846"/>
                <a:gd name="connsiteX3-57" fmla="*/ 0 w 2858988"/>
                <a:gd name="connsiteY3-58" fmla="*/ 2322846 h 2322846"/>
                <a:gd name="connsiteX4-59" fmla="*/ 19050 w 2858988"/>
                <a:gd name="connsiteY4-60" fmla="*/ 46397 h 2322846"/>
                <a:gd name="connsiteX0-61" fmla="*/ 19050 w 2858988"/>
                <a:gd name="connsiteY0-62" fmla="*/ 148072 h 2424521"/>
                <a:gd name="connsiteX1-63" fmla="*/ 1399381 w 2858988"/>
                <a:gd name="connsiteY1-64" fmla="*/ 306920 h 2424521"/>
                <a:gd name="connsiteX2-65" fmla="*/ 2858988 w 2858988"/>
                <a:gd name="connsiteY2-66" fmla="*/ 995797 h 2424521"/>
                <a:gd name="connsiteX3-67" fmla="*/ 2592288 w 2858988"/>
                <a:gd name="connsiteY3-68" fmla="*/ 2424521 h 2424521"/>
                <a:gd name="connsiteX4-69" fmla="*/ 0 w 2858988"/>
                <a:gd name="connsiteY4-70" fmla="*/ 2424521 h 2424521"/>
                <a:gd name="connsiteX5" fmla="*/ 19050 w 2858988"/>
                <a:gd name="connsiteY5" fmla="*/ 148072 h 2424521"/>
                <a:gd name="connsiteX0-71" fmla="*/ 19050 w 2858988"/>
                <a:gd name="connsiteY0-72" fmla="*/ 164433 h 2440882"/>
                <a:gd name="connsiteX1-73" fmla="*/ 1523206 w 2858988"/>
                <a:gd name="connsiteY1-74" fmla="*/ 256606 h 2440882"/>
                <a:gd name="connsiteX2-75" fmla="*/ 2858988 w 2858988"/>
                <a:gd name="connsiteY2-76" fmla="*/ 1012158 h 2440882"/>
                <a:gd name="connsiteX3-77" fmla="*/ 2592288 w 2858988"/>
                <a:gd name="connsiteY3-78" fmla="*/ 2440882 h 2440882"/>
                <a:gd name="connsiteX4-79" fmla="*/ 0 w 2858988"/>
                <a:gd name="connsiteY4-80" fmla="*/ 2440882 h 2440882"/>
                <a:gd name="connsiteX5-81" fmla="*/ 19050 w 2858988"/>
                <a:gd name="connsiteY5-82" fmla="*/ 164433 h 2440882"/>
                <a:gd name="connsiteX0-83" fmla="*/ 19050 w 2858988"/>
                <a:gd name="connsiteY0-84" fmla="*/ 164433 h 2440882"/>
                <a:gd name="connsiteX1-85" fmla="*/ 1523206 w 2858988"/>
                <a:gd name="connsiteY1-86" fmla="*/ 256606 h 2440882"/>
                <a:gd name="connsiteX2-87" fmla="*/ 2858988 w 2858988"/>
                <a:gd name="connsiteY2-88" fmla="*/ 1012158 h 2440882"/>
                <a:gd name="connsiteX3-89" fmla="*/ 2592288 w 2858988"/>
                <a:gd name="connsiteY3-90" fmla="*/ 2440882 h 2440882"/>
                <a:gd name="connsiteX4-91" fmla="*/ 0 w 2858988"/>
                <a:gd name="connsiteY4-92" fmla="*/ 2440882 h 2440882"/>
                <a:gd name="connsiteX5-93" fmla="*/ 19050 w 2858988"/>
                <a:gd name="connsiteY5-94" fmla="*/ 164433 h 2440882"/>
                <a:gd name="connsiteX0-95" fmla="*/ 19050 w 2858988"/>
                <a:gd name="connsiteY0-96" fmla="*/ 164433 h 2440882"/>
                <a:gd name="connsiteX1-97" fmla="*/ 1523206 w 2858988"/>
                <a:gd name="connsiteY1-98" fmla="*/ 256606 h 2440882"/>
                <a:gd name="connsiteX2-99" fmla="*/ 2858988 w 2858988"/>
                <a:gd name="connsiteY2-100" fmla="*/ 1012158 h 2440882"/>
                <a:gd name="connsiteX3-101" fmla="*/ 2592288 w 2858988"/>
                <a:gd name="connsiteY3-102" fmla="*/ 2440882 h 2440882"/>
                <a:gd name="connsiteX4-103" fmla="*/ 0 w 2858988"/>
                <a:gd name="connsiteY4-104" fmla="*/ 2440882 h 2440882"/>
                <a:gd name="connsiteX5-105" fmla="*/ 19050 w 2858988"/>
                <a:gd name="connsiteY5-106" fmla="*/ 164433 h 2440882"/>
                <a:gd name="connsiteX0-107" fmla="*/ 19050 w 2864810"/>
                <a:gd name="connsiteY0-108" fmla="*/ 164433 h 2440882"/>
                <a:gd name="connsiteX1-109" fmla="*/ 1523206 w 2864810"/>
                <a:gd name="connsiteY1-110" fmla="*/ 256606 h 2440882"/>
                <a:gd name="connsiteX2-111" fmla="*/ 2858988 w 2864810"/>
                <a:gd name="connsiteY2-112" fmla="*/ 1012158 h 2440882"/>
                <a:gd name="connsiteX3-113" fmla="*/ 2592288 w 2864810"/>
                <a:gd name="connsiteY3-114" fmla="*/ 2440882 h 2440882"/>
                <a:gd name="connsiteX4-115" fmla="*/ 0 w 2864810"/>
                <a:gd name="connsiteY4-116" fmla="*/ 2440882 h 2440882"/>
                <a:gd name="connsiteX5-117" fmla="*/ 19050 w 2864810"/>
                <a:gd name="connsiteY5-118" fmla="*/ 164433 h 2440882"/>
                <a:gd name="connsiteX0-119" fmla="*/ 19050 w 3017480"/>
                <a:gd name="connsiteY0-120" fmla="*/ 164433 h 2440882"/>
                <a:gd name="connsiteX1-121" fmla="*/ 1523206 w 3017480"/>
                <a:gd name="connsiteY1-122" fmla="*/ 256606 h 2440882"/>
                <a:gd name="connsiteX2-123" fmla="*/ 2858988 w 3017480"/>
                <a:gd name="connsiteY2-124" fmla="*/ 1012158 h 2440882"/>
                <a:gd name="connsiteX3-125" fmla="*/ 2592288 w 3017480"/>
                <a:gd name="connsiteY3-126" fmla="*/ 2440882 h 2440882"/>
                <a:gd name="connsiteX4-127" fmla="*/ 0 w 3017480"/>
                <a:gd name="connsiteY4-128" fmla="*/ 2440882 h 2440882"/>
                <a:gd name="connsiteX5-129" fmla="*/ 19050 w 3017480"/>
                <a:gd name="connsiteY5-130" fmla="*/ 164433 h 2440882"/>
                <a:gd name="connsiteX0-131" fmla="*/ 19050 w 3103703"/>
                <a:gd name="connsiteY0-132" fmla="*/ 164433 h 2440882"/>
                <a:gd name="connsiteX1-133" fmla="*/ 1523206 w 3103703"/>
                <a:gd name="connsiteY1-134" fmla="*/ 256606 h 2440882"/>
                <a:gd name="connsiteX2-135" fmla="*/ 2858988 w 3103703"/>
                <a:gd name="connsiteY2-136" fmla="*/ 1012158 h 2440882"/>
                <a:gd name="connsiteX3-137" fmla="*/ 2592288 w 3103703"/>
                <a:gd name="connsiteY3-138" fmla="*/ 2440882 h 2440882"/>
                <a:gd name="connsiteX4-139" fmla="*/ 0 w 3103703"/>
                <a:gd name="connsiteY4-140" fmla="*/ 2440882 h 2440882"/>
                <a:gd name="connsiteX5-141" fmla="*/ 19050 w 3103703"/>
                <a:gd name="connsiteY5-142" fmla="*/ 164433 h 2440882"/>
                <a:gd name="connsiteX0-143" fmla="*/ 19050 w 3005325"/>
                <a:gd name="connsiteY0-144" fmla="*/ 164433 h 2440882"/>
                <a:gd name="connsiteX1-145" fmla="*/ 1523206 w 3005325"/>
                <a:gd name="connsiteY1-146" fmla="*/ 256606 h 2440882"/>
                <a:gd name="connsiteX2-147" fmla="*/ 2858988 w 3005325"/>
                <a:gd name="connsiteY2-148" fmla="*/ 1012158 h 2440882"/>
                <a:gd name="connsiteX3-149" fmla="*/ 2592288 w 3005325"/>
                <a:gd name="connsiteY3-150" fmla="*/ 2440882 h 2440882"/>
                <a:gd name="connsiteX4-151" fmla="*/ 0 w 3005325"/>
                <a:gd name="connsiteY4-152" fmla="*/ 2440882 h 2440882"/>
                <a:gd name="connsiteX5-153" fmla="*/ 19050 w 3005325"/>
                <a:gd name="connsiteY5-154" fmla="*/ 164433 h 2440882"/>
                <a:gd name="connsiteX0-155" fmla="*/ 19050 w 3005325"/>
                <a:gd name="connsiteY0-156" fmla="*/ 164433 h 2440882"/>
                <a:gd name="connsiteX1-157" fmla="*/ 1523206 w 3005325"/>
                <a:gd name="connsiteY1-158" fmla="*/ 256606 h 2440882"/>
                <a:gd name="connsiteX2-159" fmla="*/ 2858988 w 3005325"/>
                <a:gd name="connsiteY2-160" fmla="*/ 1012158 h 2440882"/>
                <a:gd name="connsiteX3-161" fmla="*/ 2592288 w 3005325"/>
                <a:gd name="connsiteY3-162" fmla="*/ 2440882 h 2440882"/>
                <a:gd name="connsiteX4-163" fmla="*/ 0 w 3005325"/>
                <a:gd name="connsiteY4-164" fmla="*/ 2440882 h 2440882"/>
                <a:gd name="connsiteX5-165" fmla="*/ 19050 w 3005325"/>
                <a:gd name="connsiteY5-166" fmla="*/ 164433 h 2440882"/>
                <a:gd name="connsiteX0-167" fmla="*/ 19050 w 2858988"/>
                <a:gd name="connsiteY0-168" fmla="*/ 164433 h 2440882"/>
                <a:gd name="connsiteX1-169" fmla="*/ 1523206 w 2858988"/>
                <a:gd name="connsiteY1-170" fmla="*/ 256606 h 2440882"/>
                <a:gd name="connsiteX2-171" fmla="*/ 2858988 w 2858988"/>
                <a:gd name="connsiteY2-172" fmla="*/ 1012158 h 2440882"/>
                <a:gd name="connsiteX3-173" fmla="*/ 2592288 w 2858988"/>
                <a:gd name="connsiteY3-174" fmla="*/ 2440882 h 2440882"/>
                <a:gd name="connsiteX4-175" fmla="*/ 0 w 2858988"/>
                <a:gd name="connsiteY4-176" fmla="*/ 2440882 h 2440882"/>
                <a:gd name="connsiteX5-177" fmla="*/ 19050 w 2858988"/>
                <a:gd name="connsiteY5-178" fmla="*/ 164433 h 2440882"/>
                <a:gd name="connsiteX0-179" fmla="*/ 742950 w 2858988"/>
                <a:gd name="connsiteY0-180" fmla="*/ 117391 h 2631965"/>
                <a:gd name="connsiteX1-181" fmla="*/ 1523206 w 2858988"/>
                <a:gd name="connsiteY1-182" fmla="*/ 447689 h 2631965"/>
                <a:gd name="connsiteX2-183" fmla="*/ 2858988 w 2858988"/>
                <a:gd name="connsiteY2-184" fmla="*/ 1203241 h 2631965"/>
                <a:gd name="connsiteX3-185" fmla="*/ 2592288 w 2858988"/>
                <a:gd name="connsiteY3-186" fmla="*/ 2631965 h 2631965"/>
                <a:gd name="connsiteX4-187" fmla="*/ 0 w 2858988"/>
                <a:gd name="connsiteY4-188" fmla="*/ 2631965 h 2631965"/>
                <a:gd name="connsiteX5-189" fmla="*/ 742950 w 2858988"/>
                <a:gd name="connsiteY5-190" fmla="*/ 117391 h 2631965"/>
                <a:gd name="connsiteX0-191" fmla="*/ 38100 w 2858988"/>
                <a:gd name="connsiteY0-192" fmla="*/ 154701 h 2469250"/>
                <a:gd name="connsiteX1-193" fmla="*/ 1523206 w 2858988"/>
                <a:gd name="connsiteY1-194" fmla="*/ 284974 h 2469250"/>
                <a:gd name="connsiteX2-195" fmla="*/ 2858988 w 2858988"/>
                <a:gd name="connsiteY2-196" fmla="*/ 1040526 h 2469250"/>
                <a:gd name="connsiteX3-197" fmla="*/ 2592288 w 2858988"/>
                <a:gd name="connsiteY3-198" fmla="*/ 2469250 h 2469250"/>
                <a:gd name="connsiteX4-199" fmla="*/ 0 w 2858988"/>
                <a:gd name="connsiteY4-200" fmla="*/ 2469250 h 2469250"/>
                <a:gd name="connsiteX5-201" fmla="*/ 38100 w 2858988"/>
                <a:gd name="connsiteY5-202" fmla="*/ 154701 h 2469250"/>
                <a:gd name="connsiteX0-203" fmla="*/ 38100 w 2858988"/>
                <a:gd name="connsiteY0-204" fmla="*/ 19976 h 2334525"/>
                <a:gd name="connsiteX1-205" fmla="*/ 1523206 w 2858988"/>
                <a:gd name="connsiteY1-206" fmla="*/ 150249 h 2334525"/>
                <a:gd name="connsiteX2-207" fmla="*/ 2858988 w 2858988"/>
                <a:gd name="connsiteY2-208" fmla="*/ 905801 h 2334525"/>
                <a:gd name="connsiteX3-209" fmla="*/ 2592288 w 2858988"/>
                <a:gd name="connsiteY3-210" fmla="*/ 2334525 h 2334525"/>
                <a:gd name="connsiteX4-211" fmla="*/ 0 w 2858988"/>
                <a:gd name="connsiteY4-212" fmla="*/ 2334525 h 2334525"/>
                <a:gd name="connsiteX5-213" fmla="*/ 38100 w 2858988"/>
                <a:gd name="connsiteY5-214" fmla="*/ 19976 h 2334525"/>
                <a:gd name="connsiteX0-215" fmla="*/ 38100 w 2858988"/>
                <a:gd name="connsiteY0-216" fmla="*/ 0 h 2314549"/>
                <a:gd name="connsiteX1-217" fmla="*/ 1523206 w 2858988"/>
                <a:gd name="connsiteY1-218" fmla="*/ 130273 h 2314549"/>
                <a:gd name="connsiteX2-219" fmla="*/ 2858988 w 2858988"/>
                <a:gd name="connsiteY2-220" fmla="*/ 885825 h 2314549"/>
                <a:gd name="connsiteX3-221" fmla="*/ 2592288 w 2858988"/>
                <a:gd name="connsiteY3-222" fmla="*/ 2314549 h 2314549"/>
                <a:gd name="connsiteX4-223" fmla="*/ 0 w 2858988"/>
                <a:gd name="connsiteY4-224" fmla="*/ 2314549 h 2314549"/>
                <a:gd name="connsiteX5-225" fmla="*/ 38100 w 2858988"/>
                <a:gd name="connsiteY5-226" fmla="*/ 0 h 2314549"/>
                <a:gd name="connsiteX0-227" fmla="*/ 38100 w 2858988"/>
                <a:gd name="connsiteY0-228" fmla="*/ 19975 h 2334524"/>
                <a:gd name="connsiteX1-229" fmla="*/ 1523206 w 2858988"/>
                <a:gd name="connsiteY1-230" fmla="*/ 150248 h 2334524"/>
                <a:gd name="connsiteX2-231" fmla="*/ 2858988 w 2858988"/>
                <a:gd name="connsiteY2-232" fmla="*/ 905800 h 2334524"/>
                <a:gd name="connsiteX3-233" fmla="*/ 2592288 w 2858988"/>
                <a:gd name="connsiteY3-234" fmla="*/ 2334524 h 2334524"/>
                <a:gd name="connsiteX4-235" fmla="*/ 0 w 2858988"/>
                <a:gd name="connsiteY4-236" fmla="*/ 2334524 h 2334524"/>
                <a:gd name="connsiteX5-237" fmla="*/ 38100 w 2858988"/>
                <a:gd name="connsiteY5-238" fmla="*/ 19975 h 2334524"/>
                <a:gd name="connsiteX0-239" fmla="*/ 2047875 w 4868763"/>
                <a:gd name="connsiteY0-240" fmla="*/ 19975 h 2334524"/>
                <a:gd name="connsiteX1-241" fmla="*/ 3532981 w 4868763"/>
                <a:gd name="connsiteY1-242" fmla="*/ 150248 h 2334524"/>
                <a:gd name="connsiteX2-243" fmla="*/ 4868763 w 4868763"/>
                <a:gd name="connsiteY2-244" fmla="*/ 905800 h 2334524"/>
                <a:gd name="connsiteX3-245" fmla="*/ 4602063 w 4868763"/>
                <a:gd name="connsiteY3-246" fmla="*/ 2334524 h 2334524"/>
                <a:gd name="connsiteX4-247" fmla="*/ 0 w 4868763"/>
                <a:gd name="connsiteY4-248" fmla="*/ 1267724 h 2334524"/>
                <a:gd name="connsiteX5-249" fmla="*/ 2047875 w 4868763"/>
                <a:gd name="connsiteY5-250" fmla="*/ 19975 h 2334524"/>
                <a:gd name="connsiteX0-251" fmla="*/ 2047875 w 4868763"/>
                <a:gd name="connsiteY0-252" fmla="*/ 19975 h 2334524"/>
                <a:gd name="connsiteX1-253" fmla="*/ 3532981 w 4868763"/>
                <a:gd name="connsiteY1-254" fmla="*/ 150248 h 2334524"/>
                <a:gd name="connsiteX2-255" fmla="*/ 4868763 w 4868763"/>
                <a:gd name="connsiteY2-256" fmla="*/ 905800 h 2334524"/>
                <a:gd name="connsiteX3-257" fmla="*/ 4602063 w 4868763"/>
                <a:gd name="connsiteY3-258" fmla="*/ 2334524 h 2334524"/>
                <a:gd name="connsiteX4-259" fmla="*/ 0 w 4868763"/>
                <a:gd name="connsiteY4-260" fmla="*/ 1267724 h 2334524"/>
                <a:gd name="connsiteX5-261" fmla="*/ 2047875 w 4868763"/>
                <a:gd name="connsiteY5-262" fmla="*/ 19975 h 2334524"/>
                <a:gd name="connsiteX0-263" fmla="*/ 2047875 w 4868763"/>
                <a:gd name="connsiteY0-264" fmla="*/ 19975 h 2334524"/>
                <a:gd name="connsiteX1-265" fmla="*/ 3532981 w 4868763"/>
                <a:gd name="connsiteY1-266" fmla="*/ 150248 h 2334524"/>
                <a:gd name="connsiteX2-267" fmla="*/ 4868763 w 4868763"/>
                <a:gd name="connsiteY2-268" fmla="*/ 905800 h 2334524"/>
                <a:gd name="connsiteX3-269" fmla="*/ 4602063 w 4868763"/>
                <a:gd name="connsiteY3-270" fmla="*/ 2334524 h 2334524"/>
                <a:gd name="connsiteX4-271" fmla="*/ 0 w 4868763"/>
                <a:gd name="connsiteY4-272" fmla="*/ 1267724 h 2334524"/>
                <a:gd name="connsiteX5-273" fmla="*/ 2047875 w 4868763"/>
                <a:gd name="connsiteY5-274" fmla="*/ 19975 h 2334524"/>
                <a:gd name="connsiteX0-275" fmla="*/ 2047875 w 4868763"/>
                <a:gd name="connsiteY0-276" fmla="*/ 19975 h 2334524"/>
                <a:gd name="connsiteX1-277" fmla="*/ 3532981 w 4868763"/>
                <a:gd name="connsiteY1-278" fmla="*/ 150248 h 2334524"/>
                <a:gd name="connsiteX2-279" fmla="*/ 4868763 w 4868763"/>
                <a:gd name="connsiteY2-280" fmla="*/ 905800 h 2334524"/>
                <a:gd name="connsiteX3-281" fmla="*/ 4602063 w 4868763"/>
                <a:gd name="connsiteY3-282" fmla="*/ 2334524 h 2334524"/>
                <a:gd name="connsiteX4-283" fmla="*/ 0 w 4868763"/>
                <a:gd name="connsiteY4-284" fmla="*/ 1267724 h 2334524"/>
                <a:gd name="connsiteX5-285" fmla="*/ 2047875 w 4868763"/>
                <a:gd name="connsiteY5-286" fmla="*/ 19975 h 2334524"/>
                <a:gd name="connsiteX0-287" fmla="*/ 2047875 w 4868763"/>
                <a:gd name="connsiteY0-288" fmla="*/ 19975 h 2401199"/>
                <a:gd name="connsiteX1-289" fmla="*/ 3532981 w 4868763"/>
                <a:gd name="connsiteY1-290" fmla="*/ 150248 h 2401199"/>
                <a:gd name="connsiteX2-291" fmla="*/ 4868763 w 4868763"/>
                <a:gd name="connsiteY2-292" fmla="*/ 905800 h 2401199"/>
                <a:gd name="connsiteX3-293" fmla="*/ 3582888 w 4868763"/>
                <a:gd name="connsiteY3-294" fmla="*/ 2401199 h 2401199"/>
                <a:gd name="connsiteX4-295" fmla="*/ 0 w 4868763"/>
                <a:gd name="connsiteY4-296" fmla="*/ 1267724 h 2401199"/>
                <a:gd name="connsiteX5-297" fmla="*/ 2047875 w 4868763"/>
                <a:gd name="connsiteY5-298" fmla="*/ 19975 h 2401199"/>
                <a:gd name="connsiteX0-299" fmla="*/ 2047875 w 4868763"/>
                <a:gd name="connsiteY0-300" fmla="*/ 19975 h 2401199"/>
                <a:gd name="connsiteX1-301" fmla="*/ 3532981 w 4868763"/>
                <a:gd name="connsiteY1-302" fmla="*/ 150248 h 2401199"/>
                <a:gd name="connsiteX2-303" fmla="*/ 4868763 w 4868763"/>
                <a:gd name="connsiteY2-304" fmla="*/ 905800 h 2401199"/>
                <a:gd name="connsiteX3-305" fmla="*/ 3582888 w 4868763"/>
                <a:gd name="connsiteY3-306" fmla="*/ 2401199 h 2401199"/>
                <a:gd name="connsiteX4-307" fmla="*/ 0 w 4868763"/>
                <a:gd name="connsiteY4-308" fmla="*/ 1267724 h 2401199"/>
                <a:gd name="connsiteX5-309" fmla="*/ 2047875 w 4868763"/>
                <a:gd name="connsiteY5-310" fmla="*/ 19975 h 2401199"/>
                <a:gd name="connsiteX0-311" fmla="*/ 2047875 w 4868763"/>
                <a:gd name="connsiteY0-312" fmla="*/ 19975 h 2401199"/>
                <a:gd name="connsiteX1-313" fmla="*/ 3532981 w 4868763"/>
                <a:gd name="connsiteY1-314" fmla="*/ 150248 h 2401199"/>
                <a:gd name="connsiteX2-315" fmla="*/ 4868763 w 4868763"/>
                <a:gd name="connsiteY2-316" fmla="*/ 905800 h 2401199"/>
                <a:gd name="connsiteX3-317" fmla="*/ 3582888 w 4868763"/>
                <a:gd name="connsiteY3-318" fmla="*/ 2401199 h 2401199"/>
                <a:gd name="connsiteX4-319" fmla="*/ 0 w 4868763"/>
                <a:gd name="connsiteY4-320" fmla="*/ 1267724 h 2401199"/>
                <a:gd name="connsiteX5-321" fmla="*/ 2047875 w 4868763"/>
                <a:gd name="connsiteY5-322" fmla="*/ 19975 h 2401199"/>
                <a:gd name="connsiteX0-323" fmla="*/ 2047875 w 4868763"/>
                <a:gd name="connsiteY0-324" fmla="*/ 19975 h 2401199"/>
                <a:gd name="connsiteX1-325" fmla="*/ 3532981 w 4868763"/>
                <a:gd name="connsiteY1-326" fmla="*/ 150248 h 2401199"/>
                <a:gd name="connsiteX2-327" fmla="*/ 4868763 w 4868763"/>
                <a:gd name="connsiteY2-328" fmla="*/ 905800 h 2401199"/>
                <a:gd name="connsiteX3-329" fmla="*/ 3582888 w 4868763"/>
                <a:gd name="connsiteY3-330" fmla="*/ 2401199 h 2401199"/>
                <a:gd name="connsiteX4-331" fmla="*/ 0 w 4868763"/>
                <a:gd name="connsiteY4-332" fmla="*/ 1267724 h 2401199"/>
                <a:gd name="connsiteX5-333" fmla="*/ 2047875 w 4868763"/>
                <a:gd name="connsiteY5-334" fmla="*/ 19975 h 2401199"/>
                <a:gd name="connsiteX0-335" fmla="*/ 2047875 w 4868763"/>
                <a:gd name="connsiteY0-336" fmla="*/ 19975 h 2401199"/>
                <a:gd name="connsiteX1-337" fmla="*/ 3532981 w 4868763"/>
                <a:gd name="connsiteY1-338" fmla="*/ 150248 h 2401199"/>
                <a:gd name="connsiteX2-339" fmla="*/ 4868763 w 4868763"/>
                <a:gd name="connsiteY2-340" fmla="*/ 905800 h 2401199"/>
                <a:gd name="connsiteX3-341" fmla="*/ 3582888 w 4868763"/>
                <a:gd name="connsiteY3-342" fmla="*/ 2401199 h 2401199"/>
                <a:gd name="connsiteX4-343" fmla="*/ 0 w 4868763"/>
                <a:gd name="connsiteY4-344" fmla="*/ 1267724 h 2401199"/>
                <a:gd name="connsiteX5-345" fmla="*/ 2047875 w 4868763"/>
                <a:gd name="connsiteY5-346" fmla="*/ 19975 h 2401199"/>
                <a:gd name="connsiteX0-347" fmla="*/ 2047875 w 4868763"/>
                <a:gd name="connsiteY0-348" fmla="*/ 19975 h 2401199"/>
                <a:gd name="connsiteX1-349" fmla="*/ 3532981 w 4868763"/>
                <a:gd name="connsiteY1-350" fmla="*/ 150248 h 2401199"/>
                <a:gd name="connsiteX2-351" fmla="*/ 4868763 w 4868763"/>
                <a:gd name="connsiteY2-352" fmla="*/ 905800 h 2401199"/>
                <a:gd name="connsiteX3-353" fmla="*/ 3582888 w 4868763"/>
                <a:gd name="connsiteY3-354" fmla="*/ 2401199 h 2401199"/>
                <a:gd name="connsiteX4-355" fmla="*/ 0 w 4868763"/>
                <a:gd name="connsiteY4-356" fmla="*/ 1267724 h 2401199"/>
                <a:gd name="connsiteX5-357" fmla="*/ 2047875 w 4868763"/>
                <a:gd name="connsiteY5-358" fmla="*/ 19975 h 2401199"/>
                <a:gd name="connsiteX0-359" fmla="*/ 2047875 w 4868763"/>
                <a:gd name="connsiteY0-360" fmla="*/ 19975 h 2401199"/>
                <a:gd name="connsiteX1-361" fmla="*/ 3532981 w 4868763"/>
                <a:gd name="connsiteY1-362" fmla="*/ 150248 h 2401199"/>
                <a:gd name="connsiteX2-363" fmla="*/ 4868763 w 4868763"/>
                <a:gd name="connsiteY2-364" fmla="*/ 905800 h 2401199"/>
                <a:gd name="connsiteX3-365" fmla="*/ 3582888 w 4868763"/>
                <a:gd name="connsiteY3-366" fmla="*/ 2401199 h 2401199"/>
                <a:gd name="connsiteX4-367" fmla="*/ 0 w 4868763"/>
                <a:gd name="connsiteY4-368" fmla="*/ 1267724 h 2401199"/>
                <a:gd name="connsiteX5-369" fmla="*/ 2047875 w 4868763"/>
                <a:gd name="connsiteY5-370" fmla="*/ 19975 h 2401199"/>
                <a:gd name="connsiteX0-371" fmla="*/ 2047875 w 4868763"/>
                <a:gd name="connsiteY0-372" fmla="*/ 19975 h 2401199"/>
                <a:gd name="connsiteX1-373" fmla="*/ 3532981 w 4868763"/>
                <a:gd name="connsiteY1-374" fmla="*/ 150248 h 2401199"/>
                <a:gd name="connsiteX2-375" fmla="*/ 4868763 w 4868763"/>
                <a:gd name="connsiteY2-376" fmla="*/ 905800 h 2401199"/>
                <a:gd name="connsiteX3-377" fmla="*/ 3582888 w 4868763"/>
                <a:gd name="connsiteY3-378" fmla="*/ 2401199 h 2401199"/>
                <a:gd name="connsiteX4-379" fmla="*/ 0 w 4868763"/>
                <a:gd name="connsiteY4-380" fmla="*/ 1267724 h 2401199"/>
                <a:gd name="connsiteX5-381" fmla="*/ 2047875 w 4868763"/>
                <a:gd name="connsiteY5-382" fmla="*/ 19975 h 2401199"/>
                <a:gd name="connsiteX0-383" fmla="*/ 2047875 w 4868763"/>
                <a:gd name="connsiteY0-384" fmla="*/ 19975 h 2401199"/>
                <a:gd name="connsiteX1-385" fmla="*/ 3532981 w 4868763"/>
                <a:gd name="connsiteY1-386" fmla="*/ 150248 h 2401199"/>
                <a:gd name="connsiteX2-387" fmla="*/ 4868763 w 4868763"/>
                <a:gd name="connsiteY2-388" fmla="*/ 905800 h 2401199"/>
                <a:gd name="connsiteX3-389" fmla="*/ 3582888 w 4868763"/>
                <a:gd name="connsiteY3-390" fmla="*/ 2401199 h 2401199"/>
                <a:gd name="connsiteX4-391" fmla="*/ 0 w 4868763"/>
                <a:gd name="connsiteY4-392" fmla="*/ 1267724 h 2401199"/>
                <a:gd name="connsiteX5-393" fmla="*/ 2047875 w 4868763"/>
                <a:gd name="connsiteY5-394" fmla="*/ 19975 h 2401199"/>
                <a:gd name="connsiteX0-395" fmla="*/ 2047875 w 4868763"/>
                <a:gd name="connsiteY0-396" fmla="*/ 19975 h 2105924"/>
                <a:gd name="connsiteX1-397" fmla="*/ 3532981 w 4868763"/>
                <a:gd name="connsiteY1-398" fmla="*/ 150248 h 2105924"/>
                <a:gd name="connsiteX2-399" fmla="*/ 4868763 w 4868763"/>
                <a:gd name="connsiteY2-400" fmla="*/ 905800 h 2105924"/>
                <a:gd name="connsiteX3-401" fmla="*/ 3868638 w 4868763"/>
                <a:gd name="connsiteY3-402" fmla="*/ 2105924 h 2105924"/>
                <a:gd name="connsiteX4-403" fmla="*/ 0 w 4868763"/>
                <a:gd name="connsiteY4-404" fmla="*/ 1267724 h 2105924"/>
                <a:gd name="connsiteX5-405" fmla="*/ 2047875 w 4868763"/>
                <a:gd name="connsiteY5-406" fmla="*/ 19975 h 2105924"/>
                <a:gd name="connsiteX0-407" fmla="*/ 2047875 w 4868763"/>
                <a:gd name="connsiteY0-408" fmla="*/ 19975 h 2382149"/>
                <a:gd name="connsiteX1-409" fmla="*/ 3532981 w 4868763"/>
                <a:gd name="connsiteY1-410" fmla="*/ 150248 h 2382149"/>
                <a:gd name="connsiteX2-411" fmla="*/ 4868763 w 4868763"/>
                <a:gd name="connsiteY2-412" fmla="*/ 905800 h 2382149"/>
                <a:gd name="connsiteX3-413" fmla="*/ 3582888 w 4868763"/>
                <a:gd name="connsiteY3-414" fmla="*/ 2382149 h 2382149"/>
                <a:gd name="connsiteX4-415" fmla="*/ 0 w 4868763"/>
                <a:gd name="connsiteY4-416" fmla="*/ 1267724 h 2382149"/>
                <a:gd name="connsiteX5-417" fmla="*/ 2047875 w 4868763"/>
                <a:gd name="connsiteY5-418" fmla="*/ 19975 h 2382149"/>
                <a:gd name="connsiteX0-419" fmla="*/ 2047875 w 4868763"/>
                <a:gd name="connsiteY0-420" fmla="*/ 19975 h 2382149"/>
                <a:gd name="connsiteX1-421" fmla="*/ 3532981 w 4868763"/>
                <a:gd name="connsiteY1-422" fmla="*/ 150248 h 2382149"/>
                <a:gd name="connsiteX2-423" fmla="*/ 4868763 w 4868763"/>
                <a:gd name="connsiteY2-424" fmla="*/ 905800 h 2382149"/>
                <a:gd name="connsiteX3-425" fmla="*/ 3582888 w 4868763"/>
                <a:gd name="connsiteY3-426" fmla="*/ 2382149 h 2382149"/>
                <a:gd name="connsiteX4-427" fmla="*/ 0 w 4868763"/>
                <a:gd name="connsiteY4-428" fmla="*/ 1267724 h 2382149"/>
                <a:gd name="connsiteX5-429" fmla="*/ 2047875 w 4868763"/>
                <a:gd name="connsiteY5-430" fmla="*/ 19975 h 2382149"/>
                <a:gd name="connsiteX0-431" fmla="*/ 2047875 w 4868763"/>
                <a:gd name="connsiteY0-432" fmla="*/ 19975 h 2382149"/>
                <a:gd name="connsiteX1-433" fmla="*/ 3532981 w 4868763"/>
                <a:gd name="connsiteY1-434" fmla="*/ 150248 h 2382149"/>
                <a:gd name="connsiteX2-435" fmla="*/ 4868763 w 4868763"/>
                <a:gd name="connsiteY2-436" fmla="*/ 905800 h 2382149"/>
                <a:gd name="connsiteX3-437" fmla="*/ 3582888 w 4868763"/>
                <a:gd name="connsiteY3-438" fmla="*/ 2382149 h 2382149"/>
                <a:gd name="connsiteX4-439" fmla="*/ 0 w 4868763"/>
                <a:gd name="connsiteY4-440" fmla="*/ 1267724 h 2382149"/>
                <a:gd name="connsiteX5-441" fmla="*/ 2047875 w 4868763"/>
                <a:gd name="connsiteY5-442" fmla="*/ 19975 h 2382149"/>
                <a:gd name="connsiteX0-443" fmla="*/ 2047875 w 4868763"/>
                <a:gd name="connsiteY0-444" fmla="*/ 19975 h 2706692"/>
                <a:gd name="connsiteX1-445" fmla="*/ 3532981 w 4868763"/>
                <a:gd name="connsiteY1-446" fmla="*/ 150248 h 2706692"/>
                <a:gd name="connsiteX2-447" fmla="*/ 4868763 w 4868763"/>
                <a:gd name="connsiteY2-448" fmla="*/ 905800 h 2706692"/>
                <a:gd name="connsiteX3-449" fmla="*/ 3623241 w 4868763"/>
                <a:gd name="connsiteY3-450" fmla="*/ 2706692 h 2706692"/>
                <a:gd name="connsiteX4-451" fmla="*/ 0 w 4868763"/>
                <a:gd name="connsiteY4-452" fmla="*/ 1267724 h 2706692"/>
                <a:gd name="connsiteX5-453" fmla="*/ 2047875 w 4868763"/>
                <a:gd name="connsiteY5-454" fmla="*/ 19975 h 2706692"/>
                <a:gd name="connsiteX0-455" fmla="*/ 2047875 w 4868763"/>
                <a:gd name="connsiteY0-456" fmla="*/ 19975 h 2706692"/>
                <a:gd name="connsiteX1-457" fmla="*/ 3532981 w 4868763"/>
                <a:gd name="connsiteY1-458" fmla="*/ 150248 h 2706692"/>
                <a:gd name="connsiteX2-459" fmla="*/ 4868763 w 4868763"/>
                <a:gd name="connsiteY2-460" fmla="*/ 905800 h 2706692"/>
                <a:gd name="connsiteX3-461" fmla="*/ 3569437 w 4868763"/>
                <a:gd name="connsiteY3-462" fmla="*/ 2706692 h 2706692"/>
                <a:gd name="connsiteX4-463" fmla="*/ 0 w 4868763"/>
                <a:gd name="connsiteY4-464" fmla="*/ 1267724 h 2706692"/>
                <a:gd name="connsiteX5-465" fmla="*/ 2047875 w 4868763"/>
                <a:gd name="connsiteY5-466" fmla="*/ 19975 h 2706692"/>
                <a:gd name="connsiteX0-467" fmla="*/ 2047875 w 5081687"/>
                <a:gd name="connsiteY0-468" fmla="*/ 19975 h 2706692"/>
                <a:gd name="connsiteX1-469" fmla="*/ 3532981 w 5081687"/>
                <a:gd name="connsiteY1-470" fmla="*/ 150248 h 2706692"/>
                <a:gd name="connsiteX2-471" fmla="*/ 5081687 w 5081687"/>
                <a:gd name="connsiteY2-472" fmla="*/ 1551251 h 2706692"/>
                <a:gd name="connsiteX3-473" fmla="*/ 3569437 w 5081687"/>
                <a:gd name="connsiteY3-474" fmla="*/ 2706692 h 2706692"/>
                <a:gd name="connsiteX4-475" fmla="*/ 0 w 5081687"/>
                <a:gd name="connsiteY4-476" fmla="*/ 1267724 h 2706692"/>
                <a:gd name="connsiteX5-477" fmla="*/ 2047875 w 5081687"/>
                <a:gd name="connsiteY5-478" fmla="*/ 19975 h 2706692"/>
                <a:gd name="connsiteX0-479" fmla="*/ 2047875 w 5081687"/>
                <a:gd name="connsiteY0-480" fmla="*/ 19975 h 2706692"/>
                <a:gd name="connsiteX1-481" fmla="*/ 3532981 w 5081687"/>
                <a:gd name="connsiteY1-482" fmla="*/ 150248 h 2706692"/>
                <a:gd name="connsiteX2-483" fmla="*/ 5081687 w 5081687"/>
                <a:gd name="connsiteY2-484" fmla="*/ 1551251 h 2706692"/>
                <a:gd name="connsiteX3-485" fmla="*/ 3569437 w 5081687"/>
                <a:gd name="connsiteY3-486" fmla="*/ 2706692 h 2706692"/>
                <a:gd name="connsiteX4-487" fmla="*/ 0 w 5081687"/>
                <a:gd name="connsiteY4-488" fmla="*/ 1267724 h 2706692"/>
                <a:gd name="connsiteX5-489" fmla="*/ 2047875 w 5081687"/>
                <a:gd name="connsiteY5-490" fmla="*/ 19975 h 2706692"/>
                <a:gd name="connsiteX0-491" fmla="*/ 2047875 w 5081687"/>
                <a:gd name="connsiteY0-492" fmla="*/ 19975 h 2706692"/>
                <a:gd name="connsiteX1-493" fmla="*/ 3532981 w 5081687"/>
                <a:gd name="connsiteY1-494" fmla="*/ 150248 h 2706692"/>
                <a:gd name="connsiteX2-495" fmla="*/ 5081687 w 5081687"/>
                <a:gd name="connsiteY2-496" fmla="*/ 1551251 h 2706692"/>
                <a:gd name="connsiteX3-497" fmla="*/ 3569437 w 5081687"/>
                <a:gd name="connsiteY3-498" fmla="*/ 2706692 h 2706692"/>
                <a:gd name="connsiteX4-499" fmla="*/ 0 w 5081687"/>
                <a:gd name="connsiteY4-500" fmla="*/ 1267724 h 2706692"/>
                <a:gd name="connsiteX5-501" fmla="*/ 2047875 w 5081687"/>
                <a:gd name="connsiteY5-502" fmla="*/ 19975 h 2706692"/>
                <a:gd name="connsiteX0-503" fmla="*/ 2034138 w 5081687"/>
                <a:gd name="connsiteY0-504" fmla="*/ 485769 h 2579369"/>
                <a:gd name="connsiteX1-505" fmla="*/ 3532981 w 5081687"/>
                <a:gd name="connsiteY1-506" fmla="*/ 22925 h 2579369"/>
                <a:gd name="connsiteX2-507" fmla="*/ 5081687 w 5081687"/>
                <a:gd name="connsiteY2-508" fmla="*/ 1423928 h 2579369"/>
                <a:gd name="connsiteX3-509" fmla="*/ 3569437 w 5081687"/>
                <a:gd name="connsiteY3-510" fmla="*/ 2579369 h 2579369"/>
                <a:gd name="connsiteX4-511" fmla="*/ 0 w 5081687"/>
                <a:gd name="connsiteY4-512" fmla="*/ 1140401 h 2579369"/>
                <a:gd name="connsiteX5-513" fmla="*/ 2034138 w 5081687"/>
                <a:gd name="connsiteY5-514" fmla="*/ 485769 h 2579369"/>
                <a:gd name="connsiteX0-515" fmla="*/ 2336353 w 5081687"/>
                <a:gd name="connsiteY0-516" fmla="*/ 247117 h 2593663"/>
                <a:gd name="connsiteX1-517" fmla="*/ 3532981 w 5081687"/>
                <a:gd name="connsiteY1-518" fmla="*/ 37219 h 2593663"/>
                <a:gd name="connsiteX2-519" fmla="*/ 5081687 w 5081687"/>
                <a:gd name="connsiteY2-520" fmla="*/ 1438222 h 2593663"/>
                <a:gd name="connsiteX3-521" fmla="*/ 3569437 w 5081687"/>
                <a:gd name="connsiteY3-522" fmla="*/ 2593663 h 2593663"/>
                <a:gd name="connsiteX4-523" fmla="*/ 0 w 5081687"/>
                <a:gd name="connsiteY4-524" fmla="*/ 1154695 h 2593663"/>
                <a:gd name="connsiteX5-525" fmla="*/ 2336353 w 5081687"/>
                <a:gd name="connsiteY5-526" fmla="*/ 247117 h 2593663"/>
                <a:gd name="connsiteX0-527" fmla="*/ 2336353 w 5081687"/>
                <a:gd name="connsiteY0-528" fmla="*/ 266018 h 2612564"/>
                <a:gd name="connsiteX1-529" fmla="*/ 3532981 w 5081687"/>
                <a:gd name="connsiteY1-530" fmla="*/ 56120 h 2612564"/>
                <a:gd name="connsiteX2-531" fmla="*/ 5081687 w 5081687"/>
                <a:gd name="connsiteY2-532" fmla="*/ 1457123 h 2612564"/>
                <a:gd name="connsiteX3-533" fmla="*/ 3569437 w 5081687"/>
                <a:gd name="connsiteY3-534" fmla="*/ 2612564 h 2612564"/>
                <a:gd name="connsiteX4-535" fmla="*/ 0 w 5081687"/>
                <a:gd name="connsiteY4-536" fmla="*/ 1173596 h 2612564"/>
                <a:gd name="connsiteX5-537" fmla="*/ 2336353 w 5081687"/>
                <a:gd name="connsiteY5-538" fmla="*/ 266018 h 2612564"/>
                <a:gd name="connsiteX0-539" fmla="*/ 2336353 w 5081687"/>
                <a:gd name="connsiteY0-540" fmla="*/ 27292 h 2373838"/>
                <a:gd name="connsiteX1-541" fmla="*/ 3498637 w 5081687"/>
                <a:gd name="connsiteY1-542" fmla="*/ 977461 h 2373838"/>
                <a:gd name="connsiteX2-543" fmla="*/ 5081687 w 5081687"/>
                <a:gd name="connsiteY2-544" fmla="*/ 1218397 h 2373838"/>
                <a:gd name="connsiteX3-545" fmla="*/ 3569437 w 5081687"/>
                <a:gd name="connsiteY3-546" fmla="*/ 2373838 h 2373838"/>
                <a:gd name="connsiteX4-547" fmla="*/ 0 w 5081687"/>
                <a:gd name="connsiteY4-548" fmla="*/ 934870 h 2373838"/>
                <a:gd name="connsiteX5-549" fmla="*/ 2336353 w 5081687"/>
                <a:gd name="connsiteY5-550" fmla="*/ 27292 h 2373838"/>
                <a:gd name="connsiteX0-551" fmla="*/ 2336353 w 5081687"/>
                <a:gd name="connsiteY0-552" fmla="*/ 61756 h 2408302"/>
                <a:gd name="connsiteX1-553" fmla="*/ 3979436 w 5081687"/>
                <a:gd name="connsiteY1-554" fmla="*/ 357750 h 2408302"/>
                <a:gd name="connsiteX2-555" fmla="*/ 5081687 w 5081687"/>
                <a:gd name="connsiteY2-556" fmla="*/ 1252861 h 2408302"/>
                <a:gd name="connsiteX3-557" fmla="*/ 3569437 w 5081687"/>
                <a:gd name="connsiteY3-558" fmla="*/ 2408302 h 2408302"/>
                <a:gd name="connsiteX4-559" fmla="*/ 0 w 5081687"/>
                <a:gd name="connsiteY4-560" fmla="*/ 969334 h 2408302"/>
                <a:gd name="connsiteX5-561" fmla="*/ 2336353 w 5081687"/>
                <a:gd name="connsiteY5-562" fmla="*/ 61756 h 2408302"/>
                <a:gd name="connsiteX0-563" fmla="*/ 2336353 w 5081687"/>
                <a:gd name="connsiteY0-564" fmla="*/ 61756 h 2408302"/>
                <a:gd name="connsiteX1-565" fmla="*/ 3979436 w 5081687"/>
                <a:gd name="connsiteY1-566" fmla="*/ 357750 h 2408302"/>
                <a:gd name="connsiteX2-567" fmla="*/ 5081687 w 5081687"/>
                <a:gd name="connsiteY2-568" fmla="*/ 1252861 h 2408302"/>
                <a:gd name="connsiteX3-569" fmla="*/ 3569437 w 5081687"/>
                <a:gd name="connsiteY3-570" fmla="*/ 2408302 h 2408302"/>
                <a:gd name="connsiteX4-571" fmla="*/ 0 w 5081687"/>
                <a:gd name="connsiteY4-572" fmla="*/ 969334 h 2408302"/>
                <a:gd name="connsiteX5-573" fmla="*/ 2336353 w 5081687"/>
                <a:gd name="connsiteY5-574" fmla="*/ 61756 h 2408302"/>
                <a:gd name="connsiteX0-575" fmla="*/ 2336353 w 5081687"/>
                <a:gd name="connsiteY0-576" fmla="*/ 61756 h 2408302"/>
                <a:gd name="connsiteX1-577" fmla="*/ 3979436 w 5081687"/>
                <a:gd name="connsiteY1-578" fmla="*/ 357750 h 2408302"/>
                <a:gd name="connsiteX2-579" fmla="*/ 5081687 w 5081687"/>
                <a:gd name="connsiteY2-580" fmla="*/ 1252861 h 2408302"/>
                <a:gd name="connsiteX3-581" fmla="*/ 3569437 w 5081687"/>
                <a:gd name="connsiteY3-582" fmla="*/ 2408302 h 2408302"/>
                <a:gd name="connsiteX4-583" fmla="*/ 0 w 5081687"/>
                <a:gd name="connsiteY4-584" fmla="*/ 969334 h 2408302"/>
                <a:gd name="connsiteX5-585" fmla="*/ 2336353 w 5081687"/>
                <a:gd name="connsiteY5-586" fmla="*/ 61756 h 2408302"/>
                <a:gd name="connsiteX0-587" fmla="*/ 2336353 w 5081687"/>
                <a:gd name="connsiteY0-588" fmla="*/ 0 h 2346546"/>
                <a:gd name="connsiteX1-589" fmla="*/ 3979436 w 5081687"/>
                <a:gd name="connsiteY1-590" fmla="*/ 295994 h 2346546"/>
                <a:gd name="connsiteX2-591" fmla="*/ 5081687 w 5081687"/>
                <a:gd name="connsiteY2-592" fmla="*/ 1191105 h 2346546"/>
                <a:gd name="connsiteX3-593" fmla="*/ 3569437 w 5081687"/>
                <a:gd name="connsiteY3-594" fmla="*/ 2346546 h 2346546"/>
                <a:gd name="connsiteX4-595" fmla="*/ 0 w 5081687"/>
                <a:gd name="connsiteY4-596" fmla="*/ 907578 h 2346546"/>
                <a:gd name="connsiteX5-597" fmla="*/ 2336353 w 5081687"/>
                <a:gd name="connsiteY5-598" fmla="*/ 0 h 2346546"/>
                <a:gd name="connsiteX0-599" fmla="*/ 2336353 w 5081687"/>
                <a:gd name="connsiteY0-600" fmla="*/ 14470 h 2361016"/>
                <a:gd name="connsiteX1-601" fmla="*/ 3979436 w 5081687"/>
                <a:gd name="connsiteY1-602" fmla="*/ 310464 h 2361016"/>
                <a:gd name="connsiteX2-603" fmla="*/ 5081687 w 5081687"/>
                <a:gd name="connsiteY2-604" fmla="*/ 1205575 h 2361016"/>
                <a:gd name="connsiteX3-605" fmla="*/ 3569437 w 5081687"/>
                <a:gd name="connsiteY3-606" fmla="*/ 2361016 h 2361016"/>
                <a:gd name="connsiteX4-607" fmla="*/ 0 w 5081687"/>
                <a:gd name="connsiteY4-608" fmla="*/ 922048 h 2361016"/>
                <a:gd name="connsiteX5-609" fmla="*/ 2336353 w 5081687"/>
                <a:gd name="connsiteY5-610" fmla="*/ 14470 h 2361016"/>
                <a:gd name="connsiteX0-611" fmla="*/ 2336353 w 5081687"/>
                <a:gd name="connsiteY0-612" fmla="*/ 17346 h 2363892"/>
                <a:gd name="connsiteX1-613" fmla="*/ 3979436 w 5081687"/>
                <a:gd name="connsiteY1-614" fmla="*/ 313340 h 2363892"/>
                <a:gd name="connsiteX2-615" fmla="*/ 5081687 w 5081687"/>
                <a:gd name="connsiteY2-616" fmla="*/ 1208451 h 2363892"/>
                <a:gd name="connsiteX3-617" fmla="*/ 3569437 w 5081687"/>
                <a:gd name="connsiteY3-618" fmla="*/ 2363892 h 2363892"/>
                <a:gd name="connsiteX4-619" fmla="*/ 0 w 5081687"/>
                <a:gd name="connsiteY4-620" fmla="*/ 924924 h 2363892"/>
                <a:gd name="connsiteX5-621" fmla="*/ 2336353 w 5081687"/>
                <a:gd name="connsiteY5-622" fmla="*/ 17346 h 2363892"/>
                <a:gd name="connsiteX0-623" fmla="*/ 2336353 w 5081687"/>
                <a:gd name="connsiteY0-624" fmla="*/ 6134 h 2352680"/>
                <a:gd name="connsiteX1-625" fmla="*/ 3979436 w 5081687"/>
                <a:gd name="connsiteY1-626" fmla="*/ 302128 h 2352680"/>
                <a:gd name="connsiteX2-627" fmla="*/ 5081687 w 5081687"/>
                <a:gd name="connsiteY2-628" fmla="*/ 1197239 h 2352680"/>
                <a:gd name="connsiteX3-629" fmla="*/ 3569437 w 5081687"/>
                <a:gd name="connsiteY3-630" fmla="*/ 2352680 h 2352680"/>
                <a:gd name="connsiteX4-631" fmla="*/ 0 w 5081687"/>
                <a:gd name="connsiteY4-632" fmla="*/ 913712 h 2352680"/>
                <a:gd name="connsiteX5-633" fmla="*/ 2336353 w 5081687"/>
                <a:gd name="connsiteY5-634" fmla="*/ 6134 h 2352680"/>
                <a:gd name="connsiteX0-635" fmla="*/ 2336353 w 5081687"/>
                <a:gd name="connsiteY0-636" fmla="*/ 9893 h 2356439"/>
                <a:gd name="connsiteX1-637" fmla="*/ 3979436 w 5081687"/>
                <a:gd name="connsiteY1-638" fmla="*/ 305887 h 2356439"/>
                <a:gd name="connsiteX2-639" fmla="*/ 5081687 w 5081687"/>
                <a:gd name="connsiteY2-640" fmla="*/ 1200998 h 2356439"/>
                <a:gd name="connsiteX3-641" fmla="*/ 3569437 w 5081687"/>
                <a:gd name="connsiteY3-642" fmla="*/ 2356439 h 2356439"/>
                <a:gd name="connsiteX4-643" fmla="*/ 0 w 5081687"/>
                <a:gd name="connsiteY4-644" fmla="*/ 917471 h 2356439"/>
                <a:gd name="connsiteX5-645" fmla="*/ 2336353 w 5081687"/>
                <a:gd name="connsiteY5-646" fmla="*/ 9893 h 2356439"/>
                <a:gd name="connsiteX0-647" fmla="*/ 2336353 w 5081687"/>
                <a:gd name="connsiteY0-648" fmla="*/ 10756 h 2357302"/>
                <a:gd name="connsiteX1-649" fmla="*/ 3979436 w 5081687"/>
                <a:gd name="connsiteY1-650" fmla="*/ 306750 h 2357302"/>
                <a:gd name="connsiteX2-651" fmla="*/ 5081687 w 5081687"/>
                <a:gd name="connsiteY2-652" fmla="*/ 1201861 h 2357302"/>
                <a:gd name="connsiteX3-653" fmla="*/ 3569437 w 5081687"/>
                <a:gd name="connsiteY3-654" fmla="*/ 2357302 h 2357302"/>
                <a:gd name="connsiteX4-655" fmla="*/ 0 w 5081687"/>
                <a:gd name="connsiteY4-656" fmla="*/ 918334 h 2357302"/>
                <a:gd name="connsiteX5-657" fmla="*/ 2336353 w 5081687"/>
                <a:gd name="connsiteY5-658" fmla="*/ 10756 h 2357302"/>
                <a:gd name="connsiteX0-659" fmla="*/ 2336353 w 5081687"/>
                <a:gd name="connsiteY0-660" fmla="*/ 10308 h 2356854"/>
                <a:gd name="connsiteX1-661" fmla="*/ 3979436 w 5081687"/>
                <a:gd name="connsiteY1-662" fmla="*/ 306302 h 2356854"/>
                <a:gd name="connsiteX2-663" fmla="*/ 5081687 w 5081687"/>
                <a:gd name="connsiteY2-664" fmla="*/ 1201413 h 2356854"/>
                <a:gd name="connsiteX3-665" fmla="*/ 3569437 w 5081687"/>
                <a:gd name="connsiteY3-666" fmla="*/ 2356854 h 2356854"/>
                <a:gd name="connsiteX4-667" fmla="*/ 0 w 5081687"/>
                <a:gd name="connsiteY4-668" fmla="*/ 917886 h 2356854"/>
                <a:gd name="connsiteX5-669" fmla="*/ 2336353 w 5081687"/>
                <a:gd name="connsiteY5-670" fmla="*/ 10308 h 2356854"/>
                <a:gd name="connsiteX0-671" fmla="*/ 2336353 w 5081687"/>
                <a:gd name="connsiteY0-672" fmla="*/ 10755 h 2357301"/>
                <a:gd name="connsiteX1-673" fmla="*/ 3979436 w 5081687"/>
                <a:gd name="connsiteY1-674" fmla="*/ 306749 h 2357301"/>
                <a:gd name="connsiteX2-675" fmla="*/ 5081687 w 5081687"/>
                <a:gd name="connsiteY2-676" fmla="*/ 1201860 h 2357301"/>
                <a:gd name="connsiteX3-677" fmla="*/ 3569437 w 5081687"/>
                <a:gd name="connsiteY3-678" fmla="*/ 2357301 h 2357301"/>
                <a:gd name="connsiteX4-679" fmla="*/ 0 w 5081687"/>
                <a:gd name="connsiteY4-680" fmla="*/ 918333 h 2357301"/>
                <a:gd name="connsiteX5-681" fmla="*/ 2336353 w 5081687"/>
                <a:gd name="connsiteY5-682" fmla="*/ 10755 h 2357301"/>
                <a:gd name="connsiteX0-683" fmla="*/ 2336353 w 5081687"/>
                <a:gd name="connsiteY0-684" fmla="*/ 11535 h 2358081"/>
                <a:gd name="connsiteX1-685" fmla="*/ 3979436 w 5081687"/>
                <a:gd name="connsiteY1-686" fmla="*/ 281364 h 2358081"/>
                <a:gd name="connsiteX2-687" fmla="*/ 5081687 w 5081687"/>
                <a:gd name="connsiteY2-688" fmla="*/ 1202640 h 2358081"/>
                <a:gd name="connsiteX3-689" fmla="*/ 3569437 w 5081687"/>
                <a:gd name="connsiteY3-690" fmla="*/ 2358081 h 2358081"/>
                <a:gd name="connsiteX4-691" fmla="*/ 0 w 5081687"/>
                <a:gd name="connsiteY4-692" fmla="*/ 919113 h 2358081"/>
                <a:gd name="connsiteX5-693" fmla="*/ 2336353 w 5081687"/>
                <a:gd name="connsiteY5-694" fmla="*/ 11535 h 2358081"/>
                <a:gd name="connsiteX0-695" fmla="*/ 2336353 w 5081687"/>
                <a:gd name="connsiteY0-696" fmla="*/ 11535 h 2358081"/>
                <a:gd name="connsiteX1-697" fmla="*/ 3979436 w 5081687"/>
                <a:gd name="connsiteY1-698" fmla="*/ 281364 h 2358081"/>
                <a:gd name="connsiteX2-699" fmla="*/ 5081687 w 5081687"/>
                <a:gd name="connsiteY2-700" fmla="*/ 1202640 h 2358081"/>
                <a:gd name="connsiteX3-701" fmla="*/ 3569437 w 5081687"/>
                <a:gd name="connsiteY3-702" fmla="*/ 2358081 h 2358081"/>
                <a:gd name="connsiteX4-703" fmla="*/ 0 w 5081687"/>
                <a:gd name="connsiteY4-704" fmla="*/ 919113 h 2358081"/>
                <a:gd name="connsiteX5-705" fmla="*/ 2336353 w 5081687"/>
                <a:gd name="connsiteY5-706" fmla="*/ 11535 h 2358081"/>
                <a:gd name="connsiteX0-707" fmla="*/ 2336353 w 5081687"/>
                <a:gd name="connsiteY0-708" fmla="*/ 11535 h 2358081"/>
                <a:gd name="connsiteX1-709" fmla="*/ 3979436 w 5081687"/>
                <a:gd name="connsiteY1-710" fmla="*/ 281364 h 2358081"/>
                <a:gd name="connsiteX2-711" fmla="*/ 5081687 w 5081687"/>
                <a:gd name="connsiteY2-712" fmla="*/ 1202640 h 2358081"/>
                <a:gd name="connsiteX3-713" fmla="*/ 3569437 w 5081687"/>
                <a:gd name="connsiteY3-714" fmla="*/ 2358081 h 2358081"/>
                <a:gd name="connsiteX4-715" fmla="*/ 0 w 5081687"/>
                <a:gd name="connsiteY4-716" fmla="*/ 919113 h 2358081"/>
                <a:gd name="connsiteX5-717" fmla="*/ 2336353 w 5081687"/>
                <a:gd name="connsiteY5-718" fmla="*/ 11535 h 2358081"/>
                <a:gd name="connsiteX0-719" fmla="*/ 2336353 w 5081687"/>
                <a:gd name="connsiteY0-720" fmla="*/ 0 h 2346546"/>
                <a:gd name="connsiteX1-721" fmla="*/ 5081687 w 5081687"/>
                <a:gd name="connsiteY1-722" fmla="*/ 1191105 h 2346546"/>
                <a:gd name="connsiteX2-723" fmla="*/ 3569437 w 5081687"/>
                <a:gd name="connsiteY2-724" fmla="*/ 2346546 h 2346546"/>
                <a:gd name="connsiteX3-725" fmla="*/ 0 w 5081687"/>
                <a:gd name="connsiteY3-726" fmla="*/ 907578 h 2346546"/>
                <a:gd name="connsiteX4-727" fmla="*/ 2336353 w 5081687"/>
                <a:gd name="connsiteY4-728" fmla="*/ 0 h 2346546"/>
                <a:gd name="connsiteX0-729" fmla="*/ 2336353 w 5081687"/>
                <a:gd name="connsiteY0-730" fmla="*/ 23593 h 2370139"/>
                <a:gd name="connsiteX1-731" fmla="*/ 5081687 w 5081687"/>
                <a:gd name="connsiteY1-732" fmla="*/ 1214698 h 2370139"/>
                <a:gd name="connsiteX2-733" fmla="*/ 3569437 w 5081687"/>
                <a:gd name="connsiteY2-734" fmla="*/ 2370139 h 2370139"/>
                <a:gd name="connsiteX3-735" fmla="*/ 0 w 5081687"/>
                <a:gd name="connsiteY3-736" fmla="*/ 931171 h 2370139"/>
                <a:gd name="connsiteX4-737" fmla="*/ 2336353 w 5081687"/>
                <a:gd name="connsiteY4-738" fmla="*/ 23593 h 2370139"/>
                <a:gd name="connsiteX0-739" fmla="*/ 2336353 w 5081687"/>
                <a:gd name="connsiteY0-740" fmla="*/ 29053 h 2375599"/>
                <a:gd name="connsiteX1-741" fmla="*/ 5081687 w 5081687"/>
                <a:gd name="connsiteY1-742" fmla="*/ 1220158 h 2375599"/>
                <a:gd name="connsiteX2-743" fmla="*/ 3569437 w 5081687"/>
                <a:gd name="connsiteY2-744" fmla="*/ 2375599 h 2375599"/>
                <a:gd name="connsiteX3-745" fmla="*/ 0 w 5081687"/>
                <a:gd name="connsiteY3-746" fmla="*/ 936631 h 2375599"/>
                <a:gd name="connsiteX4-747" fmla="*/ 2336353 w 5081687"/>
                <a:gd name="connsiteY4-748" fmla="*/ 29053 h 237559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081687" h="2375599">
                  <a:moveTo>
                    <a:pt x="2336353" y="29053"/>
                  </a:moveTo>
                  <a:cubicBezTo>
                    <a:pt x="3705309" y="-159197"/>
                    <a:pt x="4700222" y="605628"/>
                    <a:pt x="5081687" y="1220158"/>
                  </a:cubicBezTo>
                  <a:cubicBezTo>
                    <a:pt x="4335755" y="1765589"/>
                    <a:pt x="4687755" y="1475334"/>
                    <a:pt x="3569437" y="2375599"/>
                  </a:cubicBezTo>
                  <a:cubicBezTo>
                    <a:pt x="3445116" y="2305749"/>
                    <a:pt x="2324596" y="654056"/>
                    <a:pt x="0" y="936631"/>
                  </a:cubicBezTo>
                  <a:lnTo>
                    <a:pt x="2336353" y="29053"/>
                  </a:lnTo>
                  <a:close/>
                </a:path>
              </a:pathLst>
            </a:custGeom>
            <a:solidFill>
              <a:srgbClr val="7ACDEF"/>
            </a:solidFill>
            <a:ln w="31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3"/>
            <p:cNvSpPr/>
            <p:nvPr/>
          </p:nvSpPr>
          <p:spPr>
            <a:xfrm>
              <a:off x="1478894" y="3014020"/>
              <a:ext cx="2526324" cy="874256"/>
            </a:xfrm>
            <a:custGeom>
              <a:avLst/>
              <a:gdLst>
                <a:gd name="connsiteX0" fmla="*/ 0 w 2592288"/>
                <a:gd name="connsiteY0" fmla="*/ 0 h 2324074"/>
                <a:gd name="connsiteX1" fmla="*/ 2592288 w 2592288"/>
                <a:gd name="connsiteY1" fmla="*/ 0 h 2324074"/>
                <a:gd name="connsiteX2" fmla="*/ 2592288 w 2592288"/>
                <a:gd name="connsiteY2" fmla="*/ 2324074 h 2324074"/>
                <a:gd name="connsiteX3" fmla="*/ 0 w 2592288"/>
                <a:gd name="connsiteY3" fmla="*/ 2324074 h 2324074"/>
                <a:gd name="connsiteX4" fmla="*/ 0 w 2592288"/>
                <a:gd name="connsiteY4" fmla="*/ 0 h 2324074"/>
                <a:gd name="connsiteX0-1" fmla="*/ 0 w 2839938"/>
                <a:gd name="connsiteY0-2" fmla="*/ 0 h 2324074"/>
                <a:gd name="connsiteX1-3" fmla="*/ 2839938 w 2839938"/>
                <a:gd name="connsiteY1-4" fmla="*/ 933450 h 2324074"/>
                <a:gd name="connsiteX2-5" fmla="*/ 2592288 w 2839938"/>
                <a:gd name="connsiteY2-6" fmla="*/ 2324074 h 2324074"/>
                <a:gd name="connsiteX3-7" fmla="*/ 0 w 2839938"/>
                <a:gd name="connsiteY3-8" fmla="*/ 2324074 h 2324074"/>
                <a:gd name="connsiteX4-9" fmla="*/ 0 w 2839938"/>
                <a:gd name="connsiteY4-10" fmla="*/ 0 h 2324074"/>
                <a:gd name="connsiteX0-11" fmla="*/ 0 w 2839938"/>
                <a:gd name="connsiteY0-12" fmla="*/ 42323 h 2366397"/>
                <a:gd name="connsiteX1-13" fmla="*/ 2839938 w 2839938"/>
                <a:gd name="connsiteY1-14" fmla="*/ 975773 h 2366397"/>
                <a:gd name="connsiteX2-15" fmla="*/ 2592288 w 2839938"/>
                <a:gd name="connsiteY2-16" fmla="*/ 2366397 h 2366397"/>
                <a:gd name="connsiteX3-17" fmla="*/ 0 w 2839938"/>
                <a:gd name="connsiteY3-18" fmla="*/ 2366397 h 2366397"/>
                <a:gd name="connsiteX4-19" fmla="*/ 0 w 2839938"/>
                <a:gd name="connsiteY4-20" fmla="*/ 42323 h 2366397"/>
                <a:gd name="connsiteX0-21" fmla="*/ 428625 w 2839938"/>
                <a:gd name="connsiteY0-22" fmla="*/ 62127 h 2071876"/>
                <a:gd name="connsiteX1-23" fmla="*/ 2839938 w 2839938"/>
                <a:gd name="connsiteY1-24" fmla="*/ 681252 h 2071876"/>
                <a:gd name="connsiteX2-25" fmla="*/ 2592288 w 2839938"/>
                <a:gd name="connsiteY2-26" fmla="*/ 2071876 h 2071876"/>
                <a:gd name="connsiteX3-27" fmla="*/ 0 w 2839938"/>
                <a:gd name="connsiteY3-28" fmla="*/ 2071876 h 2071876"/>
                <a:gd name="connsiteX4-29" fmla="*/ 428625 w 2839938"/>
                <a:gd name="connsiteY4-30" fmla="*/ 62127 h 2071876"/>
                <a:gd name="connsiteX0-31" fmla="*/ 9525 w 2839938"/>
                <a:gd name="connsiteY0-32" fmla="*/ 44044 h 2330018"/>
                <a:gd name="connsiteX1-33" fmla="*/ 2839938 w 2839938"/>
                <a:gd name="connsiteY1-34" fmla="*/ 939394 h 2330018"/>
                <a:gd name="connsiteX2-35" fmla="*/ 2592288 w 2839938"/>
                <a:gd name="connsiteY2-36" fmla="*/ 2330018 h 2330018"/>
                <a:gd name="connsiteX3-37" fmla="*/ 0 w 2839938"/>
                <a:gd name="connsiteY3-38" fmla="*/ 2330018 h 2330018"/>
                <a:gd name="connsiteX4-39" fmla="*/ 9525 w 2839938"/>
                <a:gd name="connsiteY4-40" fmla="*/ 44044 h 2330018"/>
                <a:gd name="connsiteX0-41" fmla="*/ 9525 w 2858988"/>
                <a:gd name="connsiteY0-42" fmla="*/ 45907 h 2331881"/>
                <a:gd name="connsiteX1-43" fmla="*/ 2858988 w 2858988"/>
                <a:gd name="connsiteY1-44" fmla="*/ 903157 h 2331881"/>
                <a:gd name="connsiteX2-45" fmla="*/ 2592288 w 2858988"/>
                <a:gd name="connsiteY2-46" fmla="*/ 2331881 h 2331881"/>
                <a:gd name="connsiteX3-47" fmla="*/ 0 w 2858988"/>
                <a:gd name="connsiteY3-48" fmla="*/ 2331881 h 2331881"/>
                <a:gd name="connsiteX4-49" fmla="*/ 9525 w 2858988"/>
                <a:gd name="connsiteY4-50" fmla="*/ 45907 h 2331881"/>
                <a:gd name="connsiteX0-51" fmla="*/ 19050 w 2858988"/>
                <a:gd name="connsiteY0-52" fmla="*/ 46397 h 2322846"/>
                <a:gd name="connsiteX1-53" fmla="*/ 2858988 w 2858988"/>
                <a:gd name="connsiteY1-54" fmla="*/ 894122 h 2322846"/>
                <a:gd name="connsiteX2-55" fmla="*/ 2592288 w 2858988"/>
                <a:gd name="connsiteY2-56" fmla="*/ 2322846 h 2322846"/>
                <a:gd name="connsiteX3-57" fmla="*/ 0 w 2858988"/>
                <a:gd name="connsiteY3-58" fmla="*/ 2322846 h 2322846"/>
                <a:gd name="connsiteX4-59" fmla="*/ 19050 w 2858988"/>
                <a:gd name="connsiteY4-60" fmla="*/ 46397 h 2322846"/>
                <a:gd name="connsiteX0-61" fmla="*/ 19050 w 2858988"/>
                <a:gd name="connsiteY0-62" fmla="*/ 148072 h 2424521"/>
                <a:gd name="connsiteX1-63" fmla="*/ 1399381 w 2858988"/>
                <a:gd name="connsiteY1-64" fmla="*/ 306920 h 2424521"/>
                <a:gd name="connsiteX2-65" fmla="*/ 2858988 w 2858988"/>
                <a:gd name="connsiteY2-66" fmla="*/ 995797 h 2424521"/>
                <a:gd name="connsiteX3-67" fmla="*/ 2592288 w 2858988"/>
                <a:gd name="connsiteY3-68" fmla="*/ 2424521 h 2424521"/>
                <a:gd name="connsiteX4-69" fmla="*/ 0 w 2858988"/>
                <a:gd name="connsiteY4-70" fmla="*/ 2424521 h 2424521"/>
                <a:gd name="connsiteX5" fmla="*/ 19050 w 2858988"/>
                <a:gd name="connsiteY5" fmla="*/ 148072 h 2424521"/>
                <a:gd name="connsiteX0-71" fmla="*/ 19050 w 2858988"/>
                <a:gd name="connsiteY0-72" fmla="*/ 164433 h 2440882"/>
                <a:gd name="connsiteX1-73" fmla="*/ 1523206 w 2858988"/>
                <a:gd name="connsiteY1-74" fmla="*/ 256606 h 2440882"/>
                <a:gd name="connsiteX2-75" fmla="*/ 2858988 w 2858988"/>
                <a:gd name="connsiteY2-76" fmla="*/ 1012158 h 2440882"/>
                <a:gd name="connsiteX3-77" fmla="*/ 2592288 w 2858988"/>
                <a:gd name="connsiteY3-78" fmla="*/ 2440882 h 2440882"/>
                <a:gd name="connsiteX4-79" fmla="*/ 0 w 2858988"/>
                <a:gd name="connsiteY4-80" fmla="*/ 2440882 h 2440882"/>
                <a:gd name="connsiteX5-81" fmla="*/ 19050 w 2858988"/>
                <a:gd name="connsiteY5-82" fmla="*/ 164433 h 2440882"/>
                <a:gd name="connsiteX0-83" fmla="*/ 19050 w 2858988"/>
                <a:gd name="connsiteY0-84" fmla="*/ 164433 h 2440882"/>
                <a:gd name="connsiteX1-85" fmla="*/ 1523206 w 2858988"/>
                <a:gd name="connsiteY1-86" fmla="*/ 256606 h 2440882"/>
                <a:gd name="connsiteX2-87" fmla="*/ 2858988 w 2858988"/>
                <a:gd name="connsiteY2-88" fmla="*/ 1012158 h 2440882"/>
                <a:gd name="connsiteX3-89" fmla="*/ 2592288 w 2858988"/>
                <a:gd name="connsiteY3-90" fmla="*/ 2440882 h 2440882"/>
                <a:gd name="connsiteX4-91" fmla="*/ 0 w 2858988"/>
                <a:gd name="connsiteY4-92" fmla="*/ 2440882 h 2440882"/>
                <a:gd name="connsiteX5-93" fmla="*/ 19050 w 2858988"/>
                <a:gd name="connsiteY5-94" fmla="*/ 164433 h 2440882"/>
                <a:gd name="connsiteX0-95" fmla="*/ 19050 w 2858988"/>
                <a:gd name="connsiteY0-96" fmla="*/ 164433 h 2440882"/>
                <a:gd name="connsiteX1-97" fmla="*/ 1523206 w 2858988"/>
                <a:gd name="connsiteY1-98" fmla="*/ 256606 h 2440882"/>
                <a:gd name="connsiteX2-99" fmla="*/ 2858988 w 2858988"/>
                <a:gd name="connsiteY2-100" fmla="*/ 1012158 h 2440882"/>
                <a:gd name="connsiteX3-101" fmla="*/ 2592288 w 2858988"/>
                <a:gd name="connsiteY3-102" fmla="*/ 2440882 h 2440882"/>
                <a:gd name="connsiteX4-103" fmla="*/ 0 w 2858988"/>
                <a:gd name="connsiteY4-104" fmla="*/ 2440882 h 2440882"/>
                <a:gd name="connsiteX5-105" fmla="*/ 19050 w 2858988"/>
                <a:gd name="connsiteY5-106" fmla="*/ 164433 h 2440882"/>
                <a:gd name="connsiteX0-107" fmla="*/ 19050 w 2864810"/>
                <a:gd name="connsiteY0-108" fmla="*/ 164433 h 2440882"/>
                <a:gd name="connsiteX1-109" fmla="*/ 1523206 w 2864810"/>
                <a:gd name="connsiteY1-110" fmla="*/ 256606 h 2440882"/>
                <a:gd name="connsiteX2-111" fmla="*/ 2858988 w 2864810"/>
                <a:gd name="connsiteY2-112" fmla="*/ 1012158 h 2440882"/>
                <a:gd name="connsiteX3-113" fmla="*/ 2592288 w 2864810"/>
                <a:gd name="connsiteY3-114" fmla="*/ 2440882 h 2440882"/>
                <a:gd name="connsiteX4-115" fmla="*/ 0 w 2864810"/>
                <a:gd name="connsiteY4-116" fmla="*/ 2440882 h 2440882"/>
                <a:gd name="connsiteX5-117" fmla="*/ 19050 w 2864810"/>
                <a:gd name="connsiteY5-118" fmla="*/ 164433 h 2440882"/>
                <a:gd name="connsiteX0-119" fmla="*/ 19050 w 3017480"/>
                <a:gd name="connsiteY0-120" fmla="*/ 164433 h 2440882"/>
                <a:gd name="connsiteX1-121" fmla="*/ 1523206 w 3017480"/>
                <a:gd name="connsiteY1-122" fmla="*/ 256606 h 2440882"/>
                <a:gd name="connsiteX2-123" fmla="*/ 2858988 w 3017480"/>
                <a:gd name="connsiteY2-124" fmla="*/ 1012158 h 2440882"/>
                <a:gd name="connsiteX3-125" fmla="*/ 2592288 w 3017480"/>
                <a:gd name="connsiteY3-126" fmla="*/ 2440882 h 2440882"/>
                <a:gd name="connsiteX4-127" fmla="*/ 0 w 3017480"/>
                <a:gd name="connsiteY4-128" fmla="*/ 2440882 h 2440882"/>
                <a:gd name="connsiteX5-129" fmla="*/ 19050 w 3017480"/>
                <a:gd name="connsiteY5-130" fmla="*/ 164433 h 2440882"/>
                <a:gd name="connsiteX0-131" fmla="*/ 19050 w 3103703"/>
                <a:gd name="connsiteY0-132" fmla="*/ 164433 h 2440882"/>
                <a:gd name="connsiteX1-133" fmla="*/ 1523206 w 3103703"/>
                <a:gd name="connsiteY1-134" fmla="*/ 256606 h 2440882"/>
                <a:gd name="connsiteX2-135" fmla="*/ 2858988 w 3103703"/>
                <a:gd name="connsiteY2-136" fmla="*/ 1012158 h 2440882"/>
                <a:gd name="connsiteX3-137" fmla="*/ 2592288 w 3103703"/>
                <a:gd name="connsiteY3-138" fmla="*/ 2440882 h 2440882"/>
                <a:gd name="connsiteX4-139" fmla="*/ 0 w 3103703"/>
                <a:gd name="connsiteY4-140" fmla="*/ 2440882 h 2440882"/>
                <a:gd name="connsiteX5-141" fmla="*/ 19050 w 3103703"/>
                <a:gd name="connsiteY5-142" fmla="*/ 164433 h 2440882"/>
                <a:gd name="connsiteX0-143" fmla="*/ 19050 w 3005325"/>
                <a:gd name="connsiteY0-144" fmla="*/ 164433 h 2440882"/>
                <a:gd name="connsiteX1-145" fmla="*/ 1523206 w 3005325"/>
                <a:gd name="connsiteY1-146" fmla="*/ 256606 h 2440882"/>
                <a:gd name="connsiteX2-147" fmla="*/ 2858988 w 3005325"/>
                <a:gd name="connsiteY2-148" fmla="*/ 1012158 h 2440882"/>
                <a:gd name="connsiteX3-149" fmla="*/ 2592288 w 3005325"/>
                <a:gd name="connsiteY3-150" fmla="*/ 2440882 h 2440882"/>
                <a:gd name="connsiteX4-151" fmla="*/ 0 w 3005325"/>
                <a:gd name="connsiteY4-152" fmla="*/ 2440882 h 2440882"/>
                <a:gd name="connsiteX5-153" fmla="*/ 19050 w 3005325"/>
                <a:gd name="connsiteY5-154" fmla="*/ 164433 h 2440882"/>
                <a:gd name="connsiteX0-155" fmla="*/ 19050 w 3005325"/>
                <a:gd name="connsiteY0-156" fmla="*/ 164433 h 2440882"/>
                <a:gd name="connsiteX1-157" fmla="*/ 1523206 w 3005325"/>
                <a:gd name="connsiteY1-158" fmla="*/ 256606 h 2440882"/>
                <a:gd name="connsiteX2-159" fmla="*/ 2858988 w 3005325"/>
                <a:gd name="connsiteY2-160" fmla="*/ 1012158 h 2440882"/>
                <a:gd name="connsiteX3-161" fmla="*/ 2592288 w 3005325"/>
                <a:gd name="connsiteY3-162" fmla="*/ 2440882 h 2440882"/>
                <a:gd name="connsiteX4-163" fmla="*/ 0 w 3005325"/>
                <a:gd name="connsiteY4-164" fmla="*/ 2440882 h 2440882"/>
                <a:gd name="connsiteX5-165" fmla="*/ 19050 w 3005325"/>
                <a:gd name="connsiteY5-166" fmla="*/ 164433 h 2440882"/>
                <a:gd name="connsiteX0-167" fmla="*/ 19050 w 2858988"/>
                <a:gd name="connsiteY0-168" fmla="*/ 164433 h 2440882"/>
                <a:gd name="connsiteX1-169" fmla="*/ 1523206 w 2858988"/>
                <a:gd name="connsiteY1-170" fmla="*/ 256606 h 2440882"/>
                <a:gd name="connsiteX2-171" fmla="*/ 2858988 w 2858988"/>
                <a:gd name="connsiteY2-172" fmla="*/ 1012158 h 2440882"/>
                <a:gd name="connsiteX3-173" fmla="*/ 2592288 w 2858988"/>
                <a:gd name="connsiteY3-174" fmla="*/ 2440882 h 2440882"/>
                <a:gd name="connsiteX4-175" fmla="*/ 0 w 2858988"/>
                <a:gd name="connsiteY4-176" fmla="*/ 2440882 h 2440882"/>
                <a:gd name="connsiteX5-177" fmla="*/ 19050 w 2858988"/>
                <a:gd name="connsiteY5-178" fmla="*/ 164433 h 2440882"/>
                <a:gd name="connsiteX0-179" fmla="*/ 742950 w 2858988"/>
                <a:gd name="connsiteY0-180" fmla="*/ 117391 h 2631965"/>
                <a:gd name="connsiteX1-181" fmla="*/ 1523206 w 2858988"/>
                <a:gd name="connsiteY1-182" fmla="*/ 447689 h 2631965"/>
                <a:gd name="connsiteX2-183" fmla="*/ 2858988 w 2858988"/>
                <a:gd name="connsiteY2-184" fmla="*/ 1203241 h 2631965"/>
                <a:gd name="connsiteX3-185" fmla="*/ 2592288 w 2858988"/>
                <a:gd name="connsiteY3-186" fmla="*/ 2631965 h 2631965"/>
                <a:gd name="connsiteX4-187" fmla="*/ 0 w 2858988"/>
                <a:gd name="connsiteY4-188" fmla="*/ 2631965 h 2631965"/>
                <a:gd name="connsiteX5-189" fmla="*/ 742950 w 2858988"/>
                <a:gd name="connsiteY5-190" fmla="*/ 117391 h 2631965"/>
                <a:gd name="connsiteX0-191" fmla="*/ 38100 w 2858988"/>
                <a:gd name="connsiteY0-192" fmla="*/ 154701 h 2469250"/>
                <a:gd name="connsiteX1-193" fmla="*/ 1523206 w 2858988"/>
                <a:gd name="connsiteY1-194" fmla="*/ 284974 h 2469250"/>
                <a:gd name="connsiteX2-195" fmla="*/ 2858988 w 2858988"/>
                <a:gd name="connsiteY2-196" fmla="*/ 1040526 h 2469250"/>
                <a:gd name="connsiteX3-197" fmla="*/ 2592288 w 2858988"/>
                <a:gd name="connsiteY3-198" fmla="*/ 2469250 h 2469250"/>
                <a:gd name="connsiteX4-199" fmla="*/ 0 w 2858988"/>
                <a:gd name="connsiteY4-200" fmla="*/ 2469250 h 2469250"/>
                <a:gd name="connsiteX5-201" fmla="*/ 38100 w 2858988"/>
                <a:gd name="connsiteY5-202" fmla="*/ 154701 h 2469250"/>
                <a:gd name="connsiteX0-203" fmla="*/ 38100 w 2858988"/>
                <a:gd name="connsiteY0-204" fmla="*/ 19976 h 2334525"/>
                <a:gd name="connsiteX1-205" fmla="*/ 1523206 w 2858988"/>
                <a:gd name="connsiteY1-206" fmla="*/ 150249 h 2334525"/>
                <a:gd name="connsiteX2-207" fmla="*/ 2858988 w 2858988"/>
                <a:gd name="connsiteY2-208" fmla="*/ 905801 h 2334525"/>
                <a:gd name="connsiteX3-209" fmla="*/ 2592288 w 2858988"/>
                <a:gd name="connsiteY3-210" fmla="*/ 2334525 h 2334525"/>
                <a:gd name="connsiteX4-211" fmla="*/ 0 w 2858988"/>
                <a:gd name="connsiteY4-212" fmla="*/ 2334525 h 2334525"/>
                <a:gd name="connsiteX5-213" fmla="*/ 38100 w 2858988"/>
                <a:gd name="connsiteY5-214" fmla="*/ 19976 h 2334525"/>
                <a:gd name="connsiteX0-215" fmla="*/ 38100 w 2858988"/>
                <a:gd name="connsiteY0-216" fmla="*/ 0 h 2314549"/>
                <a:gd name="connsiteX1-217" fmla="*/ 1523206 w 2858988"/>
                <a:gd name="connsiteY1-218" fmla="*/ 130273 h 2314549"/>
                <a:gd name="connsiteX2-219" fmla="*/ 2858988 w 2858988"/>
                <a:gd name="connsiteY2-220" fmla="*/ 885825 h 2314549"/>
                <a:gd name="connsiteX3-221" fmla="*/ 2592288 w 2858988"/>
                <a:gd name="connsiteY3-222" fmla="*/ 2314549 h 2314549"/>
                <a:gd name="connsiteX4-223" fmla="*/ 0 w 2858988"/>
                <a:gd name="connsiteY4-224" fmla="*/ 2314549 h 2314549"/>
                <a:gd name="connsiteX5-225" fmla="*/ 38100 w 2858988"/>
                <a:gd name="connsiteY5-226" fmla="*/ 0 h 2314549"/>
                <a:gd name="connsiteX0-227" fmla="*/ 38100 w 2858988"/>
                <a:gd name="connsiteY0-228" fmla="*/ 19975 h 2334524"/>
                <a:gd name="connsiteX1-229" fmla="*/ 1523206 w 2858988"/>
                <a:gd name="connsiteY1-230" fmla="*/ 150248 h 2334524"/>
                <a:gd name="connsiteX2-231" fmla="*/ 2858988 w 2858988"/>
                <a:gd name="connsiteY2-232" fmla="*/ 905800 h 2334524"/>
                <a:gd name="connsiteX3-233" fmla="*/ 2592288 w 2858988"/>
                <a:gd name="connsiteY3-234" fmla="*/ 2334524 h 2334524"/>
                <a:gd name="connsiteX4-235" fmla="*/ 0 w 2858988"/>
                <a:gd name="connsiteY4-236" fmla="*/ 2334524 h 2334524"/>
                <a:gd name="connsiteX5-237" fmla="*/ 38100 w 2858988"/>
                <a:gd name="connsiteY5-238" fmla="*/ 19975 h 2334524"/>
                <a:gd name="connsiteX0-239" fmla="*/ 2047875 w 4868763"/>
                <a:gd name="connsiteY0-240" fmla="*/ 19975 h 2334524"/>
                <a:gd name="connsiteX1-241" fmla="*/ 3532981 w 4868763"/>
                <a:gd name="connsiteY1-242" fmla="*/ 150248 h 2334524"/>
                <a:gd name="connsiteX2-243" fmla="*/ 4868763 w 4868763"/>
                <a:gd name="connsiteY2-244" fmla="*/ 905800 h 2334524"/>
                <a:gd name="connsiteX3-245" fmla="*/ 4602063 w 4868763"/>
                <a:gd name="connsiteY3-246" fmla="*/ 2334524 h 2334524"/>
                <a:gd name="connsiteX4-247" fmla="*/ 0 w 4868763"/>
                <a:gd name="connsiteY4-248" fmla="*/ 1267724 h 2334524"/>
                <a:gd name="connsiteX5-249" fmla="*/ 2047875 w 4868763"/>
                <a:gd name="connsiteY5-250" fmla="*/ 19975 h 2334524"/>
                <a:gd name="connsiteX0-251" fmla="*/ 2047875 w 4868763"/>
                <a:gd name="connsiteY0-252" fmla="*/ 19975 h 2334524"/>
                <a:gd name="connsiteX1-253" fmla="*/ 3532981 w 4868763"/>
                <a:gd name="connsiteY1-254" fmla="*/ 150248 h 2334524"/>
                <a:gd name="connsiteX2-255" fmla="*/ 4868763 w 4868763"/>
                <a:gd name="connsiteY2-256" fmla="*/ 905800 h 2334524"/>
                <a:gd name="connsiteX3-257" fmla="*/ 4602063 w 4868763"/>
                <a:gd name="connsiteY3-258" fmla="*/ 2334524 h 2334524"/>
                <a:gd name="connsiteX4-259" fmla="*/ 0 w 4868763"/>
                <a:gd name="connsiteY4-260" fmla="*/ 1267724 h 2334524"/>
                <a:gd name="connsiteX5-261" fmla="*/ 2047875 w 4868763"/>
                <a:gd name="connsiteY5-262" fmla="*/ 19975 h 2334524"/>
                <a:gd name="connsiteX0-263" fmla="*/ 2047875 w 4868763"/>
                <a:gd name="connsiteY0-264" fmla="*/ 19975 h 2334524"/>
                <a:gd name="connsiteX1-265" fmla="*/ 3532981 w 4868763"/>
                <a:gd name="connsiteY1-266" fmla="*/ 150248 h 2334524"/>
                <a:gd name="connsiteX2-267" fmla="*/ 4868763 w 4868763"/>
                <a:gd name="connsiteY2-268" fmla="*/ 905800 h 2334524"/>
                <a:gd name="connsiteX3-269" fmla="*/ 4602063 w 4868763"/>
                <a:gd name="connsiteY3-270" fmla="*/ 2334524 h 2334524"/>
                <a:gd name="connsiteX4-271" fmla="*/ 0 w 4868763"/>
                <a:gd name="connsiteY4-272" fmla="*/ 1267724 h 2334524"/>
                <a:gd name="connsiteX5-273" fmla="*/ 2047875 w 4868763"/>
                <a:gd name="connsiteY5-274" fmla="*/ 19975 h 2334524"/>
                <a:gd name="connsiteX0-275" fmla="*/ 2047875 w 4868763"/>
                <a:gd name="connsiteY0-276" fmla="*/ 19975 h 2334524"/>
                <a:gd name="connsiteX1-277" fmla="*/ 3532981 w 4868763"/>
                <a:gd name="connsiteY1-278" fmla="*/ 150248 h 2334524"/>
                <a:gd name="connsiteX2-279" fmla="*/ 4868763 w 4868763"/>
                <a:gd name="connsiteY2-280" fmla="*/ 905800 h 2334524"/>
                <a:gd name="connsiteX3-281" fmla="*/ 4602063 w 4868763"/>
                <a:gd name="connsiteY3-282" fmla="*/ 2334524 h 2334524"/>
                <a:gd name="connsiteX4-283" fmla="*/ 0 w 4868763"/>
                <a:gd name="connsiteY4-284" fmla="*/ 1267724 h 2334524"/>
                <a:gd name="connsiteX5-285" fmla="*/ 2047875 w 4868763"/>
                <a:gd name="connsiteY5-286" fmla="*/ 19975 h 2334524"/>
                <a:gd name="connsiteX0-287" fmla="*/ 2047875 w 4868763"/>
                <a:gd name="connsiteY0-288" fmla="*/ 19975 h 2401199"/>
                <a:gd name="connsiteX1-289" fmla="*/ 3532981 w 4868763"/>
                <a:gd name="connsiteY1-290" fmla="*/ 150248 h 2401199"/>
                <a:gd name="connsiteX2-291" fmla="*/ 4868763 w 4868763"/>
                <a:gd name="connsiteY2-292" fmla="*/ 905800 h 2401199"/>
                <a:gd name="connsiteX3-293" fmla="*/ 3582888 w 4868763"/>
                <a:gd name="connsiteY3-294" fmla="*/ 2401199 h 2401199"/>
                <a:gd name="connsiteX4-295" fmla="*/ 0 w 4868763"/>
                <a:gd name="connsiteY4-296" fmla="*/ 1267724 h 2401199"/>
                <a:gd name="connsiteX5-297" fmla="*/ 2047875 w 4868763"/>
                <a:gd name="connsiteY5-298" fmla="*/ 19975 h 2401199"/>
                <a:gd name="connsiteX0-299" fmla="*/ 2047875 w 4868763"/>
                <a:gd name="connsiteY0-300" fmla="*/ 19975 h 2401199"/>
                <a:gd name="connsiteX1-301" fmla="*/ 3532981 w 4868763"/>
                <a:gd name="connsiteY1-302" fmla="*/ 150248 h 2401199"/>
                <a:gd name="connsiteX2-303" fmla="*/ 4868763 w 4868763"/>
                <a:gd name="connsiteY2-304" fmla="*/ 905800 h 2401199"/>
                <a:gd name="connsiteX3-305" fmla="*/ 3582888 w 4868763"/>
                <a:gd name="connsiteY3-306" fmla="*/ 2401199 h 2401199"/>
                <a:gd name="connsiteX4-307" fmla="*/ 0 w 4868763"/>
                <a:gd name="connsiteY4-308" fmla="*/ 1267724 h 2401199"/>
                <a:gd name="connsiteX5-309" fmla="*/ 2047875 w 4868763"/>
                <a:gd name="connsiteY5-310" fmla="*/ 19975 h 2401199"/>
                <a:gd name="connsiteX0-311" fmla="*/ 2047875 w 4868763"/>
                <a:gd name="connsiteY0-312" fmla="*/ 19975 h 2401199"/>
                <a:gd name="connsiteX1-313" fmla="*/ 3532981 w 4868763"/>
                <a:gd name="connsiteY1-314" fmla="*/ 150248 h 2401199"/>
                <a:gd name="connsiteX2-315" fmla="*/ 4868763 w 4868763"/>
                <a:gd name="connsiteY2-316" fmla="*/ 905800 h 2401199"/>
                <a:gd name="connsiteX3-317" fmla="*/ 3582888 w 4868763"/>
                <a:gd name="connsiteY3-318" fmla="*/ 2401199 h 2401199"/>
                <a:gd name="connsiteX4-319" fmla="*/ 0 w 4868763"/>
                <a:gd name="connsiteY4-320" fmla="*/ 1267724 h 2401199"/>
                <a:gd name="connsiteX5-321" fmla="*/ 2047875 w 4868763"/>
                <a:gd name="connsiteY5-322" fmla="*/ 19975 h 2401199"/>
                <a:gd name="connsiteX0-323" fmla="*/ 2047875 w 4868763"/>
                <a:gd name="connsiteY0-324" fmla="*/ 19975 h 2401199"/>
                <a:gd name="connsiteX1-325" fmla="*/ 3532981 w 4868763"/>
                <a:gd name="connsiteY1-326" fmla="*/ 150248 h 2401199"/>
                <a:gd name="connsiteX2-327" fmla="*/ 4868763 w 4868763"/>
                <a:gd name="connsiteY2-328" fmla="*/ 905800 h 2401199"/>
                <a:gd name="connsiteX3-329" fmla="*/ 3582888 w 4868763"/>
                <a:gd name="connsiteY3-330" fmla="*/ 2401199 h 2401199"/>
                <a:gd name="connsiteX4-331" fmla="*/ 0 w 4868763"/>
                <a:gd name="connsiteY4-332" fmla="*/ 1267724 h 2401199"/>
                <a:gd name="connsiteX5-333" fmla="*/ 2047875 w 4868763"/>
                <a:gd name="connsiteY5-334" fmla="*/ 19975 h 2401199"/>
                <a:gd name="connsiteX0-335" fmla="*/ 2047875 w 4868763"/>
                <a:gd name="connsiteY0-336" fmla="*/ 19975 h 2401199"/>
                <a:gd name="connsiteX1-337" fmla="*/ 3532981 w 4868763"/>
                <a:gd name="connsiteY1-338" fmla="*/ 150248 h 2401199"/>
                <a:gd name="connsiteX2-339" fmla="*/ 4868763 w 4868763"/>
                <a:gd name="connsiteY2-340" fmla="*/ 905800 h 2401199"/>
                <a:gd name="connsiteX3-341" fmla="*/ 3582888 w 4868763"/>
                <a:gd name="connsiteY3-342" fmla="*/ 2401199 h 2401199"/>
                <a:gd name="connsiteX4-343" fmla="*/ 0 w 4868763"/>
                <a:gd name="connsiteY4-344" fmla="*/ 1267724 h 2401199"/>
                <a:gd name="connsiteX5-345" fmla="*/ 2047875 w 4868763"/>
                <a:gd name="connsiteY5-346" fmla="*/ 19975 h 2401199"/>
                <a:gd name="connsiteX0-347" fmla="*/ 2047875 w 4868763"/>
                <a:gd name="connsiteY0-348" fmla="*/ 19975 h 2401199"/>
                <a:gd name="connsiteX1-349" fmla="*/ 3532981 w 4868763"/>
                <a:gd name="connsiteY1-350" fmla="*/ 150248 h 2401199"/>
                <a:gd name="connsiteX2-351" fmla="*/ 4868763 w 4868763"/>
                <a:gd name="connsiteY2-352" fmla="*/ 905800 h 2401199"/>
                <a:gd name="connsiteX3-353" fmla="*/ 3582888 w 4868763"/>
                <a:gd name="connsiteY3-354" fmla="*/ 2401199 h 2401199"/>
                <a:gd name="connsiteX4-355" fmla="*/ 0 w 4868763"/>
                <a:gd name="connsiteY4-356" fmla="*/ 1267724 h 2401199"/>
                <a:gd name="connsiteX5-357" fmla="*/ 2047875 w 4868763"/>
                <a:gd name="connsiteY5-358" fmla="*/ 19975 h 2401199"/>
                <a:gd name="connsiteX0-359" fmla="*/ 2047875 w 4868763"/>
                <a:gd name="connsiteY0-360" fmla="*/ 19975 h 2401199"/>
                <a:gd name="connsiteX1-361" fmla="*/ 3532981 w 4868763"/>
                <a:gd name="connsiteY1-362" fmla="*/ 150248 h 2401199"/>
                <a:gd name="connsiteX2-363" fmla="*/ 4868763 w 4868763"/>
                <a:gd name="connsiteY2-364" fmla="*/ 905800 h 2401199"/>
                <a:gd name="connsiteX3-365" fmla="*/ 3582888 w 4868763"/>
                <a:gd name="connsiteY3-366" fmla="*/ 2401199 h 2401199"/>
                <a:gd name="connsiteX4-367" fmla="*/ 0 w 4868763"/>
                <a:gd name="connsiteY4-368" fmla="*/ 1267724 h 2401199"/>
                <a:gd name="connsiteX5-369" fmla="*/ 2047875 w 4868763"/>
                <a:gd name="connsiteY5-370" fmla="*/ 19975 h 2401199"/>
                <a:gd name="connsiteX0-371" fmla="*/ 2047875 w 4868763"/>
                <a:gd name="connsiteY0-372" fmla="*/ 19975 h 2401199"/>
                <a:gd name="connsiteX1-373" fmla="*/ 3532981 w 4868763"/>
                <a:gd name="connsiteY1-374" fmla="*/ 150248 h 2401199"/>
                <a:gd name="connsiteX2-375" fmla="*/ 4868763 w 4868763"/>
                <a:gd name="connsiteY2-376" fmla="*/ 905800 h 2401199"/>
                <a:gd name="connsiteX3-377" fmla="*/ 3582888 w 4868763"/>
                <a:gd name="connsiteY3-378" fmla="*/ 2401199 h 2401199"/>
                <a:gd name="connsiteX4-379" fmla="*/ 0 w 4868763"/>
                <a:gd name="connsiteY4-380" fmla="*/ 1267724 h 2401199"/>
                <a:gd name="connsiteX5-381" fmla="*/ 2047875 w 4868763"/>
                <a:gd name="connsiteY5-382" fmla="*/ 19975 h 2401199"/>
                <a:gd name="connsiteX0-383" fmla="*/ 2047875 w 4868763"/>
                <a:gd name="connsiteY0-384" fmla="*/ 19975 h 2401199"/>
                <a:gd name="connsiteX1-385" fmla="*/ 3532981 w 4868763"/>
                <a:gd name="connsiteY1-386" fmla="*/ 150248 h 2401199"/>
                <a:gd name="connsiteX2-387" fmla="*/ 4868763 w 4868763"/>
                <a:gd name="connsiteY2-388" fmla="*/ 905800 h 2401199"/>
                <a:gd name="connsiteX3-389" fmla="*/ 3582888 w 4868763"/>
                <a:gd name="connsiteY3-390" fmla="*/ 2401199 h 2401199"/>
                <a:gd name="connsiteX4-391" fmla="*/ 0 w 4868763"/>
                <a:gd name="connsiteY4-392" fmla="*/ 1267724 h 2401199"/>
                <a:gd name="connsiteX5-393" fmla="*/ 2047875 w 4868763"/>
                <a:gd name="connsiteY5-394" fmla="*/ 19975 h 2401199"/>
                <a:gd name="connsiteX0-395" fmla="*/ 2047875 w 4868763"/>
                <a:gd name="connsiteY0-396" fmla="*/ 19975 h 2105924"/>
                <a:gd name="connsiteX1-397" fmla="*/ 3532981 w 4868763"/>
                <a:gd name="connsiteY1-398" fmla="*/ 150248 h 2105924"/>
                <a:gd name="connsiteX2-399" fmla="*/ 4868763 w 4868763"/>
                <a:gd name="connsiteY2-400" fmla="*/ 905800 h 2105924"/>
                <a:gd name="connsiteX3-401" fmla="*/ 3868638 w 4868763"/>
                <a:gd name="connsiteY3-402" fmla="*/ 2105924 h 2105924"/>
                <a:gd name="connsiteX4-403" fmla="*/ 0 w 4868763"/>
                <a:gd name="connsiteY4-404" fmla="*/ 1267724 h 2105924"/>
                <a:gd name="connsiteX5-405" fmla="*/ 2047875 w 4868763"/>
                <a:gd name="connsiteY5-406" fmla="*/ 19975 h 2105924"/>
                <a:gd name="connsiteX0-407" fmla="*/ 2047875 w 4868763"/>
                <a:gd name="connsiteY0-408" fmla="*/ 19975 h 2382149"/>
                <a:gd name="connsiteX1-409" fmla="*/ 3532981 w 4868763"/>
                <a:gd name="connsiteY1-410" fmla="*/ 150248 h 2382149"/>
                <a:gd name="connsiteX2-411" fmla="*/ 4868763 w 4868763"/>
                <a:gd name="connsiteY2-412" fmla="*/ 905800 h 2382149"/>
                <a:gd name="connsiteX3-413" fmla="*/ 3582888 w 4868763"/>
                <a:gd name="connsiteY3-414" fmla="*/ 2382149 h 2382149"/>
                <a:gd name="connsiteX4-415" fmla="*/ 0 w 4868763"/>
                <a:gd name="connsiteY4-416" fmla="*/ 1267724 h 2382149"/>
                <a:gd name="connsiteX5-417" fmla="*/ 2047875 w 4868763"/>
                <a:gd name="connsiteY5-418" fmla="*/ 19975 h 2382149"/>
                <a:gd name="connsiteX0-419" fmla="*/ 2047875 w 4868763"/>
                <a:gd name="connsiteY0-420" fmla="*/ 19975 h 2382149"/>
                <a:gd name="connsiteX1-421" fmla="*/ 3532981 w 4868763"/>
                <a:gd name="connsiteY1-422" fmla="*/ 150248 h 2382149"/>
                <a:gd name="connsiteX2-423" fmla="*/ 4868763 w 4868763"/>
                <a:gd name="connsiteY2-424" fmla="*/ 905800 h 2382149"/>
                <a:gd name="connsiteX3-425" fmla="*/ 3582888 w 4868763"/>
                <a:gd name="connsiteY3-426" fmla="*/ 2382149 h 2382149"/>
                <a:gd name="connsiteX4-427" fmla="*/ 0 w 4868763"/>
                <a:gd name="connsiteY4-428" fmla="*/ 1267724 h 2382149"/>
                <a:gd name="connsiteX5-429" fmla="*/ 2047875 w 4868763"/>
                <a:gd name="connsiteY5-430" fmla="*/ 19975 h 2382149"/>
                <a:gd name="connsiteX0-431" fmla="*/ 2047875 w 4868763"/>
                <a:gd name="connsiteY0-432" fmla="*/ 19975 h 2382149"/>
                <a:gd name="connsiteX1-433" fmla="*/ 3532981 w 4868763"/>
                <a:gd name="connsiteY1-434" fmla="*/ 150248 h 2382149"/>
                <a:gd name="connsiteX2-435" fmla="*/ 4868763 w 4868763"/>
                <a:gd name="connsiteY2-436" fmla="*/ 905800 h 2382149"/>
                <a:gd name="connsiteX3-437" fmla="*/ 3582888 w 4868763"/>
                <a:gd name="connsiteY3-438" fmla="*/ 2382149 h 2382149"/>
                <a:gd name="connsiteX4-439" fmla="*/ 0 w 4868763"/>
                <a:gd name="connsiteY4-440" fmla="*/ 1267724 h 2382149"/>
                <a:gd name="connsiteX5-441" fmla="*/ 2047875 w 4868763"/>
                <a:gd name="connsiteY5-442" fmla="*/ 19975 h 2382149"/>
                <a:gd name="connsiteX0-443" fmla="*/ 2047875 w 4868763"/>
                <a:gd name="connsiteY0-444" fmla="*/ 19975 h 2706692"/>
                <a:gd name="connsiteX1-445" fmla="*/ 3532981 w 4868763"/>
                <a:gd name="connsiteY1-446" fmla="*/ 150248 h 2706692"/>
                <a:gd name="connsiteX2-447" fmla="*/ 4868763 w 4868763"/>
                <a:gd name="connsiteY2-448" fmla="*/ 905800 h 2706692"/>
                <a:gd name="connsiteX3-449" fmla="*/ 3623241 w 4868763"/>
                <a:gd name="connsiteY3-450" fmla="*/ 2706692 h 2706692"/>
                <a:gd name="connsiteX4-451" fmla="*/ 0 w 4868763"/>
                <a:gd name="connsiteY4-452" fmla="*/ 1267724 h 2706692"/>
                <a:gd name="connsiteX5-453" fmla="*/ 2047875 w 4868763"/>
                <a:gd name="connsiteY5-454" fmla="*/ 19975 h 2706692"/>
                <a:gd name="connsiteX0-455" fmla="*/ 2047875 w 4868763"/>
                <a:gd name="connsiteY0-456" fmla="*/ 19975 h 2706692"/>
                <a:gd name="connsiteX1-457" fmla="*/ 3532981 w 4868763"/>
                <a:gd name="connsiteY1-458" fmla="*/ 150248 h 2706692"/>
                <a:gd name="connsiteX2-459" fmla="*/ 4868763 w 4868763"/>
                <a:gd name="connsiteY2-460" fmla="*/ 905800 h 2706692"/>
                <a:gd name="connsiteX3-461" fmla="*/ 3569437 w 4868763"/>
                <a:gd name="connsiteY3-462" fmla="*/ 2706692 h 2706692"/>
                <a:gd name="connsiteX4-463" fmla="*/ 0 w 4868763"/>
                <a:gd name="connsiteY4-464" fmla="*/ 1267724 h 2706692"/>
                <a:gd name="connsiteX5-465" fmla="*/ 2047875 w 4868763"/>
                <a:gd name="connsiteY5-466" fmla="*/ 19975 h 2706692"/>
                <a:gd name="connsiteX0-467" fmla="*/ 2047875 w 5081687"/>
                <a:gd name="connsiteY0-468" fmla="*/ 19975 h 2706692"/>
                <a:gd name="connsiteX1-469" fmla="*/ 3532981 w 5081687"/>
                <a:gd name="connsiteY1-470" fmla="*/ 150248 h 2706692"/>
                <a:gd name="connsiteX2-471" fmla="*/ 5081687 w 5081687"/>
                <a:gd name="connsiteY2-472" fmla="*/ 1551251 h 2706692"/>
                <a:gd name="connsiteX3-473" fmla="*/ 3569437 w 5081687"/>
                <a:gd name="connsiteY3-474" fmla="*/ 2706692 h 2706692"/>
                <a:gd name="connsiteX4-475" fmla="*/ 0 w 5081687"/>
                <a:gd name="connsiteY4-476" fmla="*/ 1267724 h 2706692"/>
                <a:gd name="connsiteX5-477" fmla="*/ 2047875 w 5081687"/>
                <a:gd name="connsiteY5-478" fmla="*/ 19975 h 2706692"/>
                <a:gd name="connsiteX0-479" fmla="*/ 2047875 w 5081687"/>
                <a:gd name="connsiteY0-480" fmla="*/ 19975 h 2706692"/>
                <a:gd name="connsiteX1-481" fmla="*/ 3532981 w 5081687"/>
                <a:gd name="connsiteY1-482" fmla="*/ 150248 h 2706692"/>
                <a:gd name="connsiteX2-483" fmla="*/ 5081687 w 5081687"/>
                <a:gd name="connsiteY2-484" fmla="*/ 1551251 h 2706692"/>
                <a:gd name="connsiteX3-485" fmla="*/ 3569437 w 5081687"/>
                <a:gd name="connsiteY3-486" fmla="*/ 2706692 h 2706692"/>
                <a:gd name="connsiteX4-487" fmla="*/ 0 w 5081687"/>
                <a:gd name="connsiteY4-488" fmla="*/ 1267724 h 2706692"/>
                <a:gd name="connsiteX5-489" fmla="*/ 2047875 w 5081687"/>
                <a:gd name="connsiteY5-490" fmla="*/ 19975 h 2706692"/>
                <a:gd name="connsiteX0-491" fmla="*/ 2047875 w 5081687"/>
                <a:gd name="connsiteY0-492" fmla="*/ 19975 h 2706692"/>
                <a:gd name="connsiteX1-493" fmla="*/ 3532981 w 5081687"/>
                <a:gd name="connsiteY1-494" fmla="*/ 150248 h 2706692"/>
                <a:gd name="connsiteX2-495" fmla="*/ 5081687 w 5081687"/>
                <a:gd name="connsiteY2-496" fmla="*/ 1551251 h 2706692"/>
                <a:gd name="connsiteX3-497" fmla="*/ 3569437 w 5081687"/>
                <a:gd name="connsiteY3-498" fmla="*/ 2706692 h 2706692"/>
                <a:gd name="connsiteX4-499" fmla="*/ 0 w 5081687"/>
                <a:gd name="connsiteY4-500" fmla="*/ 1267724 h 2706692"/>
                <a:gd name="connsiteX5-501" fmla="*/ 2047875 w 5081687"/>
                <a:gd name="connsiteY5-502" fmla="*/ 19975 h 2706692"/>
                <a:gd name="connsiteX0-503" fmla="*/ 2034138 w 5081687"/>
                <a:gd name="connsiteY0-504" fmla="*/ 485769 h 2579369"/>
                <a:gd name="connsiteX1-505" fmla="*/ 3532981 w 5081687"/>
                <a:gd name="connsiteY1-506" fmla="*/ 22925 h 2579369"/>
                <a:gd name="connsiteX2-507" fmla="*/ 5081687 w 5081687"/>
                <a:gd name="connsiteY2-508" fmla="*/ 1423928 h 2579369"/>
                <a:gd name="connsiteX3-509" fmla="*/ 3569437 w 5081687"/>
                <a:gd name="connsiteY3-510" fmla="*/ 2579369 h 2579369"/>
                <a:gd name="connsiteX4-511" fmla="*/ 0 w 5081687"/>
                <a:gd name="connsiteY4-512" fmla="*/ 1140401 h 2579369"/>
                <a:gd name="connsiteX5-513" fmla="*/ 2034138 w 5081687"/>
                <a:gd name="connsiteY5-514" fmla="*/ 485769 h 2579369"/>
                <a:gd name="connsiteX0-515" fmla="*/ 2336353 w 5081687"/>
                <a:gd name="connsiteY0-516" fmla="*/ 247117 h 2593663"/>
                <a:gd name="connsiteX1-517" fmla="*/ 3532981 w 5081687"/>
                <a:gd name="connsiteY1-518" fmla="*/ 37219 h 2593663"/>
                <a:gd name="connsiteX2-519" fmla="*/ 5081687 w 5081687"/>
                <a:gd name="connsiteY2-520" fmla="*/ 1438222 h 2593663"/>
                <a:gd name="connsiteX3-521" fmla="*/ 3569437 w 5081687"/>
                <a:gd name="connsiteY3-522" fmla="*/ 2593663 h 2593663"/>
                <a:gd name="connsiteX4-523" fmla="*/ 0 w 5081687"/>
                <a:gd name="connsiteY4-524" fmla="*/ 1154695 h 2593663"/>
                <a:gd name="connsiteX5-525" fmla="*/ 2336353 w 5081687"/>
                <a:gd name="connsiteY5-526" fmla="*/ 247117 h 2593663"/>
                <a:gd name="connsiteX0-527" fmla="*/ 2336353 w 5081687"/>
                <a:gd name="connsiteY0-528" fmla="*/ 266018 h 2612564"/>
                <a:gd name="connsiteX1-529" fmla="*/ 3532981 w 5081687"/>
                <a:gd name="connsiteY1-530" fmla="*/ 56120 h 2612564"/>
                <a:gd name="connsiteX2-531" fmla="*/ 5081687 w 5081687"/>
                <a:gd name="connsiteY2-532" fmla="*/ 1457123 h 2612564"/>
                <a:gd name="connsiteX3-533" fmla="*/ 3569437 w 5081687"/>
                <a:gd name="connsiteY3-534" fmla="*/ 2612564 h 2612564"/>
                <a:gd name="connsiteX4-535" fmla="*/ 0 w 5081687"/>
                <a:gd name="connsiteY4-536" fmla="*/ 1173596 h 2612564"/>
                <a:gd name="connsiteX5-537" fmla="*/ 2336353 w 5081687"/>
                <a:gd name="connsiteY5-538" fmla="*/ 266018 h 2612564"/>
                <a:gd name="connsiteX0-539" fmla="*/ 2336353 w 5081687"/>
                <a:gd name="connsiteY0-540" fmla="*/ 27292 h 2373838"/>
                <a:gd name="connsiteX1-541" fmla="*/ 3498637 w 5081687"/>
                <a:gd name="connsiteY1-542" fmla="*/ 977461 h 2373838"/>
                <a:gd name="connsiteX2-543" fmla="*/ 5081687 w 5081687"/>
                <a:gd name="connsiteY2-544" fmla="*/ 1218397 h 2373838"/>
                <a:gd name="connsiteX3-545" fmla="*/ 3569437 w 5081687"/>
                <a:gd name="connsiteY3-546" fmla="*/ 2373838 h 2373838"/>
                <a:gd name="connsiteX4-547" fmla="*/ 0 w 5081687"/>
                <a:gd name="connsiteY4-548" fmla="*/ 934870 h 2373838"/>
                <a:gd name="connsiteX5-549" fmla="*/ 2336353 w 5081687"/>
                <a:gd name="connsiteY5-550" fmla="*/ 27292 h 2373838"/>
                <a:gd name="connsiteX0-551" fmla="*/ 2336353 w 5081687"/>
                <a:gd name="connsiteY0-552" fmla="*/ 61756 h 2408302"/>
                <a:gd name="connsiteX1-553" fmla="*/ 3979436 w 5081687"/>
                <a:gd name="connsiteY1-554" fmla="*/ 357750 h 2408302"/>
                <a:gd name="connsiteX2-555" fmla="*/ 5081687 w 5081687"/>
                <a:gd name="connsiteY2-556" fmla="*/ 1252861 h 2408302"/>
                <a:gd name="connsiteX3-557" fmla="*/ 3569437 w 5081687"/>
                <a:gd name="connsiteY3-558" fmla="*/ 2408302 h 2408302"/>
                <a:gd name="connsiteX4-559" fmla="*/ 0 w 5081687"/>
                <a:gd name="connsiteY4-560" fmla="*/ 969334 h 2408302"/>
                <a:gd name="connsiteX5-561" fmla="*/ 2336353 w 5081687"/>
                <a:gd name="connsiteY5-562" fmla="*/ 61756 h 2408302"/>
                <a:gd name="connsiteX0-563" fmla="*/ 2336353 w 5081687"/>
                <a:gd name="connsiteY0-564" fmla="*/ 61756 h 2408302"/>
                <a:gd name="connsiteX1-565" fmla="*/ 3979436 w 5081687"/>
                <a:gd name="connsiteY1-566" fmla="*/ 357750 h 2408302"/>
                <a:gd name="connsiteX2-567" fmla="*/ 5081687 w 5081687"/>
                <a:gd name="connsiteY2-568" fmla="*/ 1252861 h 2408302"/>
                <a:gd name="connsiteX3-569" fmla="*/ 3569437 w 5081687"/>
                <a:gd name="connsiteY3-570" fmla="*/ 2408302 h 2408302"/>
                <a:gd name="connsiteX4-571" fmla="*/ 0 w 5081687"/>
                <a:gd name="connsiteY4-572" fmla="*/ 969334 h 2408302"/>
                <a:gd name="connsiteX5-573" fmla="*/ 2336353 w 5081687"/>
                <a:gd name="connsiteY5-574" fmla="*/ 61756 h 2408302"/>
                <a:gd name="connsiteX0-575" fmla="*/ 2336353 w 5081687"/>
                <a:gd name="connsiteY0-576" fmla="*/ 61756 h 2408302"/>
                <a:gd name="connsiteX1-577" fmla="*/ 3979436 w 5081687"/>
                <a:gd name="connsiteY1-578" fmla="*/ 357750 h 2408302"/>
                <a:gd name="connsiteX2-579" fmla="*/ 5081687 w 5081687"/>
                <a:gd name="connsiteY2-580" fmla="*/ 1252861 h 2408302"/>
                <a:gd name="connsiteX3-581" fmla="*/ 3569437 w 5081687"/>
                <a:gd name="connsiteY3-582" fmla="*/ 2408302 h 2408302"/>
                <a:gd name="connsiteX4-583" fmla="*/ 0 w 5081687"/>
                <a:gd name="connsiteY4-584" fmla="*/ 969334 h 2408302"/>
                <a:gd name="connsiteX5-585" fmla="*/ 2336353 w 5081687"/>
                <a:gd name="connsiteY5-586" fmla="*/ 61756 h 2408302"/>
                <a:gd name="connsiteX0-587" fmla="*/ 2336353 w 5081687"/>
                <a:gd name="connsiteY0-588" fmla="*/ 0 h 2346546"/>
                <a:gd name="connsiteX1-589" fmla="*/ 3979436 w 5081687"/>
                <a:gd name="connsiteY1-590" fmla="*/ 295994 h 2346546"/>
                <a:gd name="connsiteX2-591" fmla="*/ 5081687 w 5081687"/>
                <a:gd name="connsiteY2-592" fmla="*/ 1191105 h 2346546"/>
                <a:gd name="connsiteX3-593" fmla="*/ 3569437 w 5081687"/>
                <a:gd name="connsiteY3-594" fmla="*/ 2346546 h 2346546"/>
                <a:gd name="connsiteX4-595" fmla="*/ 0 w 5081687"/>
                <a:gd name="connsiteY4-596" fmla="*/ 907578 h 2346546"/>
                <a:gd name="connsiteX5-597" fmla="*/ 2336353 w 5081687"/>
                <a:gd name="connsiteY5-598" fmla="*/ 0 h 2346546"/>
                <a:gd name="connsiteX0-599" fmla="*/ 2336353 w 5081687"/>
                <a:gd name="connsiteY0-600" fmla="*/ 14470 h 2361016"/>
                <a:gd name="connsiteX1-601" fmla="*/ 3979436 w 5081687"/>
                <a:gd name="connsiteY1-602" fmla="*/ 310464 h 2361016"/>
                <a:gd name="connsiteX2-603" fmla="*/ 5081687 w 5081687"/>
                <a:gd name="connsiteY2-604" fmla="*/ 1205575 h 2361016"/>
                <a:gd name="connsiteX3-605" fmla="*/ 3569437 w 5081687"/>
                <a:gd name="connsiteY3-606" fmla="*/ 2361016 h 2361016"/>
                <a:gd name="connsiteX4-607" fmla="*/ 0 w 5081687"/>
                <a:gd name="connsiteY4-608" fmla="*/ 922048 h 2361016"/>
                <a:gd name="connsiteX5-609" fmla="*/ 2336353 w 5081687"/>
                <a:gd name="connsiteY5-610" fmla="*/ 14470 h 2361016"/>
                <a:gd name="connsiteX0-611" fmla="*/ 2336353 w 5081687"/>
                <a:gd name="connsiteY0-612" fmla="*/ 17346 h 2363892"/>
                <a:gd name="connsiteX1-613" fmla="*/ 3979436 w 5081687"/>
                <a:gd name="connsiteY1-614" fmla="*/ 313340 h 2363892"/>
                <a:gd name="connsiteX2-615" fmla="*/ 5081687 w 5081687"/>
                <a:gd name="connsiteY2-616" fmla="*/ 1208451 h 2363892"/>
                <a:gd name="connsiteX3-617" fmla="*/ 3569437 w 5081687"/>
                <a:gd name="connsiteY3-618" fmla="*/ 2363892 h 2363892"/>
                <a:gd name="connsiteX4-619" fmla="*/ 0 w 5081687"/>
                <a:gd name="connsiteY4-620" fmla="*/ 924924 h 2363892"/>
                <a:gd name="connsiteX5-621" fmla="*/ 2336353 w 5081687"/>
                <a:gd name="connsiteY5-622" fmla="*/ 17346 h 2363892"/>
                <a:gd name="connsiteX0-623" fmla="*/ 2336353 w 5081687"/>
                <a:gd name="connsiteY0-624" fmla="*/ 6134 h 2352680"/>
                <a:gd name="connsiteX1-625" fmla="*/ 3979436 w 5081687"/>
                <a:gd name="connsiteY1-626" fmla="*/ 302128 h 2352680"/>
                <a:gd name="connsiteX2-627" fmla="*/ 5081687 w 5081687"/>
                <a:gd name="connsiteY2-628" fmla="*/ 1197239 h 2352680"/>
                <a:gd name="connsiteX3-629" fmla="*/ 3569437 w 5081687"/>
                <a:gd name="connsiteY3-630" fmla="*/ 2352680 h 2352680"/>
                <a:gd name="connsiteX4-631" fmla="*/ 0 w 5081687"/>
                <a:gd name="connsiteY4-632" fmla="*/ 913712 h 2352680"/>
                <a:gd name="connsiteX5-633" fmla="*/ 2336353 w 5081687"/>
                <a:gd name="connsiteY5-634" fmla="*/ 6134 h 2352680"/>
                <a:gd name="connsiteX0-635" fmla="*/ 2336353 w 5081687"/>
                <a:gd name="connsiteY0-636" fmla="*/ 9893 h 2356439"/>
                <a:gd name="connsiteX1-637" fmla="*/ 3979436 w 5081687"/>
                <a:gd name="connsiteY1-638" fmla="*/ 305887 h 2356439"/>
                <a:gd name="connsiteX2-639" fmla="*/ 5081687 w 5081687"/>
                <a:gd name="connsiteY2-640" fmla="*/ 1200998 h 2356439"/>
                <a:gd name="connsiteX3-641" fmla="*/ 3569437 w 5081687"/>
                <a:gd name="connsiteY3-642" fmla="*/ 2356439 h 2356439"/>
                <a:gd name="connsiteX4-643" fmla="*/ 0 w 5081687"/>
                <a:gd name="connsiteY4-644" fmla="*/ 917471 h 2356439"/>
                <a:gd name="connsiteX5-645" fmla="*/ 2336353 w 5081687"/>
                <a:gd name="connsiteY5-646" fmla="*/ 9893 h 2356439"/>
                <a:gd name="connsiteX0-647" fmla="*/ 2336353 w 5081687"/>
                <a:gd name="connsiteY0-648" fmla="*/ 10756 h 2357302"/>
                <a:gd name="connsiteX1-649" fmla="*/ 3979436 w 5081687"/>
                <a:gd name="connsiteY1-650" fmla="*/ 306750 h 2357302"/>
                <a:gd name="connsiteX2-651" fmla="*/ 5081687 w 5081687"/>
                <a:gd name="connsiteY2-652" fmla="*/ 1201861 h 2357302"/>
                <a:gd name="connsiteX3-653" fmla="*/ 3569437 w 5081687"/>
                <a:gd name="connsiteY3-654" fmla="*/ 2357302 h 2357302"/>
                <a:gd name="connsiteX4-655" fmla="*/ 0 w 5081687"/>
                <a:gd name="connsiteY4-656" fmla="*/ 918334 h 2357302"/>
                <a:gd name="connsiteX5-657" fmla="*/ 2336353 w 5081687"/>
                <a:gd name="connsiteY5-658" fmla="*/ 10756 h 2357302"/>
                <a:gd name="connsiteX0-659" fmla="*/ 2336353 w 5081687"/>
                <a:gd name="connsiteY0-660" fmla="*/ 10308 h 2356854"/>
                <a:gd name="connsiteX1-661" fmla="*/ 3979436 w 5081687"/>
                <a:gd name="connsiteY1-662" fmla="*/ 306302 h 2356854"/>
                <a:gd name="connsiteX2-663" fmla="*/ 5081687 w 5081687"/>
                <a:gd name="connsiteY2-664" fmla="*/ 1201413 h 2356854"/>
                <a:gd name="connsiteX3-665" fmla="*/ 3569437 w 5081687"/>
                <a:gd name="connsiteY3-666" fmla="*/ 2356854 h 2356854"/>
                <a:gd name="connsiteX4-667" fmla="*/ 0 w 5081687"/>
                <a:gd name="connsiteY4-668" fmla="*/ 917886 h 2356854"/>
                <a:gd name="connsiteX5-669" fmla="*/ 2336353 w 5081687"/>
                <a:gd name="connsiteY5-670" fmla="*/ 10308 h 2356854"/>
                <a:gd name="connsiteX0-671" fmla="*/ 2336353 w 5081687"/>
                <a:gd name="connsiteY0-672" fmla="*/ 10755 h 2357301"/>
                <a:gd name="connsiteX1-673" fmla="*/ 3979436 w 5081687"/>
                <a:gd name="connsiteY1-674" fmla="*/ 306749 h 2357301"/>
                <a:gd name="connsiteX2-675" fmla="*/ 5081687 w 5081687"/>
                <a:gd name="connsiteY2-676" fmla="*/ 1201860 h 2357301"/>
                <a:gd name="connsiteX3-677" fmla="*/ 3569437 w 5081687"/>
                <a:gd name="connsiteY3-678" fmla="*/ 2357301 h 2357301"/>
                <a:gd name="connsiteX4-679" fmla="*/ 0 w 5081687"/>
                <a:gd name="connsiteY4-680" fmla="*/ 918333 h 2357301"/>
                <a:gd name="connsiteX5-681" fmla="*/ 2336353 w 5081687"/>
                <a:gd name="connsiteY5-682" fmla="*/ 10755 h 2357301"/>
                <a:gd name="connsiteX0-683" fmla="*/ 2336353 w 5081687"/>
                <a:gd name="connsiteY0-684" fmla="*/ 11535 h 2358081"/>
                <a:gd name="connsiteX1-685" fmla="*/ 3979436 w 5081687"/>
                <a:gd name="connsiteY1-686" fmla="*/ 281364 h 2358081"/>
                <a:gd name="connsiteX2-687" fmla="*/ 5081687 w 5081687"/>
                <a:gd name="connsiteY2-688" fmla="*/ 1202640 h 2358081"/>
                <a:gd name="connsiteX3-689" fmla="*/ 3569437 w 5081687"/>
                <a:gd name="connsiteY3-690" fmla="*/ 2358081 h 2358081"/>
                <a:gd name="connsiteX4-691" fmla="*/ 0 w 5081687"/>
                <a:gd name="connsiteY4-692" fmla="*/ 919113 h 2358081"/>
                <a:gd name="connsiteX5-693" fmla="*/ 2336353 w 5081687"/>
                <a:gd name="connsiteY5-694" fmla="*/ 11535 h 2358081"/>
                <a:gd name="connsiteX0-695" fmla="*/ 2336353 w 5081687"/>
                <a:gd name="connsiteY0-696" fmla="*/ 11535 h 2358081"/>
                <a:gd name="connsiteX1-697" fmla="*/ 3979436 w 5081687"/>
                <a:gd name="connsiteY1-698" fmla="*/ 281364 h 2358081"/>
                <a:gd name="connsiteX2-699" fmla="*/ 5081687 w 5081687"/>
                <a:gd name="connsiteY2-700" fmla="*/ 1202640 h 2358081"/>
                <a:gd name="connsiteX3-701" fmla="*/ 3569437 w 5081687"/>
                <a:gd name="connsiteY3-702" fmla="*/ 2358081 h 2358081"/>
                <a:gd name="connsiteX4-703" fmla="*/ 0 w 5081687"/>
                <a:gd name="connsiteY4-704" fmla="*/ 919113 h 2358081"/>
                <a:gd name="connsiteX5-705" fmla="*/ 2336353 w 5081687"/>
                <a:gd name="connsiteY5-706" fmla="*/ 11535 h 2358081"/>
                <a:gd name="connsiteX0-707" fmla="*/ 2336353 w 5081687"/>
                <a:gd name="connsiteY0-708" fmla="*/ 11535 h 2358081"/>
                <a:gd name="connsiteX1-709" fmla="*/ 3979436 w 5081687"/>
                <a:gd name="connsiteY1-710" fmla="*/ 281364 h 2358081"/>
                <a:gd name="connsiteX2-711" fmla="*/ 5081687 w 5081687"/>
                <a:gd name="connsiteY2-712" fmla="*/ 1202640 h 2358081"/>
                <a:gd name="connsiteX3-713" fmla="*/ 3569437 w 5081687"/>
                <a:gd name="connsiteY3-714" fmla="*/ 2358081 h 2358081"/>
                <a:gd name="connsiteX4-715" fmla="*/ 0 w 5081687"/>
                <a:gd name="connsiteY4-716" fmla="*/ 919113 h 2358081"/>
                <a:gd name="connsiteX5-717" fmla="*/ 2336353 w 5081687"/>
                <a:gd name="connsiteY5-718" fmla="*/ 11535 h 2358081"/>
                <a:gd name="connsiteX0-719" fmla="*/ 2336353 w 5081687"/>
                <a:gd name="connsiteY0-720" fmla="*/ 0 h 2346546"/>
                <a:gd name="connsiteX1-721" fmla="*/ 5081687 w 5081687"/>
                <a:gd name="connsiteY1-722" fmla="*/ 1191105 h 2346546"/>
                <a:gd name="connsiteX2-723" fmla="*/ 3569437 w 5081687"/>
                <a:gd name="connsiteY2-724" fmla="*/ 2346546 h 2346546"/>
                <a:gd name="connsiteX3-725" fmla="*/ 0 w 5081687"/>
                <a:gd name="connsiteY3-726" fmla="*/ 907578 h 2346546"/>
                <a:gd name="connsiteX4-727" fmla="*/ 2336353 w 5081687"/>
                <a:gd name="connsiteY4-728" fmla="*/ 0 h 2346546"/>
                <a:gd name="connsiteX0-729" fmla="*/ 2336353 w 5081687"/>
                <a:gd name="connsiteY0-730" fmla="*/ 23593 h 2370139"/>
                <a:gd name="connsiteX1-731" fmla="*/ 5081687 w 5081687"/>
                <a:gd name="connsiteY1-732" fmla="*/ 1214698 h 2370139"/>
                <a:gd name="connsiteX2-733" fmla="*/ 3569437 w 5081687"/>
                <a:gd name="connsiteY2-734" fmla="*/ 2370139 h 2370139"/>
                <a:gd name="connsiteX3-735" fmla="*/ 0 w 5081687"/>
                <a:gd name="connsiteY3-736" fmla="*/ 931171 h 2370139"/>
                <a:gd name="connsiteX4-737" fmla="*/ 2336353 w 5081687"/>
                <a:gd name="connsiteY4-738" fmla="*/ 23593 h 2370139"/>
                <a:gd name="connsiteX0-739" fmla="*/ 1554633 w 5081687"/>
                <a:gd name="connsiteY0-740" fmla="*/ 19445 h 2608650"/>
                <a:gd name="connsiteX1-741" fmla="*/ 5081687 w 5081687"/>
                <a:gd name="connsiteY1-742" fmla="*/ 1453209 h 2608650"/>
                <a:gd name="connsiteX2-743" fmla="*/ 3569437 w 5081687"/>
                <a:gd name="connsiteY2-744" fmla="*/ 2608650 h 2608650"/>
                <a:gd name="connsiteX3-745" fmla="*/ 0 w 5081687"/>
                <a:gd name="connsiteY3-746" fmla="*/ 1169682 h 2608650"/>
                <a:gd name="connsiteX4-747" fmla="*/ 1554633 w 5081687"/>
                <a:gd name="connsiteY4-748" fmla="*/ 19445 h 2608650"/>
                <a:gd name="connsiteX0-749" fmla="*/ 1514099 w 5081687"/>
                <a:gd name="connsiteY0-750" fmla="*/ 19342 h 2615900"/>
                <a:gd name="connsiteX1-751" fmla="*/ 5081687 w 5081687"/>
                <a:gd name="connsiteY1-752" fmla="*/ 1460459 h 2615900"/>
                <a:gd name="connsiteX2-753" fmla="*/ 3569437 w 5081687"/>
                <a:gd name="connsiteY2-754" fmla="*/ 2615900 h 2615900"/>
                <a:gd name="connsiteX3-755" fmla="*/ 0 w 5081687"/>
                <a:gd name="connsiteY3-756" fmla="*/ 1176932 h 2615900"/>
                <a:gd name="connsiteX4-757" fmla="*/ 1514099 w 5081687"/>
                <a:gd name="connsiteY4-758" fmla="*/ 19342 h 2615900"/>
                <a:gd name="connsiteX0-759" fmla="*/ 1514099 w 5081687"/>
                <a:gd name="connsiteY0-760" fmla="*/ 35912 h 2632470"/>
                <a:gd name="connsiteX1-761" fmla="*/ 5081687 w 5081687"/>
                <a:gd name="connsiteY1-762" fmla="*/ 1477029 h 2632470"/>
                <a:gd name="connsiteX2-763" fmla="*/ 3569437 w 5081687"/>
                <a:gd name="connsiteY2-764" fmla="*/ 2632470 h 2632470"/>
                <a:gd name="connsiteX3-765" fmla="*/ 0 w 5081687"/>
                <a:gd name="connsiteY3-766" fmla="*/ 1193502 h 2632470"/>
                <a:gd name="connsiteX4-767" fmla="*/ 1514099 w 5081687"/>
                <a:gd name="connsiteY4-768" fmla="*/ 35912 h 2632470"/>
                <a:gd name="connsiteX0-769" fmla="*/ 1514099 w 5081687"/>
                <a:gd name="connsiteY0-770" fmla="*/ 35582 h 2632140"/>
                <a:gd name="connsiteX1-771" fmla="*/ 5081687 w 5081687"/>
                <a:gd name="connsiteY1-772" fmla="*/ 1476699 h 2632140"/>
                <a:gd name="connsiteX2-773" fmla="*/ 3569437 w 5081687"/>
                <a:gd name="connsiteY2-774" fmla="*/ 2632140 h 2632140"/>
                <a:gd name="connsiteX3-775" fmla="*/ 0 w 5081687"/>
                <a:gd name="connsiteY3-776" fmla="*/ 1193172 h 2632140"/>
                <a:gd name="connsiteX4-777" fmla="*/ 1514099 w 5081687"/>
                <a:gd name="connsiteY4-778" fmla="*/ 35582 h 2632140"/>
                <a:gd name="connsiteX0-779" fmla="*/ 1514099 w 5081687"/>
                <a:gd name="connsiteY0-780" fmla="*/ 30851 h 2627409"/>
                <a:gd name="connsiteX1-781" fmla="*/ 5081687 w 5081687"/>
                <a:gd name="connsiteY1-782" fmla="*/ 1471968 h 2627409"/>
                <a:gd name="connsiteX2-783" fmla="*/ 3569437 w 5081687"/>
                <a:gd name="connsiteY2-784" fmla="*/ 2627409 h 2627409"/>
                <a:gd name="connsiteX3-785" fmla="*/ 0 w 5081687"/>
                <a:gd name="connsiteY3-786" fmla="*/ 1188441 h 2627409"/>
                <a:gd name="connsiteX4-787" fmla="*/ 1514099 w 5081687"/>
                <a:gd name="connsiteY4-788" fmla="*/ 30851 h 2627409"/>
                <a:gd name="connsiteX0-789" fmla="*/ 1514099 w 5081687"/>
                <a:gd name="connsiteY0-790" fmla="*/ 37481 h 2634039"/>
                <a:gd name="connsiteX1-791" fmla="*/ 5081687 w 5081687"/>
                <a:gd name="connsiteY1-792" fmla="*/ 1478598 h 2634039"/>
                <a:gd name="connsiteX2-793" fmla="*/ 3569437 w 5081687"/>
                <a:gd name="connsiteY2-794" fmla="*/ 2634039 h 2634039"/>
                <a:gd name="connsiteX3-795" fmla="*/ 0 w 5081687"/>
                <a:gd name="connsiteY3-796" fmla="*/ 1195071 h 2634039"/>
                <a:gd name="connsiteX4-797" fmla="*/ 1514099 w 5081687"/>
                <a:gd name="connsiteY4-798" fmla="*/ 37481 h 2634039"/>
                <a:gd name="connsiteX0-799" fmla="*/ 1514099 w 5081687"/>
                <a:gd name="connsiteY0-800" fmla="*/ 37481 h 1854584"/>
                <a:gd name="connsiteX1-801" fmla="*/ 5081687 w 5081687"/>
                <a:gd name="connsiteY1-802" fmla="*/ 1478598 h 1854584"/>
                <a:gd name="connsiteX2-803" fmla="*/ 4079004 w 5081687"/>
                <a:gd name="connsiteY2-804" fmla="*/ 1854584 h 1854584"/>
                <a:gd name="connsiteX3-805" fmla="*/ 0 w 5081687"/>
                <a:gd name="connsiteY3-806" fmla="*/ 1195071 h 1854584"/>
                <a:gd name="connsiteX4-807" fmla="*/ 1514099 w 5081687"/>
                <a:gd name="connsiteY4-808" fmla="*/ 37481 h 1854584"/>
                <a:gd name="connsiteX0-809" fmla="*/ 1514099 w 5081687"/>
                <a:gd name="connsiteY0-810" fmla="*/ 37481 h 1854584"/>
                <a:gd name="connsiteX1-811" fmla="*/ 5081687 w 5081687"/>
                <a:gd name="connsiteY1-812" fmla="*/ 1478598 h 1854584"/>
                <a:gd name="connsiteX2-813" fmla="*/ 4079004 w 5081687"/>
                <a:gd name="connsiteY2-814" fmla="*/ 1854584 h 1854584"/>
                <a:gd name="connsiteX3-815" fmla="*/ 0 w 5081687"/>
                <a:gd name="connsiteY3-816" fmla="*/ 1195071 h 1854584"/>
                <a:gd name="connsiteX4-817" fmla="*/ 1514099 w 5081687"/>
                <a:gd name="connsiteY4-818" fmla="*/ 37481 h 1854584"/>
                <a:gd name="connsiteX0-819" fmla="*/ 1514099 w 5484281"/>
                <a:gd name="connsiteY0-820" fmla="*/ 37481 h 1567805"/>
                <a:gd name="connsiteX1-821" fmla="*/ 5081687 w 5484281"/>
                <a:gd name="connsiteY1-822" fmla="*/ 1478598 h 1567805"/>
                <a:gd name="connsiteX2-823" fmla="*/ 5005487 w 5484281"/>
                <a:gd name="connsiteY2-824" fmla="*/ 1567805 h 1567805"/>
                <a:gd name="connsiteX3-825" fmla="*/ 0 w 5484281"/>
                <a:gd name="connsiteY3-826" fmla="*/ 1195071 h 1567805"/>
                <a:gd name="connsiteX4-827" fmla="*/ 1514099 w 5484281"/>
                <a:gd name="connsiteY4-828" fmla="*/ 37481 h 1567805"/>
                <a:gd name="connsiteX0-829" fmla="*/ 225805 w 4195987"/>
                <a:gd name="connsiteY0-830" fmla="*/ 37481 h 1567805"/>
                <a:gd name="connsiteX1-831" fmla="*/ 3793393 w 4195987"/>
                <a:gd name="connsiteY1-832" fmla="*/ 1478598 h 1567805"/>
                <a:gd name="connsiteX2-833" fmla="*/ 3717193 w 4195987"/>
                <a:gd name="connsiteY2-834" fmla="*/ 1567805 h 1567805"/>
                <a:gd name="connsiteX3-835" fmla="*/ 217240 w 4195987"/>
                <a:gd name="connsiteY3-836" fmla="*/ 158248 h 1567805"/>
                <a:gd name="connsiteX4-837" fmla="*/ 225805 w 4195987"/>
                <a:gd name="connsiteY4-838" fmla="*/ 37481 h 1567805"/>
                <a:gd name="connsiteX0-839" fmla="*/ 8564 w 3978746"/>
                <a:gd name="connsiteY0-840" fmla="*/ 37481 h 1567805"/>
                <a:gd name="connsiteX1-841" fmla="*/ 3576152 w 3978746"/>
                <a:gd name="connsiteY1-842" fmla="*/ 1478598 h 1567805"/>
                <a:gd name="connsiteX2-843" fmla="*/ 3499952 w 3978746"/>
                <a:gd name="connsiteY2-844" fmla="*/ 1567805 h 1567805"/>
                <a:gd name="connsiteX3-845" fmla="*/ -1 w 3978746"/>
                <a:gd name="connsiteY3-846" fmla="*/ 158248 h 1567805"/>
                <a:gd name="connsiteX4-847" fmla="*/ 8564 w 3978746"/>
                <a:gd name="connsiteY4-848" fmla="*/ 37481 h 1567805"/>
                <a:gd name="connsiteX0-849" fmla="*/ 8565 w 3576153"/>
                <a:gd name="connsiteY0-850" fmla="*/ 37481 h 1567805"/>
                <a:gd name="connsiteX1-851" fmla="*/ 3576153 w 3576153"/>
                <a:gd name="connsiteY1-852" fmla="*/ 1478598 h 1567805"/>
                <a:gd name="connsiteX2-853" fmla="*/ 3499953 w 3576153"/>
                <a:gd name="connsiteY2-854" fmla="*/ 1567805 h 1567805"/>
                <a:gd name="connsiteX3-855" fmla="*/ 0 w 3576153"/>
                <a:gd name="connsiteY3-856" fmla="*/ 158248 h 1567805"/>
                <a:gd name="connsiteX4-857" fmla="*/ 8565 w 3576153"/>
                <a:gd name="connsiteY4-858" fmla="*/ 37481 h 1567805"/>
                <a:gd name="connsiteX0-859" fmla="*/ 0 w 3567588"/>
                <a:gd name="connsiteY0-860" fmla="*/ 37481 h 1567805"/>
                <a:gd name="connsiteX1-861" fmla="*/ 3567588 w 3567588"/>
                <a:gd name="connsiteY1-862" fmla="*/ 1478598 h 1567805"/>
                <a:gd name="connsiteX2-863" fmla="*/ 3491388 w 3567588"/>
                <a:gd name="connsiteY2-864" fmla="*/ 1567805 h 1567805"/>
                <a:gd name="connsiteX3-865" fmla="*/ 95666 w 3567588"/>
                <a:gd name="connsiteY3-866" fmla="*/ 114128 h 1567805"/>
                <a:gd name="connsiteX4-867" fmla="*/ 0 w 3567588"/>
                <a:gd name="connsiteY4-868" fmla="*/ 37481 h 1567805"/>
                <a:gd name="connsiteX0-869" fmla="*/ 0 w 3567588"/>
                <a:gd name="connsiteY0-870" fmla="*/ 37481 h 1567805"/>
                <a:gd name="connsiteX1-871" fmla="*/ 3567588 w 3567588"/>
                <a:gd name="connsiteY1-872" fmla="*/ 1478598 h 1567805"/>
                <a:gd name="connsiteX2-873" fmla="*/ 3491388 w 3567588"/>
                <a:gd name="connsiteY2-874" fmla="*/ 1567805 h 1567805"/>
                <a:gd name="connsiteX3-875" fmla="*/ 8808 w 3567588"/>
                <a:gd name="connsiteY3-876" fmla="*/ 172955 h 1567805"/>
                <a:gd name="connsiteX4-877" fmla="*/ 0 w 3567588"/>
                <a:gd name="connsiteY4-878" fmla="*/ 37481 h 156780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567588" h="1567805">
                  <a:moveTo>
                    <a:pt x="0" y="37481"/>
                  </a:moveTo>
                  <a:cubicBezTo>
                    <a:pt x="1936426" y="-231655"/>
                    <a:pt x="3176778" y="1021327"/>
                    <a:pt x="3567588" y="1478598"/>
                  </a:cubicBezTo>
                  <a:lnTo>
                    <a:pt x="3491388" y="1567805"/>
                  </a:lnTo>
                  <a:cubicBezTo>
                    <a:pt x="3367067" y="1497955"/>
                    <a:pt x="2333404" y="-109620"/>
                    <a:pt x="8808" y="172955"/>
                  </a:cubicBezTo>
                  <a:lnTo>
                    <a:pt x="0" y="37481"/>
                  </a:lnTo>
                  <a:close/>
                </a:path>
              </a:pathLst>
            </a:custGeom>
            <a:solidFill>
              <a:srgbClr val="7ACDEF"/>
            </a:solidFill>
            <a:ln w="31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"/>
            <p:cNvSpPr/>
            <p:nvPr/>
          </p:nvSpPr>
          <p:spPr>
            <a:xfrm>
              <a:off x="3952955" y="3192082"/>
              <a:ext cx="1120686" cy="695645"/>
            </a:xfrm>
            <a:custGeom>
              <a:avLst/>
              <a:gdLst>
                <a:gd name="connsiteX0" fmla="*/ 0 w 648072"/>
                <a:gd name="connsiteY0" fmla="*/ 0 h 272033"/>
                <a:gd name="connsiteX1" fmla="*/ 648072 w 648072"/>
                <a:gd name="connsiteY1" fmla="*/ 0 h 272033"/>
                <a:gd name="connsiteX2" fmla="*/ 648072 w 648072"/>
                <a:gd name="connsiteY2" fmla="*/ 272033 h 272033"/>
                <a:gd name="connsiteX3" fmla="*/ 0 w 648072"/>
                <a:gd name="connsiteY3" fmla="*/ 272033 h 272033"/>
                <a:gd name="connsiteX4" fmla="*/ 0 w 648072"/>
                <a:gd name="connsiteY4" fmla="*/ 0 h 272033"/>
                <a:gd name="connsiteX0-1" fmla="*/ 0 w 1073188"/>
                <a:gd name="connsiteY0-2" fmla="*/ 641684 h 913717"/>
                <a:gd name="connsiteX1-3" fmla="*/ 1073188 w 1073188"/>
                <a:gd name="connsiteY1-4" fmla="*/ 0 h 913717"/>
                <a:gd name="connsiteX2-5" fmla="*/ 648072 w 1073188"/>
                <a:gd name="connsiteY2-6" fmla="*/ 913717 h 913717"/>
                <a:gd name="connsiteX3-7" fmla="*/ 0 w 1073188"/>
                <a:gd name="connsiteY3-8" fmla="*/ 913717 h 913717"/>
                <a:gd name="connsiteX4-9" fmla="*/ 0 w 1073188"/>
                <a:gd name="connsiteY4-10" fmla="*/ 641684 h 913717"/>
                <a:gd name="connsiteX0-11" fmla="*/ 64169 w 1137357"/>
                <a:gd name="connsiteY0-12" fmla="*/ 641684 h 913717"/>
                <a:gd name="connsiteX1-13" fmla="*/ 1137357 w 1137357"/>
                <a:gd name="connsiteY1-14" fmla="*/ 0 h 913717"/>
                <a:gd name="connsiteX2-15" fmla="*/ 712241 w 1137357"/>
                <a:gd name="connsiteY2-16" fmla="*/ 913717 h 913717"/>
                <a:gd name="connsiteX3-17" fmla="*/ 0 w 1137357"/>
                <a:gd name="connsiteY3-18" fmla="*/ 705170 h 913717"/>
                <a:gd name="connsiteX4-19" fmla="*/ 64169 w 1137357"/>
                <a:gd name="connsiteY4-20" fmla="*/ 641684 h 913717"/>
                <a:gd name="connsiteX0-21" fmla="*/ 64169 w 1137357"/>
                <a:gd name="connsiteY0-22" fmla="*/ 641684 h 705170"/>
                <a:gd name="connsiteX1-23" fmla="*/ 1137357 w 1137357"/>
                <a:gd name="connsiteY1-24" fmla="*/ 0 h 705170"/>
                <a:gd name="connsiteX2-25" fmla="*/ 1053135 w 1137357"/>
                <a:gd name="connsiteY2-26" fmla="*/ 87548 h 705170"/>
                <a:gd name="connsiteX3-27" fmla="*/ 0 w 1137357"/>
                <a:gd name="connsiteY3-28" fmla="*/ 705170 h 705170"/>
                <a:gd name="connsiteX4-29" fmla="*/ 64169 w 1137357"/>
                <a:gd name="connsiteY4-30" fmla="*/ 641684 h 705170"/>
                <a:gd name="connsiteX0-31" fmla="*/ 64169 w 1137357"/>
                <a:gd name="connsiteY0-32" fmla="*/ 641684 h 705170"/>
                <a:gd name="connsiteX1-33" fmla="*/ 1137357 w 1137357"/>
                <a:gd name="connsiteY1-34" fmla="*/ 0 h 705170"/>
                <a:gd name="connsiteX2-35" fmla="*/ 1097251 w 1137357"/>
                <a:gd name="connsiteY2-36" fmla="*/ 55464 h 705170"/>
                <a:gd name="connsiteX3-37" fmla="*/ 0 w 1137357"/>
                <a:gd name="connsiteY3-38" fmla="*/ 705170 h 705170"/>
                <a:gd name="connsiteX4-39" fmla="*/ 64169 w 1137357"/>
                <a:gd name="connsiteY4-40" fmla="*/ 641684 h 705170"/>
                <a:gd name="connsiteX0-41" fmla="*/ 64169 w 1137357"/>
                <a:gd name="connsiteY0-42" fmla="*/ 641684 h 705170"/>
                <a:gd name="connsiteX1-43" fmla="*/ 1137357 w 1137357"/>
                <a:gd name="connsiteY1-44" fmla="*/ 0 h 705170"/>
                <a:gd name="connsiteX2-45" fmla="*/ 1097251 w 1137357"/>
                <a:gd name="connsiteY2-46" fmla="*/ 55464 h 705170"/>
                <a:gd name="connsiteX3-47" fmla="*/ 0 w 1137357"/>
                <a:gd name="connsiteY3-48" fmla="*/ 705170 h 705170"/>
                <a:gd name="connsiteX4-49" fmla="*/ 64169 w 1137357"/>
                <a:gd name="connsiteY4-50" fmla="*/ 641684 h 705170"/>
                <a:gd name="connsiteX0-51" fmla="*/ 64169 w 1137357"/>
                <a:gd name="connsiteY0-52" fmla="*/ 641684 h 705170"/>
                <a:gd name="connsiteX1-53" fmla="*/ 1137357 w 1137357"/>
                <a:gd name="connsiteY1-54" fmla="*/ 0 h 705170"/>
                <a:gd name="connsiteX2-55" fmla="*/ 1097251 w 1137357"/>
                <a:gd name="connsiteY2-56" fmla="*/ 55464 h 705170"/>
                <a:gd name="connsiteX3-57" fmla="*/ 0 w 1137357"/>
                <a:gd name="connsiteY3-58" fmla="*/ 705170 h 705170"/>
                <a:gd name="connsiteX4-59" fmla="*/ 64169 w 1137357"/>
                <a:gd name="connsiteY4-60" fmla="*/ 641684 h 705170"/>
                <a:gd name="connsiteX0-61" fmla="*/ 64169 w 1137357"/>
                <a:gd name="connsiteY0-62" fmla="*/ 641684 h 705170"/>
                <a:gd name="connsiteX1-63" fmla="*/ 1137357 w 1137357"/>
                <a:gd name="connsiteY1-64" fmla="*/ 0 h 705170"/>
                <a:gd name="connsiteX2-65" fmla="*/ 1097251 w 1137357"/>
                <a:gd name="connsiteY2-66" fmla="*/ 55464 h 705170"/>
                <a:gd name="connsiteX3-67" fmla="*/ 0 w 1137357"/>
                <a:gd name="connsiteY3-68" fmla="*/ 705170 h 705170"/>
                <a:gd name="connsiteX4-69" fmla="*/ 64169 w 1137357"/>
                <a:gd name="connsiteY4-70" fmla="*/ 641684 h 705170"/>
                <a:gd name="connsiteX0-71" fmla="*/ 64169 w 1134976"/>
                <a:gd name="connsiteY0-72" fmla="*/ 641684 h 705170"/>
                <a:gd name="connsiteX1-73" fmla="*/ 1134976 w 1134976"/>
                <a:gd name="connsiteY1-74" fmla="*/ 0 h 705170"/>
                <a:gd name="connsiteX2-75" fmla="*/ 1097251 w 1134976"/>
                <a:gd name="connsiteY2-76" fmla="*/ 55464 h 705170"/>
                <a:gd name="connsiteX3-77" fmla="*/ 0 w 1134976"/>
                <a:gd name="connsiteY3-78" fmla="*/ 705170 h 705170"/>
                <a:gd name="connsiteX4-79" fmla="*/ 64169 w 1134976"/>
                <a:gd name="connsiteY4-80" fmla="*/ 641684 h 705170"/>
                <a:gd name="connsiteX0-81" fmla="*/ 64169 w 1142119"/>
                <a:gd name="connsiteY0-82" fmla="*/ 648828 h 712314"/>
                <a:gd name="connsiteX1-83" fmla="*/ 1142119 w 1142119"/>
                <a:gd name="connsiteY1-84" fmla="*/ 0 h 712314"/>
                <a:gd name="connsiteX2-85" fmla="*/ 1097251 w 1142119"/>
                <a:gd name="connsiteY2-86" fmla="*/ 62608 h 712314"/>
                <a:gd name="connsiteX3-87" fmla="*/ 0 w 1142119"/>
                <a:gd name="connsiteY3-88" fmla="*/ 712314 h 712314"/>
                <a:gd name="connsiteX4-89" fmla="*/ 64169 w 1142119"/>
                <a:gd name="connsiteY4-90" fmla="*/ 648828 h 712314"/>
                <a:gd name="connsiteX0-91" fmla="*/ 64169 w 1132594"/>
                <a:gd name="connsiteY0-92" fmla="*/ 644066 h 707552"/>
                <a:gd name="connsiteX1-93" fmla="*/ 1132594 w 1132594"/>
                <a:gd name="connsiteY1-94" fmla="*/ 0 h 707552"/>
                <a:gd name="connsiteX2-95" fmla="*/ 1097251 w 1132594"/>
                <a:gd name="connsiteY2-96" fmla="*/ 57846 h 707552"/>
                <a:gd name="connsiteX3-97" fmla="*/ 0 w 1132594"/>
                <a:gd name="connsiteY3-98" fmla="*/ 707552 h 707552"/>
                <a:gd name="connsiteX4-99" fmla="*/ 64169 w 1132594"/>
                <a:gd name="connsiteY4-100" fmla="*/ 644066 h 707552"/>
                <a:gd name="connsiteX0-101" fmla="*/ 54644 w 1123069"/>
                <a:gd name="connsiteY0-102" fmla="*/ 644066 h 700408"/>
                <a:gd name="connsiteX1-103" fmla="*/ 1123069 w 1123069"/>
                <a:gd name="connsiteY1-104" fmla="*/ 0 h 700408"/>
                <a:gd name="connsiteX2-105" fmla="*/ 1087726 w 1123069"/>
                <a:gd name="connsiteY2-106" fmla="*/ 57846 h 700408"/>
                <a:gd name="connsiteX3-107" fmla="*/ 0 w 1123069"/>
                <a:gd name="connsiteY3-108" fmla="*/ 700408 h 700408"/>
                <a:gd name="connsiteX4-109" fmla="*/ 54644 w 1123069"/>
                <a:gd name="connsiteY4-110" fmla="*/ 644066 h 700408"/>
                <a:gd name="connsiteX0-111" fmla="*/ 52262 w 1120687"/>
                <a:gd name="connsiteY0-112" fmla="*/ 644066 h 695645"/>
                <a:gd name="connsiteX1-113" fmla="*/ 1120687 w 1120687"/>
                <a:gd name="connsiteY1-114" fmla="*/ 0 h 695645"/>
                <a:gd name="connsiteX2-115" fmla="*/ 1085344 w 1120687"/>
                <a:gd name="connsiteY2-116" fmla="*/ 57846 h 695645"/>
                <a:gd name="connsiteX3-117" fmla="*/ 0 w 1120687"/>
                <a:gd name="connsiteY3-118" fmla="*/ 695645 h 695645"/>
                <a:gd name="connsiteX4-119" fmla="*/ 52262 w 1120687"/>
                <a:gd name="connsiteY4-120" fmla="*/ 644066 h 69564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0687" h="695645">
                  <a:moveTo>
                    <a:pt x="52262" y="644066"/>
                  </a:moveTo>
                  <a:cubicBezTo>
                    <a:pt x="738854" y="205582"/>
                    <a:pt x="758947" y="201863"/>
                    <a:pt x="1120687" y="0"/>
                  </a:cubicBezTo>
                  <a:lnTo>
                    <a:pt x="1085344" y="57846"/>
                  </a:lnTo>
                  <a:lnTo>
                    <a:pt x="0" y="695645"/>
                  </a:lnTo>
                  <a:lnTo>
                    <a:pt x="52262" y="644066"/>
                  </a:lnTo>
                  <a:close/>
                </a:path>
              </a:pathLst>
            </a:custGeom>
            <a:solidFill>
              <a:srgbClr val="3CBDDC"/>
            </a:solidFill>
            <a:ln w="31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105609" y="3507827"/>
            <a:ext cx="2465028" cy="1293810"/>
            <a:chOff x="4108998" y="3167269"/>
            <a:chExt cx="3207578" cy="1683549"/>
          </a:xfrm>
          <a:solidFill>
            <a:srgbClr val="00AFF0"/>
          </a:solidFill>
          <a:effectLst>
            <a:outerShdw blurRad="317500" dist="495300" dir="6600000" algn="tl" rotWithShape="0">
              <a:srgbClr val="FFFFFF">
                <a:lumMod val="75000"/>
                <a:lumOff val="25000"/>
                <a:alpha val="30000"/>
              </a:srgbClr>
            </a:outerShdw>
          </a:effectLst>
        </p:grpSpPr>
        <p:sp>
          <p:nvSpPr>
            <p:cNvPr id="18" name="矩形 3"/>
            <p:cNvSpPr/>
            <p:nvPr/>
          </p:nvSpPr>
          <p:spPr>
            <a:xfrm rot="9730928">
              <a:off x="4237770" y="3167269"/>
              <a:ext cx="2930436" cy="1683549"/>
            </a:xfrm>
            <a:custGeom>
              <a:avLst/>
              <a:gdLst>
                <a:gd name="connsiteX0" fmla="*/ 0 w 2592288"/>
                <a:gd name="connsiteY0" fmla="*/ 0 h 2324074"/>
                <a:gd name="connsiteX1" fmla="*/ 2592288 w 2592288"/>
                <a:gd name="connsiteY1" fmla="*/ 0 h 2324074"/>
                <a:gd name="connsiteX2" fmla="*/ 2592288 w 2592288"/>
                <a:gd name="connsiteY2" fmla="*/ 2324074 h 2324074"/>
                <a:gd name="connsiteX3" fmla="*/ 0 w 2592288"/>
                <a:gd name="connsiteY3" fmla="*/ 2324074 h 2324074"/>
                <a:gd name="connsiteX4" fmla="*/ 0 w 2592288"/>
                <a:gd name="connsiteY4" fmla="*/ 0 h 2324074"/>
                <a:gd name="connsiteX0-1" fmla="*/ 0 w 2839938"/>
                <a:gd name="connsiteY0-2" fmla="*/ 0 h 2324074"/>
                <a:gd name="connsiteX1-3" fmla="*/ 2839938 w 2839938"/>
                <a:gd name="connsiteY1-4" fmla="*/ 933450 h 2324074"/>
                <a:gd name="connsiteX2-5" fmla="*/ 2592288 w 2839938"/>
                <a:gd name="connsiteY2-6" fmla="*/ 2324074 h 2324074"/>
                <a:gd name="connsiteX3-7" fmla="*/ 0 w 2839938"/>
                <a:gd name="connsiteY3-8" fmla="*/ 2324074 h 2324074"/>
                <a:gd name="connsiteX4-9" fmla="*/ 0 w 2839938"/>
                <a:gd name="connsiteY4-10" fmla="*/ 0 h 2324074"/>
                <a:gd name="connsiteX0-11" fmla="*/ 0 w 2839938"/>
                <a:gd name="connsiteY0-12" fmla="*/ 42323 h 2366397"/>
                <a:gd name="connsiteX1-13" fmla="*/ 2839938 w 2839938"/>
                <a:gd name="connsiteY1-14" fmla="*/ 975773 h 2366397"/>
                <a:gd name="connsiteX2-15" fmla="*/ 2592288 w 2839938"/>
                <a:gd name="connsiteY2-16" fmla="*/ 2366397 h 2366397"/>
                <a:gd name="connsiteX3-17" fmla="*/ 0 w 2839938"/>
                <a:gd name="connsiteY3-18" fmla="*/ 2366397 h 2366397"/>
                <a:gd name="connsiteX4-19" fmla="*/ 0 w 2839938"/>
                <a:gd name="connsiteY4-20" fmla="*/ 42323 h 2366397"/>
                <a:gd name="connsiteX0-21" fmla="*/ 428625 w 2839938"/>
                <a:gd name="connsiteY0-22" fmla="*/ 62127 h 2071876"/>
                <a:gd name="connsiteX1-23" fmla="*/ 2839938 w 2839938"/>
                <a:gd name="connsiteY1-24" fmla="*/ 681252 h 2071876"/>
                <a:gd name="connsiteX2-25" fmla="*/ 2592288 w 2839938"/>
                <a:gd name="connsiteY2-26" fmla="*/ 2071876 h 2071876"/>
                <a:gd name="connsiteX3-27" fmla="*/ 0 w 2839938"/>
                <a:gd name="connsiteY3-28" fmla="*/ 2071876 h 2071876"/>
                <a:gd name="connsiteX4-29" fmla="*/ 428625 w 2839938"/>
                <a:gd name="connsiteY4-30" fmla="*/ 62127 h 2071876"/>
                <a:gd name="connsiteX0-31" fmla="*/ 9525 w 2839938"/>
                <a:gd name="connsiteY0-32" fmla="*/ 44044 h 2330018"/>
                <a:gd name="connsiteX1-33" fmla="*/ 2839938 w 2839938"/>
                <a:gd name="connsiteY1-34" fmla="*/ 939394 h 2330018"/>
                <a:gd name="connsiteX2-35" fmla="*/ 2592288 w 2839938"/>
                <a:gd name="connsiteY2-36" fmla="*/ 2330018 h 2330018"/>
                <a:gd name="connsiteX3-37" fmla="*/ 0 w 2839938"/>
                <a:gd name="connsiteY3-38" fmla="*/ 2330018 h 2330018"/>
                <a:gd name="connsiteX4-39" fmla="*/ 9525 w 2839938"/>
                <a:gd name="connsiteY4-40" fmla="*/ 44044 h 2330018"/>
                <a:gd name="connsiteX0-41" fmla="*/ 9525 w 2858988"/>
                <a:gd name="connsiteY0-42" fmla="*/ 45907 h 2331881"/>
                <a:gd name="connsiteX1-43" fmla="*/ 2858988 w 2858988"/>
                <a:gd name="connsiteY1-44" fmla="*/ 903157 h 2331881"/>
                <a:gd name="connsiteX2-45" fmla="*/ 2592288 w 2858988"/>
                <a:gd name="connsiteY2-46" fmla="*/ 2331881 h 2331881"/>
                <a:gd name="connsiteX3-47" fmla="*/ 0 w 2858988"/>
                <a:gd name="connsiteY3-48" fmla="*/ 2331881 h 2331881"/>
                <a:gd name="connsiteX4-49" fmla="*/ 9525 w 2858988"/>
                <a:gd name="connsiteY4-50" fmla="*/ 45907 h 2331881"/>
                <a:gd name="connsiteX0-51" fmla="*/ 19050 w 2858988"/>
                <a:gd name="connsiteY0-52" fmla="*/ 46397 h 2322846"/>
                <a:gd name="connsiteX1-53" fmla="*/ 2858988 w 2858988"/>
                <a:gd name="connsiteY1-54" fmla="*/ 894122 h 2322846"/>
                <a:gd name="connsiteX2-55" fmla="*/ 2592288 w 2858988"/>
                <a:gd name="connsiteY2-56" fmla="*/ 2322846 h 2322846"/>
                <a:gd name="connsiteX3-57" fmla="*/ 0 w 2858988"/>
                <a:gd name="connsiteY3-58" fmla="*/ 2322846 h 2322846"/>
                <a:gd name="connsiteX4-59" fmla="*/ 19050 w 2858988"/>
                <a:gd name="connsiteY4-60" fmla="*/ 46397 h 2322846"/>
                <a:gd name="connsiteX0-61" fmla="*/ 19050 w 2858988"/>
                <a:gd name="connsiteY0-62" fmla="*/ 148072 h 2424521"/>
                <a:gd name="connsiteX1-63" fmla="*/ 1399381 w 2858988"/>
                <a:gd name="connsiteY1-64" fmla="*/ 306920 h 2424521"/>
                <a:gd name="connsiteX2-65" fmla="*/ 2858988 w 2858988"/>
                <a:gd name="connsiteY2-66" fmla="*/ 995797 h 2424521"/>
                <a:gd name="connsiteX3-67" fmla="*/ 2592288 w 2858988"/>
                <a:gd name="connsiteY3-68" fmla="*/ 2424521 h 2424521"/>
                <a:gd name="connsiteX4-69" fmla="*/ 0 w 2858988"/>
                <a:gd name="connsiteY4-70" fmla="*/ 2424521 h 2424521"/>
                <a:gd name="connsiteX5" fmla="*/ 19050 w 2858988"/>
                <a:gd name="connsiteY5" fmla="*/ 148072 h 2424521"/>
                <a:gd name="connsiteX0-71" fmla="*/ 19050 w 2858988"/>
                <a:gd name="connsiteY0-72" fmla="*/ 164433 h 2440882"/>
                <a:gd name="connsiteX1-73" fmla="*/ 1523206 w 2858988"/>
                <a:gd name="connsiteY1-74" fmla="*/ 256606 h 2440882"/>
                <a:gd name="connsiteX2-75" fmla="*/ 2858988 w 2858988"/>
                <a:gd name="connsiteY2-76" fmla="*/ 1012158 h 2440882"/>
                <a:gd name="connsiteX3-77" fmla="*/ 2592288 w 2858988"/>
                <a:gd name="connsiteY3-78" fmla="*/ 2440882 h 2440882"/>
                <a:gd name="connsiteX4-79" fmla="*/ 0 w 2858988"/>
                <a:gd name="connsiteY4-80" fmla="*/ 2440882 h 2440882"/>
                <a:gd name="connsiteX5-81" fmla="*/ 19050 w 2858988"/>
                <a:gd name="connsiteY5-82" fmla="*/ 164433 h 2440882"/>
                <a:gd name="connsiteX0-83" fmla="*/ 19050 w 2858988"/>
                <a:gd name="connsiteY0-84" fmla="*/ 164433 h 2440882"/>
                <a:gd name="connsiteX1-85" fmla="*/ 1523206 w 2858988"/>
                <a:gd name="connsiteY1-86" fmla="*/ 256606 h 2440882"/>
                <a:gd name="connsiteX2-87" fmla="*/ 2858988 w 2858988"/>
                <a:gd name="connsiteY2-88" fmla="*/ 1012158 h 2440882"/>
                <a:gd name="connsiteX3-89" fmla="*/ 2592288 w 2858988"/>
                <a:gd name="connsiteY3-90" fmla="*/ 2440882 h 2440882"/>
                <a:gd name="connsiteX4-91" fmla="*/ 0 w 2858988"/>
                <a:gd name="connsiteY4-92" fmla="*/ 2440882 h 2440882"/>
                <a:gd name="connsiteX5-93" fmla="*/ 19050 w 2858988"/>
                <a:gd name="connsiteY5-94" fmla="*/ 164433 h 2440882"/>
                <a:gd name="connsiteX0-95" fmla="*/ 19050 w 2858988"/>
                <a:gd name="connsiteY0-96" fmla="*/ 164433 h 2440882"/>
                <a:gd name="connsiteX1-97" fmla="*/ 1523206 w 2858988"/>
                <a:gd name="connsiteY1-98" fmla="*/ 256606 h 2440882"/>
                <a:gd name="connsiteX2-99" fmla="*/ 2858988 w 2858988"/>
                <a:gd name="connsiteY2-100" fmla="*/ 1012158 h 2440882"/>
                <a:gd name="connsiteX3-101" fmla="*/ 2592288 w 2858988"/>
                <a:gd name="connsiteY3-102" fmla="*/ 2440882 h 2440882"/>
                <a:gd name="connsiteX4-103" fmla="*/ 0 w 2858988"/>
                <a:gd name="connsiteY4-104" fmla="*/ 2440882 h 2440882"/>
                <a:gd name="connsiteX5-105" fmla="*/ 19050 w 2858988"/>
                <a:gd name="connsiteY5-106" fmla="*/ 164433 h 2440882"/>
                <a:gd name="connsiteX0-107" fmla="*/ 19050 w 2864810"/>
                <a:gd name="connsiteY0-108" fmla="*/ 164433 h 2440882"/>
                <a:gd name="connsiteX1-109" fmla="*/ 1523206 w 2864810"/>
                <a:gd name="connsiteY1-110" fmla="*/ 256606 h 2440882"/>
                <a:gd name="connsiteX2-111" fmla="*/ 2858988 w 2864810"/>
                <a:gd name="connsiteY2-112" fmla="*/ 1012158 h 2440882"/>
                <a:gd name="connsiteX3-113" fmla="*/ 2592288 w 2864810"/>
                <a:gd name="connsiteY3-114" fmla="*/ 2440882 h 2440882"/>
                <a:gd name="connsiteX4-115" fmla="*/ 0 w 2864810"/>
                <a:gd name="connsiteY4-116" fmla="*/ 2440882 h 2440882"/>
                <a:gd name="connsiteX5-117" fmla="*/ 19050 w 2864810"/>
                <a:gd name="connsiteY5-118" fmla="*/ 164433 h 2440882"/>
                <a:gd name="connsiteX0-119" fmla="*/ 19050 w 3017480"/>
                <a:gd name="connsiteY0-120" fmla="*/ 164433 h 2440882"/>
                <a:gd name="connsiteX1-121" fmla="*/ 1523206 w 3017480"/>
                <a:gd name="connsiteY1-122" fmla="*/ 256606 h 2440882"/>
                <a:gd name="connsiteX2-123" fmla="*/ 2858988 w 3017480"/>
                <a:gd name="connsiteY2-124" fmla="*/ 1012158 h 2440882"/>
                <a:gd name="connsiteX3-125" fmla="*/ 2592288 w 3017480"/>
                <a:gd name="connsiteY3-126" fmla="*/ 2440882 h 2440882"/>
                <a:gd name="connsiteX4-127" fmla="*/ 0 w 3017480"/>
                <a:gd name="connsiteY4-128" fmla="*/ 2440882 h 2440882"/>
                <a:gd name="connsiteX5-129" fmla="*/ 19050 w 3017480"/>
                <a:gd name="connsiteY5-130" fmla="*/ 164433 h 2440882"/>
                <a:gd name="connsiteX0-131" fmla="*/ 19050 w 3103703"/>
                <a:gd name="connsiteY0-132" fmla="*/ 164433 h 2440882"/>
                <a:gd name="connsiteX1-133" fmla="*/ 1523206 w 3103703"/>
                <a:gd name="connsiteY1-134" fmla="*/ 256606 h 2440882"/>
                <a:gd name="connsiteX2-135" fmla="*/ 2858988 w 3103703"/>
                <a:gd name="connsiteY2-136" fmla="*/ 1012158 h 2440882"/>
                <a:gd name="connsiteX3-137" fmla="*/ 2592288 w 3103703"/>
                <a:gd name="connsiteY3-138" fmla="*/ 2440882 h 2440882"/>
                <a:gd name="connsiteX4-139" fmla="*/ 0 w 3103703"/>
                <a:gd name="connsiteY4-140" fmla="*/ 2440882 h 2440882"/>
                <a:gd name="connsiteX5-141" fmla="*/ 19050 w 3103703"/>
                <a:gd name="connsiteY5-142" fmla="*/ 164433 h 2440882"/>
                <a:gd name="connsiteX0-143" fmla="*/ 19050 w 3005325"/>
                <a:gd name="connsiteY0-144" fmla="*/ 164433 h 2440882"/>
                <a:gd name="connsiteX1-145" fmla="*/ 1523206 w 3005325"/>
                <a:gd name="connsiteY1-146" fmla="*/ 256606 h 2440882"/>
                <a:gd name="connsiteX2-147" fmla="*/ 2858988 w 3005325"/>
                <a:gd name="connsiteY2-148" fmla="*/ 1012158 h 2440882"/>
                <a:gd name="connsiteX3-149" fmla="*/ 2592288 w 3005325"/>
                <a:gd name="connsiteY3-150" fmla="*/ 2440882 h 2440882"/>
                <a:gd name="connsiteX4-151" fmla="*/ 0 w 3005325"/>
                <a:gd name="connsiteY4-152" fmla="*/ 2440882 h 2440882"/>
                <a:gd name="connsiteX5-153" fmla="*/ 19050 w 3005325"/>
                <a:gd name="connsiteY5-154" fmla="*/ 164433 h 2440882"/>
                <a:gd name="connsiteX0-155" fmla="*/ 19050 w 3005325"/>
                <a:gd name="connsiteY0-156" fmla="*/ 164433 h 2440882"/>
                <a:gd name="connsiteX1-157" fmla="*/ 1523206 w 3005325"/>
                <a:gd name="connsiteY1-158" fmla="*/ 256606 h 2440882"/>
                <a:gd name="connsiteX2-159" fmla="*/ 2858988 w 3005325"/>
                <a:gd name="connsiteY2-160" fmla="*/ 1012158 h 2440882"/>
                <a:gd name="connsiteX3-161" fmla="*/ 2592288 w 3005325"/>
                <a:gd name="connsiteY3-162" fmla="*/ 2440882 h 2440882"/>
                <a:gd name="connsiteX4-163" fmla="*/ 0 w 3005325"/>
                <a:gd name="connsiteY4-164" fmla="*/ 2440882 h 2440882"/>
                <a:gd name="connsiteX5-165" fmla="*/ 19050 w 3005325"/>
                <a:gd name="connsiteY5-166" fmla="*/ 164433 h 2440882"/>
                <a:gd name="connsiteX0-167" fmla="*/ 19050 w 2858988"/>
                <a:gd name="connsiteY0-168" fmla="*/ 164433 h 2440882"/>
                <a:gd name="connsiteX1-169" fmla="*/ 1523206 w 2858988"/>
                <a:gd name="connsiteY1-170" fmla="*/ 256606 h 2440882"/>
                <a:gd name="connsiteX2-171" fmla="*/ 2858988 w 2858988"/>
                <a:gd name="connsiteY2-172" fmla="*/ 1012158 h 2440882"/>
                <a:gd name="connsiteX3-173" fmla="*/ 2592288 w 2858988"/>
                <a:gd name="connsiteY3-174" fmla="*/ 2440882 h 2440882"/>
                <a:gd name="connsiteX4-175" fmla="*/ 0 w 2858988"/>
                <a:gd name="connsiteY4-176" fmla="*/ 2440882 h 2440882"/>
                <a:gd name="connsiteX5-177" fmla="*/ 19050 w 2858988"/>
                <a:gd name="connsiteY5-178" fmla="*/ 164433 h 2440882"/>
                <a:gd name="connsiteX0-179" fmla="*/ 742950 w 2858988"/>
                <a:gd name="connsiteY0-180" fmla="*/ 117391 h 2631965"/>
                <a:gd name="connsiteX1-181" fmla="*/ 1523206 w 2858988"/>
                <a:gd name="connsiteY1-182" fmla="*/ 447689 h 2631965"/>
                <a:gd name="connsiteX2-183" fmla="*/ 2858988 w 2858988"/>
                <a:gd name="connsiteY2-184" fmla="*/ 1203241 h 2631965"/>
                <a:gd name="connsiteX3-185" fmla="*/ 2592288 w 2858988"/>
                <a:gd name="connsiteY3-186" fmla="*/ 2631965 h 2631965"/>
                <a:gd name="connsiteX4-187" fmla="*/ 0 w 2858988"/>
                <a:gd name="connsiteY4-188" fmla="*/ 2631965 h 2631965"/>
                <a:gd name="connsiteX5-189" fmla="*/ 742950 w 2858988"/>
                <a:gd name="connsiteY5-190" fmla="*/ 117391 h 2631965"/>
                <a:gd name="connsiteX0-191" fmla="*/ 38100 w 2858988"/>
                <a:gd name="connsiteY0-192" fmla="*/ 154701 h 2469250"/>
                <a:gd name="connsiteX1-193" fmla="*/ 1523206 w 2858988"/>
                <a:gd name="connsiteY1-194" fmla="*/ 284974 h 2469250"/>
                <a:gd name="connsiteX2-195" fmla="*/ 2858988 w 2858988"/>
                <a:gd name="connsiteY2-196" fmla="*/ 1040526 h 2469250"/>
                <a:gd name="connsiteX3-197" fmla="*/ 2592288 w 2858988"/>
                <a:gd name="connsiteY3-198" fmla="*/ 2469250 h 2469250"/>
                <a:gd name="connsiteX4-199" fmla="*/ 0 w 2858988"/>
                <a:gd name="connsiteY4-200" fmla="*/ 2469250 h 2469250"/>
                <a:gd name="connsiteX5-201" fmla="*/ 38100 w 2858988"/>
                <a:gd name="connsiteY5-202" fmla="*/ 154701 h 2469250"/>
                <a:gd name="connsiteX0-203" fmla="*/ 38100 w 2858988"/>
                <a:gd name="connsiteY0-204" fmla="*/ 19976 h 2334525"/>
                <a:gd name="connsiteX1-205" fmla="*/ 1523206 w 2858988"/>
                <a:gd name="connsiteY1-206" fmla="*/ 150249 h 2334525"/>
                <a:gd name="connsiteX2-207" fmla="*/ 2858988 w 2858988"/>
                <a:gd name="connsiteY2-208" fmla="*/ 905801 h 2334525"/>
                <a:gd name="connsiteX3-209" fmla="*/ 2592288 w 2858988"/>
                <a:gd name="connsiteY3-210" fmla="*/ 2334525 h 2334525"/>
                <a:gd name="connsiteX4-211" fmla="*/ 0 w 2858988"/>
                <a:gd name="connsiteY4-212" fmla="*/ 2334525 h 2334525"/>
                <a:gd name="connsiteX5-213" fmla="*/ 38100 w 2858988"/>
                <a:gd name="connsiteY5-214" fmla="*/ 19976 h 2334525"/>
                <a:gd name="connsiteX0-215" fmla="*/ 38100 w 2858988"/>
                <a:gd name="connsiteY0-216" fmla="*/ 0 h 2314549"/>
                <a:gd name="connsiteX1-217" fmla="*/ 1523206 w 2858988"/>
                <a:gd name="connsiteY1-218" fmla="*/ 130273 h 2314549"/>
                <a:gd name="connsiteX2-219" fmla="*/ 2858988 w 2858988"/>
                <a:gd name="connsiteY2-220" fmla="*/ 885825 h 2314549"/>
                <a:gd name="connsiteX3-221" fmla="*/ 2592288 w 2858988"/>
                <a:gd name="connsiteY3-222" fmla="*/ 2314549 h 2314549"/>
                <a:gd name="connsiteX4-223" fmla="*/ 0 w 2858988"/>
                <a:gd name="connsiteY4-224" fmla="*/ 2314549 h 2314549"/>
                <a:gd name="connsiteX5-225" fmla="*/ 38100 w 2858988"/>
                <a:gd name="connsiteY5-226" fmla="*/ 0 h 2314549"/>
                <a:gd name="connsiteX0-227" fmla="*/ 38100 w 2858988"/>
                <a:gd name="connsiteY0-228" fmla="*/ 19975 h 2334524"/>
                <a:gd name="connsiteX1-229" fmla="*/ 1523206 w 2858988"/>
                <a:gd name="connsiteY1-230" fmla="*/ 150248 h 2334524"/>
                <a:gd name="connsiteX2-231" fmla="*/ 2858988 w 2858988"/>
                <a:gd name="connsiteY2-232" fmla="*/ 905800 h 2334524"/>
                <a:gd name="connsiteX3-233" fmla="*/ 2592288 w 2858988"/>
                <a:gd name="connsiteY3-234" fmla="*/ 2334524 h 2334524"/>
                <a:gd name="connsiteX4-235" fmla="*/ 0 w 2858988"/>
                <a:gd name="connsiteY4-236" fmla="*/ 2334524 h 2334524"/>
                <a:gd name="connsiteX5-237" fmla="*/ 38100 w 2858988"/>
                <a:gd name="connsiteY5-238" fmla="*/ 19975 h 2334524"/>
                <a:gd name="connsiteX0-239" fmla="*/ 2047875 w 4868763"/>
                <a:gd name="connsiteY0-240" fmla="*/ 19975 h 2334524"/>
                <a:gd name="connsiteX1-241" fmla="*/ 3532981 w 4868763"/>
                <a:gd name="connsiteY1-242" fmla="*/ 150248 h 2334524"/>
                <a:gd name="connsiteX2-243" fmla="*/ 4868763 w 4868763"/>
                <a:gd name="connsiteY2-244" fmla="*/ 905800 h 2334524"/>
                <a:gd name="connsiteX3-245" fmla="*/ 4602063 w 4868763"/>
                <a:gd name="connsiteY3-246" fmla="*/ 2334524 h 2334524"/>
                <a:gd name="connsiteX4-247" fmla="*/ 0 w 4868763"/>
                <a:gd name="connsiteY4-248" fmla="*/ 1267724 h 2334524"/>
                <a:gd name="connsiteX5-249" fmla="*/ 2047875 w 4868763"/>
                <a:gd name="connsiteY5-250" fmla="*/ 19975 h 2334524"/>
                <a:gd name="connsiteX0-251" fmla="*/ 2047875 w 4868763"/>
                <a:gd name="connsiteY0-252" fmla="*/ 19975 h 2334524"/>
                <a:gd name="connsiteX1-253" fmla="*/ 3532981 w 4868763"/>
                <a:gd name="connsiteY1-254" fmla="*/ 150248 h 2334524"/>
                <a:gd name="connsiteX2-255" fmla="*/ 4868763 w 4868763"/>
                <a:gd name="connsiteY2-256" fmla="*/ 905800 h 2334524"/>
                <a:gd name="connsiteX3-257" fmla="*/ 4602063 w 4868763"/>
                <a:gd name="connsiteY3-258" fmla="*/ 2334524 h 2334524"/>
                <a:gd name="connsiteX4-259" fmla="*/ 0 w 4868763"/>
                <a:gd name="connsiteY4-260" fmla="*/ 1267724 h 2334524"/>
                <a:gd name="connsiteX5-261" fmla="*/ 2047875 w 4868763"/>
                <a:gd name="connsiteY5-262" fmla="*/ 19975 h 2334524"/>
                <a:gd name="connsiteX0-263" fmla="*/ 2047875 w 4868763"/>
                <a:gd name="connsiteY0-264" fmla="*/ 19975 h 2334524"/>
                <a:gd name="connsiteX1-265" fmla="*/ 3532981 w 4868763"/>
                <a:gd name="connsiteY1-266" fmla="*/ 150248 h 2334524"/>
                <a:gd name="connsiteX2-267" fmla="*/ 4868763 w 4868763"/>
                <a:gd name="connsiteY2-268" fmla="*/ 905800 h 2334524"/>
                <a:gd name="connsiteX3-269" fmla="*/ 4602063 w 4868763"/>
                <a:gd name="connsiteY3-270" fmla="*/ 2334524 h 2334524"/>
                <a:gd name="connsiteX4-271" fmla="*/ 0 w 4868763"/>
                <a:gd name="connsiteY4-272" fmla="*/ 1267724 h 2334524"/>
                <a:gd name="connsiteX5-273" fmla="*/ 2047875 w 4868763"/>
                <a:gd name="connsiteY5-274" fmla="*/ 19975 h 2334524"/>
                <a:gd name="connsiteX0-275" fmla="*/ 2047875 w 4868763"/>
                <a:gd name="connsiteY0-276" fmla="*/ 19975 h 2334524"/>
                <a:gd name="connsiteX1-277" fmla="*/ 3532981 w 4868763"/>
                <a:gd name="connsiteY1-278" fmla="*/ 150248 h 2334524"/>
                <a:gd name="connsiteX2-279" fmla="*/ 4868763 w 4868763"/>
                <a:gd name="connsiteY2-280" fmla="*/ 905800 h 2334524"/>
                <a:gd name="connsiteX3-281" fmla="*/ 4602063 w 4868763"/>
                <a:gd name="connsiteY3-282" fmla="*/ 2334524 h 2334524"/>
                <a:gd name="connsiteX4-283" fmla="*/ 0 w 4868763"/>
                <a:gd name="connsiteY4-284" fmla="*/ 1267724 h 2334524"/>
                <a:gd name="connsiteX5-285" fmla="*/ 2047875 w 4868763"/>
                <a:gd name="connsiteY5-286" fmla="*/ 19975 h 2334524"/>
                <a:gd name="connsiteX0-287" fmla="*/ 2047875 w 4868763"/>
                <a:gd name="connsiteY0-288" fmla="*/ 19975 h 2401199"/>
                <a:gd name="connsiteX1-289" fmla="*/ 3532981 w 4868763"/>
                <a:gd name="connsiteY1-290" fmla="*/ 150248 h 2401199"/>
                <a:gd name="connsiteX2-291" fmla="*/ 4868763 w 4868763"/>
                <a:gd name="connsiteY2-292" fmla="*/ 905800 h 2401199"/>
                <a:gd name="connsiteX3-293" fmla="*/ 3582888 w 4868763"/>
                <a:gd name="connsiteY3-294" fmla="*/ 2401199 h 2401199"/>
                <a:gd name="connsiteX4-295" fmla="*/ 0 w 4868763"/>
                <a:gd name="connsiteY4-296" fmla="*/ 1267724 h 2401199"/>
                <a:gd name="connsiteX5-297" fmla="*/ 2047875 w 4868763"/>
                <a:gd name="connsiteY5-298" fmla="*/ 19975 h 2401199"/>
                <a:gd name="connsiteX0-299" fmla="*/ 2047875 w 4868763"/>
                <a:gd name="connsiteY0-300" fmla="*/ 19975 h 2401199"/>
                <a:gd name="connsiteX1-301" fmla="*/ 3532981 w 4868763"/>
                <a:gd name="connsiteY1-302" fmla="*/ 150248 h 2401199"/>
                <a:gd name="connsiteX2-303" fmla="*/ 4868763 w 4868763"/>
                <a:gd name="connsiteY2-304" fmla="*/ 905800 h 2401199"/>
                <a:gd name="connsiteX3-305" fmla="*/ 3582888 w 4868763"/>
                <a:gd name="connsiteY3-306" fmla="*/ 2401199 h 2401199"/>
                <a:gd name="connsiteX4-307" fmla="*/ 0 w 4868763"/>
                <a:gd name="connsiteY4-308" fmla="*/ 1267724 h 2401199"/>
                <a:gd name="connsiteX5-309" fmla="*/ 2047875 w 4868763"/>
                <a:gd name="connsiteY5-310" fmla="*/ 19975 h 2401199"/>
                <a:gd name="connsiteX0-311" fmla="*/ 2047875 w 4868763"/>
                <a:gd name="connsiteY0-312" fmla="*/ 19975 h 2401199"/>
                <a:gd name="connsiteX1-313" fmla="*/ 3532981 w 4868763"/>
                <a:gd name="connsiteY1-314" fmla="*/ 150248 h 2401199"/>
                <a:gd name="connsiteX2-315" fmla="*/ 4868763 w 4868763"/>
                <a:gd name="connsiteY2-316" fmla="*/ 905800 h 2401199"/>
                <a:gd name="connsiteX3-317" fmla="*/ 3582888 w 4868763"/>
                <a:gd name="connsiteY3-318" fmla="*/ 2401199 h 2401199"/>
                <a:gd name="connsiteX4-319" fmla="*/ 0 w 4868763"/>
                <a:gd name="connsiteY4-320" fmla="*/ 1267724 h 2401199"/>
                <a:gd name="connsiteX5-321" fmla="*/ 2047875 w 4868763"/>
                <a:gd name="connsiteY5-322" fmla="*/ 19975 h 2401199"/>
                <a:gd name="connsiteX0-323" fmla="*/ 2047875 w 4868763"/>
                <a:gd name="connsiteY0-324" fmla="*/ 19975 h 2401199"/>
                <a:gd name="connsiteX1-325" fmla="*/ 3532981 w 4868763"/>
                <a:gd name="connsiteY1-326" fmla="*/ 150248 h 2401199"/>
                <a:gd name="connsiteX2-327" fmla="*/ 4868763 w 4868763"/>
                <a:gd name="connsiteY2-328" fmla="*/ 905800 h 2401199"/>
                <a:gd name="connsiteX3-329" fmla="*/ 3582888 w 4868763"/>
                <a:gd name="connsiteY3-330" fmla="*/ 2401199 h 2401199"/>
                <a:gd name="connsiteX4-331" fmla="*/ 0 w 4868763"/>
                <a:gd name="connsiteY4-332" fmla="*/ 1267724 h 2401199"/>
                <a:gd name="connsiteX5-333" fmla="*/ 2047875 w 4868763"/>
                <a:gd name="connsiteY5-334" fmla="*/ 19975 h 2401199"/>
                <a:gd name="connsiteX0-335" fmla="*/ 2047875 w 4868763"/>
                <a:gd name="connsiteY0-336" fmla="*/ 19975 h 2401199"/>
                <a:gd name="connsiteX1-337" fmla="*/ 3532981 w 4868763"/>
                <a:gd name="connsiteY1-338" fmla="*/ 150248 h 2401199"/>
                <a:gd name="connsiteX2-339" fmla="*/ 4868763 w 4868763"/>
                <a:gd name="connsiteY2-340" fmla="*/ 905800 h 2401199"/>
                <a:gd name="connsiteX3-341" fmla="*/ 3582888 w 4868763"/>
                <a:gd name="connsiteY3-342" fmla="*/ 2401199 h 2401199"/>
                <a:gd name="connsiteX4-343" fmla="*/ 0 w 4868763"/>
                <a:gd name="connsiteY4-344" fmla="*/ 1267724 h 2401199"/>
                <a:gd name="connsiteX5-345" fmla="*/ 2047875 w 4868763"/>
                <a:gd name="connsiteY5-346" fmla="*/ 19975 h 2401199"/>
                <a:gd name="connsiteX0-347" fmla="*/ 2047875 w 4868763"/>
                <a:gd name="connsiteY0-348" fmla="*/ 19975 h 2401199"/>
                <a:gd name="connsiteX1-349" fmla="*/ 3532981 w 4868763"/>
                <a:gd name="connsiteY1-350" fmla="*/ 150248 h 2401199"/>
                <a:gd name="connsiteX2-351" fmla="*/ 4868763 w 4868763"/>
                <a:gd name="connsiteY2-352" fmla="*/ 905800 h 2401199"/>
                <a:gd name="connsiteX3-353" fmla="*/ 3582888 w 4868763"/>
                <a:gd name="connsiteY3-354" fmla="*/ 2401199 h 2401199"/>
                <a:gd name="connsiteX4-355" fmla="*/ 0 w 4868763"/>
                <a:gd name="connsiteY4-356" fmla="*/ 1267724 h 2401199"/>
                <a:gd name="connsiteX5-357" fmla="*/ 2047875 w 4868763"/>
                <a:gd name="connsiteY5-358" fmla="*/ 19975 h 2401199"/>
                <a:gd name="connsiteX0-359" fmla="*/ 2047875 w 4868763"/>
                <a:gd name="connsiteY0-360" fmla="*/ 19975 h 2401199"/>
                <a:gd name="connsiteX1-361" fmla="*/ 3532981 w 4868763"/>
                <a:gd name="connsiteY1-362" fmla="*/ 150248 h 2401199"/>
                <a:gd name="connsiteX2-363" fmla="*/ 4868763 w 4868763"/>
                <a:gd name="connsiteY2-364" fmla="*/ 905800 h 2401199"/>
                <a:gd name="connsiteX3-365" fmla="*/ 3582888 w 4868763"/>
                <a:gd name="connsiteY3-366" fmla="*/ 2401199 h 2401199"/>
                <a:gd name="connsiteX4-367" fmla="*/ 0 w 4868763"/>
                <a:gd name="connsiteY4-368" fmla="*/ 1267724 h 2401199"/>
                <a:gd name="connsiteX5-369" fmla="*/ 2047875 w 4868763"/>
                <a:gd name="connsiteY5-370" fmla="*/ 19975 h 2401199"/>
                <a:gd name="connsiteX0-371" fmla="*/ 2047875 w 4868763"/>
                <a:gd name="connsiteY0-372" fmla="*/ 19975 h 2401199"/>
                <a:gd name="connsiteX1-373" fmla="*/ 3532981 w 4868763"/>
                <a:gd name="connsiteY1-374" fmla="*/ 150248 h 2401199"/>
                <a:gd name="connsiteX2-375" fmla="*/ 4868763 w 4868763"/>
                <a:gd name="connsiteY2-376" fmla="*/ 905800 h 2401199"/>
                <a:gd name="connsiteX3-377" fmla="*/ 3582888 w 4868763"/>
                <a:gd name="connsiteY3-378" fmla="*/ 2401199 h 2401199"/>
                <a:gd name="connsiteX4-379" fmla="*/ 0 w 4868763"/>
                <a:gd name="connsiteY4-380" fmla="*/ 1267724 h 2401199"/>
                <a:gd name="connsiteX5-381" fmla="*/ 2047875 w 4868763"/>
                <a:gd name="connsiteY5-382" fmla="*/ 19975 h 2401199"/>
                <a:gd name="connsiteX0-383" fmla="*/ 2047875 w 4868763"/>
                <a:gd name="connsiteY0-384" fmla="*/ 19975 h 2401199"/>
                <a:gd name="connsiteX1-385" fmla="*/ 3532981 w 4868763"/>
                <a:gd name="connsiteY1-386" fmla="*/ 150248 h 2401199"/>
                <a:gd name="connsiteX2-387" fmla="*/ 4868763 w 4868763"/>
                <a:gd name="connsiteY2-388" fmla="*/ 905800 h 2401199"/>
                <a:gd name="connsiteX3-389" fmla="*/ 3582888 w 4868763"/>
                <a:gd name="connsiteY3-390" fmla="*/ 2401199 h 2401199"/>
                <a:gd name="connsiteX4-391" fmla="*/ 0 w 4868763"/>
                <a:gd name="connsiteY4-392" fmla="*/ 1267724 h 2401199"/>
                <a:gd name="connsiteX5-393" fmla="*/ 2047875 w 4868763"/>
                <a:gd name="connsiteY5-394" fmla="*/ 19975 h 2401199"/>
                <a:gd name="connsiteX0-395" fmla="*/ 2047875 w 4868763"/>
                <a:gd name="connsiteY0-396" fmla="*/ 19975 h 2105924"/>
                <a:gd name="connsiteX1-397" fmla="*/ 3532981 w 4868763"/>
                <a:gd name="connsiteY1-398" fmla="*/ 150248 h 2105924"/>
                <a:gd name="connsiteX2-399" fmla="*/ 4868763 w 4868763"/>
                <a:gd name="connsiteY2-400" fmla="*/ 905800 h 2105924"/>
                <a:gd name="connsiteX3-401" fmla="*/ 3868638 w 4868763"/>
                <a:gd name="connsiteY3-402" fmla="*/ 2105924 h 2105924"/>
                <a:gd name="connsiteX4-403" fmla="*/ 0 w 4868763"/>
                <a:gd name="connsiteY4-404" fmla="*/ 1267724 h 2105924"/>
                <a:gd name="connsiteX5-405" fmla="*/ 2047875 w 4868763"/>
                <a:gd name="connsiteY5-406" fmla="*/ 19975 h 2105924"/>
                <a:gd name="connsiteX0-407" fmla="*/ 2047875 w 4868763"/>
                <a:gd name="connsiteY0-408" fmla="*/ 19975 h 2382149"/>
                <a:gd name="connsiteX1-409" fmla="*/ 3532981 w 4868763"/>
                <a:gd name="connsiteY1-410" fmla="*/ 150248 h 2382149"/>
                <a:gd name="connsiteX2-411" fmla="*/ 4868763 w 4868763"/>
                <a:gd name="connsiteY2-412" fmla="*/ 905800 h 2382149"/>
                <a:gd name="connsiteX3-413" fmla="*/ 3582888 w 4868763"/>
                <a:gd name="connsiteY3-414" fmla="*/ 2382149 h 2382149"/>
                <a:gd name="connsiteX4-415" fmla="*/ 0 w 4868763"/>
                <a:gd name="connsiteY4-416" fmla="*/ 1267724 h 2382149"/>
                <a:gd name="connsiteX5-417" fmla="*/ 2047875 w 4868763"/>
                <a:gd name="connsiteY5-418" fmla="*/ 19975 h 2382149"/>
                <a:gd name="connsiteX0-419" fmla="*/ 2047875 w 4868763"/>
                <a:gd name="connsiteY0-420" fmla="*/ 19975 h 2382149"/>
                <a:gd name="connsiteX1-421" fmla="*/ 3532981 w 4868763"/>
                <a:gd name="connsiteY1-422" fmla="*/ 150248 h 2382149"/>
                <a:gd name="connsiteX2-423" fmla="*/ 4868763 w 4868763"/>
                <a:gd name="connsiteY2-424" fmla="*/ 905800 h 2382149"/>
                <a:gd name="connsiteX3-425" fmla="*/ 3582888 w 4868763"/>
                <a:gd name="connsiteY3-426" fmla="*/ 2382149 h 2382149"/>
                <a:gd name="connsiteX4-427" fmla="*/ 0 w 4868763"/>
                <a:gd name="connsiteY4-428" fmla="*/ 1267724 h 2382149"/>
                <a:gd name="connsiteX5-429" fmla="*/ 2047875 w 4868763"/>
                <a:gd name="connsiteY5-430" fmla="*/ 19975 h 2382149"/>
                <a:gd name="connsiteX0-431" fmla="*/ 2047875 w 4868763"/>
                <a:gd name="connsiteY0-432" fmla="*/ 19975 h 2382149"/>
                <a:gd name="connsiteX1-433" fmla="*/ 3532981 w 4868763"/>
                <a:gd name="connsiteY1-434" fmla="*/ 150248 h 2382149"/>
                <a:gd name="connsiteX2-435" fmla="*/ 4868763 w 4868763"/>
                <a:gd name="connsiteY2-436" fmla="*/ 905800 h 2382149"/>
                <a:gd name="connsiteX3-437" fmla="*/ 3582888 w 4868763"/>
                <a:gd name="connsiteY3-438" fmla="*/ 2382149 h 2382149"/>
                <a:gd name="connsiteX4-439" fmla="*/ 0 w 4868763"/>
                <a:gd name="connsiteY4-440" fmla="*/ 1267724 h 2382149"/>
                <a:gd name="connsiteX5-441" fmla="*/ 2047875 w 4868763"/>
                <a:gd name="connsiteY5-442" fmla="*/ 19975 h 2382149"/>
                <a:gd name="connsiteX0-443" fmla="*/ 2047875 w 4868763"/>
                <a:gd name="connsiteY0-444" fmla="*/ 19975 h 2706692"/>
                <a:gd name="connsiteX1-445" fmla="*/ 3532981 w 4868763"/>
                <a:gd name="connsiteY1-446" fmla="*/ 150248 h 2706692"/>
                <a:gd name="connsiteX2-447" fmla="*/ 4868763 w 4868763"/>
                <a:gd name="connsiteY2-448" fmla="*/ 905800 h 2706692"/>
                <a:gd name="connsiteX3-449" fmla="*/ 3623241 w 4868763"/>
                <a:gd name="connsiteY3-450" fmla="*/ 2706692 h 2706692"/>
                <a:gd name="connsiteX4-451" fmla="*/ 0 w 4868763"/>
                <a:gd name="connsiteY4-452" fmla="*/ 1267724 h 2706692"/>
                <a:gd name="connsiteX5-453" fmla="*/ 2047875 w 4868763"/>
                <a:gd name="connsiteY5-454" fmla="*/ 19975 h 2706692"/>
                <a:gd name="connsiteX0-455" fmla="*/ 2047875 w 4868763"/>
                <a:gd name="connsiteY0-456" fmla="*/ 19975 h 2706692"/>
                <a:gd name="connsiteX1-457" fmla="*/ 3532981 w 4868763"/>
                <a:gd name="connsiteY1-458" fmla="*/ 150248 h 2706692"/>
                <a:gd name="connsiteX2-459" fmla="*/ 4868763 w 4868763"/>
                <a:gd name="connsiteY2-460" fmla="*/ 905800 h 2706692"/>
                <a:gd name="connsiteX3-461" fmla="*/ 3569437 w 4868763"/>
                <a:gd name="connsiteY3-462" fmla="*/ 2706692 h 2706692"/>
                <a:gd name="connsiteX4-463" fmla="*/ 0 w 4868763"/>
                <a:gd name="connsiteY4-464" fmla="*/ 1267724 h 2706692"/>
                <a:gd name="connsiteX5-465" fmla="*/ 2047875 w 4868763"/>
                <a:gd name="connsiteY5-466" fmla="*/ 19975 h 2706692"/>
                <a:gd name="connsiteX0-467" fmla="*/ 2047875 w 5081687"/>
                <a:gd name="connsiteY0-468" fmla="*/ 19975 h 2706692"/>
                <a:gd name="connsiteX1-469" fmla="*/ 3532981 w 5081687"/>
                <a:gd name="connsiteY1-470" fmla="*/ 150248 h 2706692"/>
                <a:gd name="connsiteX2-471" fmla="*/ 5081687 w 5081687"/>
                <a:gd name="connsiteY2-472" fmla="*/ 1551251 h 2706692"/>
                <a:gd name="connsiteX3-473" fmla="*/ 3569437 w 5081687"/>
                <a:gd name="connsiteY3-474" fmla="*/ 2706692 h 2706692"/>
                <a:gd name="connsiteX4-475" fmla="*/ 0 w 5081687"/>
                <a:gd name="connsiteY4-476" fmla="*/ 1267724 h 2706692"/>
                <a:gd name="connsiteX5-477" fmla="*/ 2047875 w 5081687"/>
                <a:gd name="connsiteY5-478" fmla="*/ 19975 h 2706692"/>
                <a:gd name="connsiteX0-479" fmla="*/ 2047875 w 5081687"/>
                <a:gd name="connsiteY0-480" fmla="*/ 19975 h 2706692"/>
                <a:gd name="connsiteX1-481" fmla="*/ 3532981 w 5081687"/>
                <a:gd name="connsiteY1-482" fmla="*/ 150248 h 2706692"/>
                <a:gd name="connsiteX2-483" fmla="*/ 5081687 w 5081687"/>
                <a:gd name="connsiteY2-484" fmla="*/ 1551251 h 2706692"/>
                <a:gd name="connsiteX3-485" fmla="*/ 3569437 w 5081687"/>
                <a:gd name="connsiteY3-486" fmla="*/ 2706692 h 2706692"/>
                <a:gd name="connsiteX4-487" fmla="*/ 0 w 5081687"/>
                <a:gd name="connsiteY4-488" fmla="*/ 1267724 h 2706692"/>
                <a:gd name="connsiteX5-489" fmla="*/ 2047875 w 5081687"/>
                <a:gd name="connsiteY5-490" fmla="*/ 19975 h 2706692"/>
                <a:gd name="connsiteX0-491" fmla="*/ 2047875 w 5081687"/>
                <a:gd name="connsiteY0-492" fmla="*/ 19975 h 2706692"/>
                <a:gd name="connsiteX1-493" fmla="*/ 3532981 w 5081687"/>
                <a:gd name="connsiteY1-494" fmla="*/ 150248 h 2706692"/>
                <a:gd name="connsiteX2-495" fmla="*/ 5081687 w 5081687"/>
                <a:gd name="connsiteY2-496" fmla="*/ 1551251 h 2706692"/>
                <a:gd name="connsiteX3-497" fmla="*/ 3569437 w 5081687"/>
                <a:gd name="connsiteY3-498" fmla="*/ 2706692 h 2706692"/>
                <a:gd name="connsiteX4-499" fmla="*/ 0 w 5081687"/>
                <a:gd name="connsiteY4-500" fmla="*/ 1267724 h 2706692"/>
                <a:gd name="connsiteX5-501" fmla="*/ 2047875 w 5081687"/>
                <a:gd name="connsiteY5-502" fmla="*/ 19975 h 2706692"/>
                <a:gd name="connsiteX0-503" fmla="*/ 2034138 w 5081687"/>
                <a:gd name="connsiteY0-504" fmla="*/ 485769 h 2579369"/>
                <a:gd name="connsiteX1-505" fmla="*/ 3532981 w 5081687"/>
                <a:gd name="connsiteY1-506" fmla="*/ 22925 h 2579369"/>
                <a:gd name="connsiteX2-507" fmla="*/ 5081687 w 5081687"/>
                <a:gd name="connsiteY2-508" fmla="*/ 1423928 h 2579369"/>
                <a:gd name="connsiteX3-509" fmla="*/ 3569437 w 5081687"/>
                <a:gd name="connsiteY3-510" fmla="*/ 2579369 h 2579369"/>
                <a:gd name="connsiteX4-511" fmla="*/ 0 w 5081687"/>
                <a:gd name="connsiteY4-512" fmla="*/ 1140401 h 2579369"/>
                <a:gd name="connsiteX5-513" fmla="*/ 2034138 w 5081687"/>
                <a:gd name="connsiteY5-514" fmla="*/ 485769 h 2579369"/>
                <a:gd name="connsiteX0-515" fmla="*/ 2336353 w 5081687"/>
                <a:gd name="connsiteY0-516" fmla="*/ 247117 h 2593663"/>
                <a:gd name="connsiteX1-517" fmla="*/ 3532981 w 5081687"/>
                <a:gd name="connsiteY1-518" fmla="*/ 37219 h 2593663"/>
                <a:gd name="connsiteX2-519" fmla="*/ 5081687 w 5081687"/>
                <a:gd name="connsiteY2-520" fmla="*/ 1438222 h 2593663"/>
                <a:gd name="connsiteX3-521" fmla="*/ 3569437 w 5081687"/>
                <a:gd name="connsiteY3-522" fmla="*/ 2593663 h 2593663"/>
                <a:gd name="connsiteX4-523" fmla="*/ 0 w 5081687"/>
                <a:gd name="connsiteY4-524" fmla="*/ 1154695 h 2593663"/>
                <a:gd name="connsiteX5-525" fmla="*/ 2336353 w 5081687"/>
                <a:gd name="connsiteY5-526" fmla="*/ 247117 h 2593663"/>
                <a:gd name="connsiteX0-527" fmla="*/ 2336353 w 5081687"/>
                <a:gd name="connsiteY0-528" fmla="*/ 266018 h 2612564"/>
                <a:gd name="connsiteX1-529" fmla="*/ 3532981 w 5081687"/>
                <a:gd name="connsiteY1-530" fmla="*/ 56120 h 2612564"/>
                <a:gd name="connsiteX2-531" fmla="*/ 5081687 w 5081687"/>
                <a:gd name="connsiteY2-532" fmla="*/ 1457123 h 2612564"/>
                <a:gd name="connsiteX3-533" fmla="*/ 3569437 w 5081687"/>
                <a:gd name="connsiteY3-534" fmla="*/ 2612564 h 2612564"/>
                <a:gd name="connsiteX4-535" fmla="*/ 0 w 5081687"/>
                <a:gd name="connsiteY4-536" fmla="*/ 1173596 h 2612564"/>
                <a:gd name="connsiteX5-537" fmla="*/ 2336353 w 5081687"/>
                <a:gd name="connsiteY5-538" fmla="*/ 266018 h 2612564"/>
                <a:gd name="connsiteX0-539" fmla="*/ 2336353 w 5081687"/>
                <a:gd name="connsiteY0-540" fmla="*/ 27292 h 2373838"/>
                <a:gd name="connsiteX1-541" fmla="*/ 3498637 w 5081687"/>
                <a:gd name="connsiteY1-542" fmla="*/ 977461 h 2373838"/>
                <a:gd name="connsiteX2-543" fmla="*/ 5081687 w 5081687"/>
                <a:gd name="connsiteY2-544" fmla="*/ 1218397 h 2373838"/>
                <a:gd name="connsiteX3-545" fmla="*/ 3569437 w 5081687"/>
                <a:gd name="connsiteY3-546" fmla="*/ 2373838 h 2373838"/>
                <a:gd name="connsiteX4-547" fmla="*/ 0 w 5081687"/>
                <a:gd name="connsiteY4-548" fmla="*/ 934870 h 2373838"/>
                <a:gd name="connsiteX5-549" fmla="*/ 2336353 w 5081687"/>
                <a:gd name="connsiteY5-550" fmla="*/ 27292 h 2373838"/>
                <a:gd name="connsiteX0-551" fmla="*/ 2336353 w 5081687"/>
                <a:gd name="connsiteY0-552" fmla="*/ 61756 h 2408302"/>
                <a:gd name="connsiteX1-553" fmla="*/ 3979436 w 5081687"/>
                <a:gd name="connsiteY1-554" fmla="*/ 357750 h 2408302"/>
                <a:gd name="connsiteX2-555" fmla="*/ 5081687 w 5081687"/>
                <a:gd name="connsiteY2-556" fmla="*/ 1252861 h 2408302"/>
                <a:gd name="connsiteX3-557" fmla="*/ 3569437 w 5081687"/>
                <a:gd name="connsiteY3-558" fmla="*/ 2408302 h 2408302"/>
                <a:gd name="connsiteX4-559" fmla="*/ 0 w 5081687"/>
                <a:gd name="connsiteY4-560" fmla="*/ 969334 h 2408302"/>
                <a:gd name="connsiteX5-561" fmla="*/ 2336353 w 5081687"/>
                <a:gd name="connsiteY5-562" fmla="*/ 61756 h 2408302"/>
                <a:gd name="connsiteX0-563" fmla="*/ 2336353 w 5081687"/>
                <a:gd name="connsiteY0-564" fmla="*/ 61756 h 2408302"/>
                <a:gd name="connsiteX1-565" fmla="*/ 3979436 w 5081687"/>
                <a:gd name="connsiteY1-566" fmla="*/ 357750 h 2408302"/>
                <a:gd name="connsiteX2-567" fmla="*/ 5081687 w 5081687"/>
                <a:gd name="connsiteY2-568" fmla="*/ 1252861 h 2408302"/>
                <a:gd name="connsiteX3-569" fmla="*/ 3569437 w 5081687"/>
                <a:gd name="connsiteY3-570" fmla="*/ 2408302 h 2408302"/>
                <a:gd name="connsiteX4-571" fmla="*/ 0 w 5081687"/>
                <a:gd name="connsiteY4-572" fmla="*/ 969334 h 2408302"/>
                <a:gd name="connsiteX5-573" fmla="*/ 2336353 w 5081687"/>
                <a:gd name="connsiteY5-574" fmla="*/ 61756 h 2408302"/>
                <a:gd name="connsiteX0-575" fmla="*/ 2336353 w 5081687"/>
                <a:gd name="connsiteY0-576" fmla="*/ 61756 h 2408302"/>
                <a:gd name="connsiteX1-577" fmla="*/ 3979436 w 5081687"/>
                <a:gd name="connsiteY1-578" fmla="*/ 357750 h 2408302"/>
                <a:gd name="connsiteX2-579" fmla="*/ 5081687 w 5081687"/>
                <a:gd name="connsiteY2-580" fmla="*/ 1252861 h 2408302"/>
                <a:gd name="connsiteX3-581" fmla="*/ 3569437 w 5081687"/>
                <a:gd name="connsiteY3-582" fmla="*/ 2408302 h 2408302"/>
                <a:gd name="connsiteX4-583" fmla="*/ 0 w 5081687"/>
                <a:gd name="connsiteY4-584" fmla="*/ 969334 h 2408302"/>
                <a:gd name="connsiteX5-585" fmla="*/ 2336353 w 5081687"/>
                <a:gd name="connsiteY5-586" fmla="*/ 61756 h 2408302"/>
                <a:gd name="connsiteX0-587" fmla="*/ 2336353 w 5081687"/>
                <a:gd name="connsiteY0-588" fmla="*/ 0 h 2346546"/>
                <a:gd name="connsiteX1-589" fmla="*/ 3979436 w 5081687"/>
                <a:gd name="connsiteY1-590" fmla="*/ 295994 h 2346546"/>
                <a:gd name="connsiteX2-591" fmla="*/ 5081687 w 5081687"/>
                <a:gd name="connsiteY2-592" fmla="*/ 1191105 h 2346546"/>
                <a:gd name="connsiteX3-593" fmla="*/ 3569437 w 5081687"/>
                <a:gd name="connsiteY3-594" fmla="*/ 2346546 h 2346546"/>
                <a:gd name="connsiteX4-595" fmla="*/ 0 w 5081687"/>
                <a:gd name="connsiteY4-596" fmla="*/ 907578 h 2346546"/>
                <a:gd name="connsiteX5-597" fmla="*/ 2336353 w 5081687"/>
                <a:gd name="connsiteY5-598" fmla="*/ 0 h 2346546"/>
                <a:gd name="connsiteX0-599" fmla="*/ 2336353 w 5081687"/>
                <a:gd name="connsiteY0-600" fmla="*/ 14470 h 2361016"/>
                <a:gd name="connsiteX1-601" fmla="*/ 3979436 w 5081687"/>
                <a:gd name="connsiteY1-602" fmla="*/ 310464 h 2361016"/>
                <a:gd name="connsiteX2-603" fmla="*/ 5081687 w 5081687"/>
                <a:gd name="connsiteY2-604" fmla="*/ 1205575 h 2361016"/>
                <a:gd name="connsiteX3-605" fmla="*/ 3569437 w 5081687"/>
                <a:gd name="connsiteY3-606" fmla="*/ 2361016 h 2361016"/>
                <a:gd name="connsiteX4-607" fmla="*/ 0 w 5081687"/>
                <a:gd name="connsiteY4-608" fmla="*/ 922048 h 2361016"/>
                <a:gd name="connsiteX5-609" fmla="*/ 2336353 w 5081687"/>
                <a:gd name="connsiteY5-610" fmla="*/ 14470 h 2361016"/>
                <a:gd name="connsiteX0-611" fmla="*/ 2336353 w 5081687"/>
                <a:gd name="connsiteY0-612" fmla="*/ 17346 h 2363892"/>
                <a:gd name="connsiteX1-613" fmla="*/ 3979436 w 5081687"/>
                <a:gd name="connsiteY1-614" fmla="*/ 313340 h 2363892"/>
                <a:gd name="connsiteX2-615" fmla="*/ 5081687 w 5081687"/>
                <a:gd name="connsiteY2-616" fmla="*/ 1208451 h 2363892"/>
                <a:gd name="connsiteX3-617" fmla="*/ 3569437 w 5081687"/>
                <a:gd name="connsiteY3-618" fmla="*/ 2363892 h 2363892"/>
                <a:gd name="connsiteX4-619" fmla="*/ 0 w 5081687"/>
                <a:gd name="connsiteY4-620" fmla="*/ 924924 h 2363892"/>
                <a:gd name="connsiteX5-621" fmla="*/ 2336353 w 5081687"/>
                <a:gd name="connsiteY5-622" fmla="*/ 17346 h 2363892"/>
                <a:gd name="connsiteX0-623" fmla="*/ 2336353 w 5081687"/>
                <a:gd name="connsiteY0-624" fmla="*/ 6134 h 2352680"/>
                <a:gd name="connsiteX1-625" fmla="*/ 3979436 w 5081687"/>
                <a:gd name="connsiteY1-626" fmla="*/ 302128 h 2352680"/>
                <a:gd name="connsiteX2-627" fmla="*/ 5081687 w 5081687"/>
                <a:gd name="connsiteY2-628" fmla="*/ 1197239 h 2352680"/>
                <a:gd name="connsiteX3-629" fmla="*/ 3569437 w 5081687"/>
                <a:gd name="connsiteY3-630" fmla="*/ 2352680 h 2352680"/>
                <a:gd name="connsiteX4-631" fmla="*/ 0 w 5081687"/>
                <a:gd name="connsiteY4-632" fmla="*/ 913712 h 2352680"/>
                <a:gd name="connsiteX5-633" fmla="*/ 2336353 w 5081687"/>
                <a:gd name="connsiteY5-634" fmla="*/ 6134 h 2352680"/>
                <a:gd name="connsiteX0-635" fmla="*/ 2336353 w 5081687"/>
                <a:gd name="connsiteY0-636" fmla="*/ 9893 h 2356439"/>
                <a:gd name="connsiteX1-637" fmla="*/ 3979436 w 5081687"/>
                <a:gd name="connsiteY1-638" fmla="*/ 305887 h 2356439"/>
                <a:gd name="connsiteX2-639" fmla="*/ 5081687 w 5081687"/>
                <a:gd name="connsiteY2-640" fmla="*/ 1200998 h 2356439"/>
                <a:gd name="connsiteX3-641" fmla="*/ 3569437 w 5081687"/>
                <a:gd name="connsiteY3-642" fmla="*/ 2356439 h 2356439"/>
                <a:gd name="connsiteX4-643" fmla="*/ 0 w 5081687"/>
                <a:gd name="connsiteY4-644" fmla="*/ 917471 h 2356439"/>
                <a:gd name="connsiteX5-645" fmla="*/ 2336353 w 5081687"/>
                <a:gd name="connsiteY5-646" fmla="*/ 9893 h 2356439"/>
                <a:gd name="connsiteX0-647" fmla="*/ 2336353 w 5081687"/>
                <a:gd name="connsiteY0-648" fmla="*/ 10756 h 2357302"/>
                <a:gd name="connsiteX1-649" fmla="*/ 3979436 w 5081687"/>
                <a:gd name="connsiteY1-650" fmla="*/ 306750 h 2357302"/>
                <a:gd name="connsiteX2-651" fmla="*/ 5081687 w 5081687"/>
                <a:gd name="connsiteY2-652" fmla="*/ 1201861 h 2357302"/>
                <a:gd name="connsiteX3-653" fmla="*/ 3569437 w 5081687"/>
                <a:gd name="connsiteY3-654" fmla="*/ 2357302 h 2357302"/>
                <a:gd name="connsiteX4-655" fmla="*/ 0 w 5081687"/>
                <a:gd name="connsiteY4-656" fmla="*/ 918334 h 2357302"/>
                <a:gd name="connsiteX5-657" fmla="*/ 2336353 w 5081687"/>
                <a:gd name="connsiteY5-658" fmla="*/ 10756 h 2357302"/>
                <a:gd name="connsiteX0-659" fmla="*/ 2336353 w 5081687"/>
                <a:gd name="connsiteY0-660" fmla="*/ 10308 h 2356854"/>
                <a:gd name="connsiteX1-661" fmla="*/ 3979436 w 5081687"/>
                <a:gd name="connsiteY1-662" fmla="*/ 306302 h 2356854"/>
                <a:gd name="connsiteX2-663" fmla="*/ 5081687 w 5081687"/>
                <a:gd name="connsiteY2-664" fmla="*/ 1201413 h 2356854"/>
                <a:gd name="connsiteX3-665" fmla="*/ 3569437 w 5081687"/>
                <a:gd name="connsiteY3-666" fmla="*/ 2356854 h 2356854"/>
                <a:gd name="connsiteX4-667" fmla="*/ 0 w 5081687"/>
                <a:gd name="connsiteY4-668" fmla="*/ 917886 h 2356854"/>
                <a:gd name="connsiteX5-669" fmla="*/ 2336353 w 5081687"/>
                <a:gd name="connsiteY5-670" fmla="*/ 10308 h 2356854"/>
                <a:gd name="connsiteX0-671" fmla="*/ 2336353 w 5081687"/>
                <a:gd name="connsiteY0-672" fmla="*/ 10755 h 2357301"/>
                <a:gd name="connsiteX1-673" fmla="*/ 3979436 w 5081687"/>
                <a:gd name="connsiteY1-674" fmla="*/ 306749 h 2357301"/>
                <a:gd name="connsiteX2-675" fmla="*/ 5081687 w 5081687"/>
                <a:gd name="connsiteY2-676" fmla="*/ 1201860 h 2357301"/>
                <a:gd name="connsiteX3-677" fmla="*/ 3569437 w 5081687"/>
                <a:gd name="connsiteY3-678" fmla="*/ 2357301 h 2357301"/>
                <a:gd name="connsiteX4-679" fmla="*/ 0 w 5081687"/>
                <a:gd name="connsiteY4-680" fmla="*/ 918333 h 2357301"/>
                <a:gd name="connsiteX5-681" fmla="*/ 2336353 w 5081687"/>
                <a:gd name="connsiteY5-682" fmla="*/ 10755 h 2357301"/>
                <a:gd name="connsiteX0-683" fmla="*/ 2336353 w 5081687"/>
                <a:gd name="connsiteY0-684" fmla="*/ 11535 h 2358081"/>
                <a:gd name="connsiteX1-685" fmla="*/ 3979436 w 5081687"/>
                <a:gd name="connsiteY1-686" fmla="*/ 281364 h 2358081"/>
                <a:gd name="connsiteX2-687" fmla="*/ 5081687 w 5081687"/>
                <a:gd name="connsiteY2-688" fmla="*/ 1202640 h 2358081"/>
                <a:gd name="connsiteX3-689" fmla="*/ 3569437 w 5081687"/>
                <a:gd name="connsiteY3-690" fmla="*/ 2358081 h 2358081"/>
                <a:gd name="connsiteX4-691" fmla="*/ 0 w 5081687"/>
                <a:gd name="connsiteY4-692" fmla="*/ 919113 h 2358081"/>
                <a:gd name="connsiteX5-693" fmla="*/ 2336353 w 5081687"/>
                <a:gd name="connsiteY5-694" fmla="*/ 11535 h 2358081"/>
                <a:gd name="connsiteX0-695" fmla="*/ 2336353 w 5081687"/>
                <a:gd name="connsiteY0-696" fmla="*/ 11535 h 2358081"/>
                <a:gd name="connsiteX1-697" fmla="*/ 3979436 w 5081687"/>
                <a:gd name="connsiteY1-698" fmla="*/ 281364 h 2358081"/>
                <a:gd name="connsiteX2-699" fmla="*/ 5081687 w 5081687"/>
                <a:gd name="connsiteY2-700" fmla="*/ 1202640 h 2358081"/>
                <a:gd name="connsiteX3-701" fmla="*/ 3569437 w 5081687"/>
                <a:gd name="connsiteY3-702" fmla="*/ 2358081 h 2358081"/>
                <a:gd name="connsiteX4-703" fmla="*/ 0 w 5081687"/>
                <a:gd name="connsiteY4-704" fmla="*/ 919113 h 2358081"/>
                <a:gd name="connsiteX5-705" fmla="*/ 2336353 w 5081687"/>
                <a:gd name="connsiteY5-706" fmla="*/ 11535 h 2358081"/>
                <a:gd name="connsiteX0-707" fmla="*/ 2336353 w 5081687"/>
                <a:gd name="connsiteY0-708" fmla="*/ 11535 h 2358081"/>
                <a:gd name="connsiteX1-709" fmla="*/ 3979436 w 5081687"/>
                <a:gd name="connsiteY1-710" fmla="*/ 281364 h 2358081"/>
                <a:gd name="connsiteX2-711" fmla="*/ 5081687 w 5081687"/>
                <a:gd name="connsiteY2-712" fmla="*/ 1202640 h 2358081"/>
                <a:gd name="connsiteX3-713" fmla="*/ 3569437 w 5081687"/>
                <a:gd name="connsiteY3-714" fmla="*/ 2358081 h 2358081"/>
                <a:gd name="connsiteX4-715" fmla="*/ 0 w 5081687"/>
                <a:gd name="connsiteY4-716" fmla="*/ 919113 h 2358081"/>
                <a:gd name="connsiteX5-717" fmla="*/ 2336353 w 5081687"/>
                <a:gd name="connsiteY5-718" fmla="*/ 11535 h 2358081"/>
                <a:gd name="connsiteX0-719" fmla="*/ 2336353 w 5081687"/>
                <a:gd name="connsiteY0-720" fmla="*/ 0 h 2346546"/>
                <a:gd name="connsiteX1-721" fmla="*/ 5081687 w 5081687"/>
                <a:gd name="connsiteY1-722" fmla="*/ 1191105 h 2346546"/>
                <a:gd name="connsiteX2-723" fmla="*/ 3569437 w 5081687"/>
                <a:gd name="connsiteY2-724" fmla="*/ 2346546 h 2346546"/>
                <a:gd name="connsiteX3-725" fmla="*/ 0 w 5081687"/>
                <a:gd name="connsiteY3-726" fmla="*/ 907578 h 2346546"/>
                <a:gd name="connsiteX4-727" fmla="*/ 2336353 w 5081687"/>
                <a:gd name="connsiteY4-728" fmla="*/ 0 h 2346546"/>
                <a:gd name="connsiteX0-729" fmla="*/ 2336353 w 5081687"/>
                <a:gd name="connsiteY0-730" fmla="*/ 23593 h 2370139"/>
                <a:gd name="connsiteX1-731" fmla="*/ 5081687 w 5081687"/>
                <a:gd name="connsiteY1-732" fmla="*/ 1214698 h 2370139"/>
                <a:gd name="connsiteX2-733" fmla="*/ 3569437 w 5081687"/>
                <a:gd name="connsiteY2-734" fmla="*/ 2370139 h 2370139"/>
                <a:gd name="connsiteX3-735" fmla="*/ 0 w 5081687"/>
                <a:gd name="connsiteY3-736" fmla="*/ 931171 h 2370139"/>
                <a:gd name="connsiteX4-737" fmla="*/ 2336353 w 5081687"/>
                <a:gd name="connsiteY4-738" fmla="*/ 23593 h 2370139"/>
                <a:gd name="connsiteX0-739" fmla="*/ 2336353 w 5081687"/>
                <a:gd name="connsiteY0-740" fmla="*/ 23593 h 2091026"/>
                <a:gd name="connsiteX1-741" fmla="*/ 5081687 w 5081687"/>
                <a:gd name="connsiteY1-742" fmla="*/ 1214698 h 2091026"/>
                <a:gd name="connsiteX2-743" fmla="*/ 2827635 w 5081687"/>
                <a:gd name="connsiteY2-744" fmla="*/ 2091026 h 2091026"/>
                <a:gd name="connsiteX3-745" fmla="*/ 0 w 5081687"/>
                <a:gd name="connsiteY3-746" fmla="*/ 931171 h 2091026"/>
                <a:gd name="connsiteX4-747" fmla="*/ 2336353 w 5081687"/>
                <a:gd name="connsiteY4-748" fmla="*/ 23593 h 2091026"/>
                <a:gd name="connsiteX0-749" fmla="*/ 2336353 w 5081687"/>
                <a:gd name="connsiteY0-750" fmla="*/ 23593 h 2091026"/>
                <a:gd name="connsiteX1-751" fmla="*/ 5081687 w 5081687"/>
                <a:gd name="connsiteY1-752" fmla="*/ 1214698 h 2091026"/>
                <a:gd name="connsiteX2-753" fmla="*/ 2827635 w 5081687"/>
                <a:gd name="connsiteY2-754" fmla="*/ 2091026 h 2091026"/>
                <a:gd name="connsiteX3-755" fmla="*/ 0 w 5081687"/>
                <a:gd name="connsiteY3-756" fmla="*/ 931171 h 2091026"/>
                <a:gd name="connsiteX4-757" fmla="*/ 2336353 w 5081687"/>
                <a:gd name="connsiteY4-758" fmla="*/ 23593 h 2091026"/>
                <a:gd name="connsiteX0-759" fmla="*/ 2336353 w 5081687"/>
                <a:gd name="connsiteY0-760" fmla="*/ 23593 h 2091026"/>
                <a:gd name="connsiteX1-761" fmla="*/ 5081687 w 5081687"/>
                <a:gd name="connsiteY1-762" fmla="*/ 1214698 h 2091026"/>
                <a:gd name="connsiteX2-763" fmla="*/ 2827635 w 5081687"/>
                <a:gd name="connsiteY2-764" fmla="*/ 2091026 h 2091026"/>
                <a:gd name="connsiteX3-765" fmla="*/ 0 w 5081687"/>
                <a:gd name="connsiteY3-766" fmla="*/ 931171 h 2091026"/>
                <a:gd name="connsiteX4-767" fmla="*/ 2336353 w 5081687"/>
                <a:gd name="connsiteY4-768" fmla="*/ 23593 h 2091026"/>
                <a:gd name="connsiteX0-769" fmla="*/ 2336353 w 4078881"/>
                <a:gd name="connsiteY0-770" fmla="*/ 28611 h 2096044"/>
                <a:gd name="connsiteX1-771" fmla="*/ 4078881 w 4078881"/>
                <a:gd name="connsiteY1-772" fmla="*/ 1019103 h 2096044"/>
                <a:gd name="connsiteX2-773" fmla="*/ 2827635 w 4078881"/>
                <a:gd name="connsiteY2-774" fmla="*/ 2096044 h 2096044"/>
                <a:gd name="connsiteX3-775" fmla="*/ 0 w 4078881"/>
                <a:gd name="connsiteY3-776" fmla="*/ 936189 h 2096044"/>
                <a:gd name="connsiteX4-777" fmla="*/ 2336353 w 4078881"/>
                <a:gd name="connsiteY4-778" fmla="*/ 28611 h 2096044"/>
                <a:gd name="connsiteX0-779" fmla="*/ 2336353 w 3996459"/>
                <a:gd name="connsiteY0-780" fmla="*/ 23959 h 2091392"/>
                <a:gd name="connsiteX1-781" fmla="*/ 3996459 w 3996459"/>
                <a:gd name="connsiteY1-782" fmla="*/ 1197621 h 2091392"/>
                <a:gd name="connsiteX2-783" fmla="*/ 2827635 w 3996459"/>
                <a:gd name="connsiteY2-784" fmla="*/ 2091392 h 2091392"/>
                <a:gd name="connsiteX3-785" fmla="*/ 0 w 3996459"/>
                <a:gd name="connsiteY3-786" fmla="*/ 931537 h 2091392"/>
                <a:gd name="connsiteX4-787" fmla="*/ 2336353 w 3996459"/>
                <a:gd name="connsiteY4-788" fmla="*/ 23959 h 2091392"/>
                <a:gd name="connsiteX0-789" fmla="*/ 2336353 w 3996459"/>
                <a:gd name="connsiteY0-790" fmla="*/ 0 h 2067433"/>
                <a:gd name="connsiteX1-791" fmla="*/ 3996459 w 3996459"/>
                <a:gd name="connsiteY1-792" fmla="*/ 1173662 h 2067433"/>
                <a:gd name="connsiteX2-793" fmla="*/ 2827635 w 3996459"/>
                <a:gd name="connsiteY2-794" fmla="*/ 2067433 h 2067433"/>
                <a:gd name="connsiteX3-795" fmla="*/ 0 w 3996459"/>
                <a:gd name="connsiteY3-796" fmla="*/ 907578 h 2067433"/>
                <a:gd name="connsiteX4-797" fmla="*/ 2336353 w 3996459"/>
                <a:gd name="connsiteY4-798" fmla="*/ 0 h 2067433"/>
                <a:gd name="connsiteX0-799" fmla="*/ 2336353 w 3996459"/>
                <a:gd name="connsiteY0-800" fmla="*/ 0 h 2067433"/>
                <a:gd name="connsiteX1-801" fmla="*/ 3996459 w 3996459"/>
                <a:gd name="connsiteY1-802" fmla="*/ 1173662 h 2067433"/>
                <a:gd name="connsiteX2-803" fmla="*/ 2827635 w 3996459"/>
                <a:gd name="connsiteY2-804" fmla="*/ 2067433 h 2067433"/>
                <a:gd name="connsiteX3-805" fmla="*/ 0 w 3996459"/>
                <a:gd name="connsiteY3-806" fmla="*/ 907578 h 2067433"/>
                <a:gd name="connsiteX4-807" fmla="*/ 2336353 w 3996459"/>
                <a:gd name="connsiteY4-808" fmla="*/ 0 h 2067433"/>
                <a:gd name="connsiteX0-809" fmla="*/ 2315747 w 3996459"/>
                <a:gd name="connsiteY0-810" fmla="*/ 0 h 1474316"/>
                <a:gd name="connsiteX1-811" fmla="*/ 3996459 w 3996459"/>
                <a:gd name="connsiteY1-812" fmla="*/ 580545 h 1474316"/>
                <a:gd name="connsiteX2-813" fmla="*/ 2827635 w 3996459"/>
                <a:gd name="connsiteY2-814" fmla="*/ 1474316 h 1474316"/>
                <a:gd name="connsiteX3-815" fmla="*/ 0 w 3996459"/>
                <a:gd name="connsiteY3-816" fmla="*/ 314461 h 1474316"/>
                <a:gd name="connsiteX4-817" fmla="*/ 2315747 w 3996459"/>
                <a:gd name="connsiteY4-818" fmla="*/ 0 h 1474316"/>
                <a:gd name="connsiteX0-819" fmla="*/ 1786869 w 3996459"/>
                <a:gd name="connsiteY0-820" fmla="*/ 0 h 1849374"/>
                <a:gd name="connsiteX1-821" fmla="*/ 3996459 w 3996459"/>
                <a:gd name="connsiteY1-822" fmla="*/ 955603 h 1849374"/>
                <a:gd name="connsiteX2-823" fmla="*/ 2827635 w 3996459"/>
                <a:gd name="connsiteY2-824" fmla="*/ 1849374 h 1849374"/>
                <a:gd name="connsiteX3-825" fmla="*/ 0 w 3996459"/>
                <a:gd name="connsiteY3-826" fmla="*/ 689519 h 1849374"/>
                <a:gd name="connsiteX4-827" fmla="*/ 1786869 w 3996459"/>
                <a:gd name="connsiteY4-828" fmla="*/ 0 h 1849374"/>
                <a:gd name="connsiteX0-829" fmla="*/ 1786869 w 3996459"/>
                <a:gd name="connsiteY0-830" fmla="*/ 27481 h 1876855"/>
                <a:gd name="connsiteX1-831" fmla="*/ 3996459 w 3996459"/>
                <a:gd name="connsiteY1-832" fmla="*/ 983084 h 1876855"/>
                <a:gd name="connsiteX2-833" fmla="*/ 2827635 w 3996459"/>
                <a:gd name="connsiteY2-834" fmla="*/ 1876855 h 1876855"/>
                <a:gd name="connsiteX3-835" fmla="*/ 0 w 3996459"/>
                <a:gd name="connsiteY3-836" fmla="*/ 717000 h 1876855"/>
                <a:gd name="connsiteX4-837" fmla="*/ 1786869 w 3996459"/>
                <a:gd name="connsiteY4-838" fmla="*/ 27481 h 1876855"/>
                <a:gd name="connsiteX0-839" fmla="*/ 1786869 w 4143152"/>
                <a:gd name="connsiteY0-840" fmla="*/ 18497 h 1867871"/>
                <a:gd name="connsiteX1-841" fmla="*/ 4143152 w 4143152"/>
                <a:gd name="connsiteY1-842" fmla="*/ 1407030 h 1867871"/>
                <a:gd name="connsiteX2-843" fmla="*/ 2827635 w 4143152"/>
                <a:gd name="connsiteY2-844" fmla="*/ 1867871 h 1867871"/>
                <a:gd name="connsiteX3-845" fmla="*/ 0 w 4143152"/>
                <a:gd name="connsiteY3-846" fmla="*/ 708016 h 1867871"/>
                <a:gd name="connsiteX4-847" fmla="*/ 1786869 w 4143152"/>
                <a:gd name="connsiteY4-848" fmla="*/ 18497 h 1867871"/>
                <a:gd name="connsiteX0-849" fmla="*/ 1786869 w 4143152"/>
                <a:gd name="connsiteY0-850" fmla="*/ 18495 h 1867869"/>
                <a:gd name="connsiteX1-851" fmla="*/ 4143152 w 4143152"/>
                <a:gd name="connsiteY1-852" fmla="*/ 1407028 h 1867869"/>
                <a:gd name="connsiteX2-853" fmla="*/ 2827635 w 4143152"/>
                <a:gd name="connsiteY2-854" fmla="*/ 1867869 h 1867869"/>
                <a:gd name="connsiteX3-855" fmla="*/ 0 w 4143152"/>
                <a:gd name="connsiteY3-856" fmla="*/ 708014 h 1867869"/>
                <a:gd name="connsiteX4-857" fmla="*/ 1786869 w 4143152"/>
                <a:gd name="connsiteY4-858" fmla="*/ 18495 h 1867869"/>
                <a:gd name="connsiteX0-859" fmla="*/ 1786869 w 4143152"/>
                <a:gd name="connsiteY0-860" fmla="*/ 18495 h 1867869"/>
                <a:gd name="connsiteX1-861" fmla="*/ 4143152 w 4143152"/>
                <a:gd name="connsiteY1-862" fmla="*/ 1407028 h 1867869"/>
                <a:gd name="connsiteX2-863" fmla="*/ 2827635 w 4143152"/>
                <a:gd name="connsiteY2-864" fmla="*/ 1867869 h 1867869"/>
                <a:gd name="connsiteX3-865" fmla="*/ 0 w 4143152"/>
                <a:gd name="connsiteY3-866" fmla="*/ 708014 h 1867869"/>
                <a:gd name="connsiteX4-867" fmla="*/ 1786869 w 4143152"/>
                <a:gd name="connsiteY4-868" fmla="*/ 18495 h 1867869"/>
                <a:gd name="connsiteX0-869" fmla="*/ 1692373 w 4143152"/>
                <a:gd name="connsiteY0-870" fmla="*/ 13465 h 2353839"/>
                <a:gd name="connsiteX1-871" fmla="*/ 4143152 w 4143152"/>
                <a:gd name="connsiteY1-872" fmla="*/ 1892998 h 2353839"/>
                <a:gd name="connsiteX2-873" fmla="*/ 2827635 w 4143152"/>
                <a:gd name="connsiteY2-874" fmla="*/ 2353839 h 2353839"/>
                <a:gd name="connsiteX3-875" fmla="*/ 0 w 4143152"/>
                <a:gd name="connsiteY3-876" fmla="*/ 1193984 h 2353839"/>
                <a:gd name="connsiteX4-877" fmla="*/ 1692373 w 4143152"/>
                <a:gd name="connsiteY4-878" fmla="*/ 13465 h 2353839"/>
                <a:gd name="connsiteX0-879" fmla="*/ 1692373 w 4143152"/>
                <a:gd name="connsiteY0-880" fmla="*/ 1 h 2340375"/>
                <a:gd name="connsiteX1-881" fmla="*/ 4143152 w 4143152"/>
                <a:gd name="connsiteY1-882" fmla="*/ 1879534 h 2340375"/>
                <a:gd name="connsiteX2-883" fmla="*/ 2827635 w 4143152"/>
                <a:gd name="connsiteY2-884" fmla="*/ 2340375 h 2340375"/>
                <a:gd name="connsiteX3-885" fmla="*/ 0 w 4143152"/>
                <a:gd name="connsiteY3-886" fmla="*/ 1180520 h 2340375"/>
                <a:gd name="connsiteX4-887" fmla="*/ 1692373 w 4143152"/>
                <a:gd name="connsiteY4-888" fmla="*/ 1 h 2340375"/>
                <a:gd name="connsiteX0-889" fmla="*/ 503707 w 2954486"/>
                <a:gd name="connsiteY0-890" fmla="*/ -1 h 2340373"/>
                <a:gd name="connsiteX1-891" fmla="*/ 2954486 w 2954486"/>
                <a:gd name="connsiteY1-892" fmla="*/ 1879532 h 2340373"/>
                <a:gd name="connsiteX2-893" fmla="*/ 1638969 w 2954486"/>
                <a:gd name="connsiteY2-894" fmla="*/ 2340373 h 2340373"/>
                <a:gd name="connsiteX3-895" fmla="*/ 0 w 2954486"/>
                <a:gd name="connsiteY3-896" fmla="*/ 657631 h 2340373"/>
                <a:gd name="connsiteX4-897" fmla="*/ 503707 w 2954486"/>
                <a:gd name="connsiteY4-898" fmla="*/ -1 h 2340373"/>
                <a:gd name="connsiteX0-899" fmla="*/ 816503 w 3267282"/>
                <a:gd name="connsiteY0-900" fmla="*/ 1 h 2340375"/>
                <a:gd name="connsiteX1-901" fmla="*/ 3267282 w 3267282"/>
                <a:gd name="connsiteY1-902" fmla="*/ 1879534 h 2340375"/>
                <a:gd name="connsiteX2-903" fmla="*/ 1951765 w 3267282"/>
                <a:gd name="connsiteY2-904" fmla="*/ 2340375 h 2340375"/>
                <a:gd name="connsiteX3-905" fmla="*/ 0 w 3267282"/>
                <a:gd name="connsiteY3-906" fmla="*/ 831587 h 2340375"/>
                <a:gd name="connsiteX4-907" fmla="*/ 816503 w 3267282"/>
                <a:gd name="connsiteY4-908" fmla="*/ 1 h 2340375"/>
                <a:gd name="connsiteX0-909" fmla="*/ 816503 w 3267282"/>
                <a:gd name="connsiteY0-910" fmla="*/ -1 h 2340373"/>
                <a:gd name="connsiteX1-911" fmla="*/ 3267282 w 3267282"/>
                <a:gd name="connsiteY1-912" fmla="*/ 1879532 h 2340373"/>
                <a:gd name="connsiteX2-913" fmla="*/ 1951765 w 3267282"/>
                <a:gd name="connsiteY2-914" fmla="*/ 2340373 h 2340373"/>
                <a:gd name="connsiteX3-915" fmla="*/ 0 w 3267282"/>
                <a:gd name="connsiteY3-916" fmla="*/ 831585 h 2340373"/>
                <a:gd name="connsiteX4-917" fmla="*/ 816503 w 3267282"/>
                <a:gd name="connsiteY4-918" fmla="*/ -1 h 2340373"/>
                <a:gd name="connsiteX0-919" fmla="*/ 816503 w 3617162"/>
                <a:gd name="connsiteY0-920" fmla="*/ 1 h 2340375"/>
                <a:gd name="connsiteX1-921" fmla="*/ 3617161 w 3617162"/>
                <a:gd name="connsiteY1-922" fmla="*/ 1676527 h 2340375"/>
                <a:gd name="connsiteX2-923" fmla="*/ 1951765 w 3617162"/>
                <a:gd name="connsiteY2-924" fmla="*/ 2340375 h 2340375"/>
                <a:gd name="connsiteX3-925" fmla="*/ 0 w 3617162"/>
                <a:gd name="connsiteY3-926" fmla="*/ 831587 h 2340375"/>
                <a:gd name="connsiteX4-927" fmla="*/ 816503 w 3617162"/>
                <a:gd name="connsiteY4-928" fmla="*/ 1 h 2340375"/>
                <a:gd name="connsiteX0-929" fmla="*/ 522212 w 3617161"/>
                <a:gd name="connsiteY0-930" fmla="*/ 0 h 3019111"/>
                <a:gd name="connsiteX1-931" fmla="*/ 3617161 w 3617161"/>
                <a:gd name="connsiteY1-932" fmla="*/ 2355263 h 3019111"/>
                <a:gd name="connsiteX2-933" fmla="*/ 1951765 w 3617161"/>
                <a:gd name="connsiteY2-934" fmla="*/ 3019111 h 3019111"/>
                <a:gd name="connsiteX3-935" fmla="*/ 0 w 3617161"/>
                <a:gd name="connsiteY3-936" fmla="*/ 1510323 h 3019111"/>
                <a:gd name="connsiteX4-937" fmla="*/ 522212 w 3617161"/>
                <a:gd name="connsiteY4-938" fmla="*/ 0 h 3019111"/>
                <a:gd name="connsiteX0-939" fmla="*/ 522212 w 3617161"/>
                <a:gd name="connsiteY0-940" fmla="*/ 0 h 3019111"/>
                <a:gd name="connsiteX1-941" fmla="*/ 3617161 w 3617161"/>
                <a:gd name="connsiteY1-942" fmla="*/ 2355263 h 3019111"/>
                <a:gd name="connsiteX2-943" fmla="*/ 1951765 w 3617161"/>
                <a:gd name="connsiteY2-944" fmla="*/ 3019111 h 3019111"/>
                <a:gd name="connsiteX3-945" fmla="*/ 0 w 3617161"/>
                <a:gd name="connsiteY3-946" fmla="*/ 1510323 h 3019111"/>
                <a:gd name="connsiteX4-947" fmla="*/ 522212 w 3617161"/>
                <a:gd name="connsiteY4-948" fmla="*/ 0 h 3019111"/>
                <a:gd name="connsiteX0-949" fmla="*/ 1043316 w 4138265"/>
                <a:gd name="connsiteY0-950" fmla="*/ 0 h 3019111"/>
                <a:gd name="connsiteX1-951" fmla="*/ 4138265 w 4138265"/>
                <a:gd name="connsiteY1-952" fmla="*/ 2355263 h 3019111"/>
                <a:gd name="connsiteX2-953" fmla="*/ 2472869 w 4138265"/>
                <a:gd name="connsiteY2-954" fmla="*/ 3019111 h 3019111"/>
                <a:gd name="connsiteX3-955" fmla="*/ 1 w 4138265"/>
                <a:gd name="connsiteY3-956" fmla="*/ 1044925 h 3019111"/>
                <a:gd name="connsiteX4-957" fmla="*/ 1043316 w 4138265"/>
                <a:gd name="connsiteY4-958" fmla="*/ 0 h 3019111"/>
                <a:gd name="connsiteX0-959" fmla="*/ 1043315 w 4138264"/>
                <a:gd name="connsiteY0-960" fmla="*/ 0 h 3019111"/>
                <a:gd name="connsiteX1-961" fmla="*/ 4138264 w 4138264"/>
                <a:gd name="connsiteY1-962" fmla="*/ 2355263 h 3019111"/>
                <a:gd name="connsiteX2-963" fmla="*/ 2472868 w 4138264"/>
                <a:gd name="connsiteY2-964" fmla="*/ 3019111 h 3019111"/>
                <a:gd name="connsiteX3-965" fmla="*/ 0 w 4138264"/>
                <a:gd name="connsiteY3-966" fmla="*/ 1044925 h 3019111"/>
                <a:gd name="connsiteX4-967" fmla="*/ 1043315 w 4138264"/>
                <a:gd name="connsiteY4-968" fmla="*/ 0 h 3019111"/>
                <a:gd name="connsiteX0-969" fmla="*/ 1043315 w 4138264"/>
                <a:gd name="connsiteY0-970" fmla="*/ 0 h 3019111"/>
                <a:gd name="connsiteX1-971" fmla="*/ 4138264 w 4138264"/>
                <a:gd name="connsiteY1-972" fmla="*/ 2355263 h 3019111"/>
                <a:gd name="connsiteX2-973" fmla="*/ 2472868 w 4138264"/>
                <a:gd name="connsiteY2-974" fmla="*/ 3019111 h 3019111"/>
                <a:gd name="connsiteX3-975" fmla="*/ 0 w 4138264"/>
                <a:gd name="connsiteY3-976" fmla="*/ 1044925 h 3019111"/>
                <a:gd name="connsiteX4-977" fmla="*/ 1043315 w 4138264"/>
                <a:gd name="connsiteY4-978" fmla="*/ 0 h 301911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138264" h="3019111">
                  <a:moveTo>
                    <a:pt x="1043315" y="0"/>
                  </a:moveTo>
                  <a:cubicBezTo>
                    <a:pt x="3000907" y="148370"/>
                    <a:pt x="3932750" y="1964172"/>
                    <a:pt x="4138264" y="2355263"/>
                  </a:cubicBezTo>
                  <a:lnTo>
                    <a:pt x="2472868" y="3019111"/>
                  </a:lnTo>
                  <a:cubicBezTo>
                    <a:pt x="2286729" y="2844594"/>
                    <a:pt x="1844961" y="1365252"/>
                    <a:pt x="0" y="1044925"/>
                  </a:cubicBezTo>
                  <a:lnTo>
                    <a:pt x="1043315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3"/>
            <p:cNvSpPr/>
            <p:nvPr/>
          </p:nvSpPr>
          <p:spPr>
            <a:xfrm rot="10800000">
              <a:off x="4108998" y="4005064"/>
              <a:ext cx="2569185" cy="748435"/>
            </a:xfrm>
            <a:custGeom>
              <a:avLst/>
              <a:gdLst>
                <a:gd name="connsiteX0" fmla="*/ 0 w 2592288"/>
                <a:gd name="connsiteY0" fmla="*/ 0 h 2324074"/>
                <a:gd name="connsiteX1" fmla="*/ 2592288 w 2592288"/>
                <a:gd name="connsiteY1" fmla="*/ 0 h 2324074"/>
                <a:gd name="connsiteX2" fmla="*/ 2592288 w 2592288"/>
                <a:gd name="connsiteY2" fmla="*/ 2324074 h 2324074"/>
                <a:gd name="connsiteX3" fmla="*/ 0 w 2592288"/>
                <a:gd name="connsiteY3" fmla="*/ 2324074 h 2324074"/>
                <a:gd name="connsiteX4" fmla="*/ 0 w 2592288"/>
                <a:gd name="connsiteY4" fmla="*/ 0 h 2324074"/>
                <a:gd name="connsiteX0-1" fmla="*/ 0 w 2839938"/>
                <a:gd name="connsiteY0-2" fmla="*/ 0 h 2324074"/>
                <a:gd name="connsiteX1-3" fmla="*/ 2839938 w 2839938"/>
                <a:gd name="connsiteY1-4" fmla="*/ 933450 h 2324074"/>
                <a:gd name="connsiteX2-5" fmla="*/ 2592288 w 2839938"/>
                <a:gd name="connsiteY2-6" fmla="*/ 2324074 h 2324074"/>
                <a:gd name="connsiteX3-7" fmla="*/ 0 w 2839938"/>
                <a:gd name="connsiteY3-8" fmla="*/ 2324074 h 2324074"/>
                <a:gd name="connsiteX4-9" fmla="*/ 0 w 2839938"/>
                <a:gd name="connsiteY4-10" fmla="*/ 0 h 2324074"/>
                <a:gd name="connsiteX0-11" fmla="*/ 0 w 2839938"/>
                <a:gd name="connsiteY0-12" fmla="*/ 42323 h 2366397"/>
                <a:gd name="connsiteX1-13" fmla="*/ 2839938 w 2839938"/>
                <a:gd name="connsiteY1-14" fmla="*/ 975773 h 2366397"/>
                <a:gd name="connsiteX2-15" fmla="*/ 2592288 w 2839938"/>
                <a:gd name="connsiteY2-16" fmla="*/ 2366397 h 2366397"/>
                <a:gd name="connsiteX3-17" fmla="*/ 0 w 2839938"/>
                <a:gd name="connsiteY3-18" fmla="*/ 2366397 h 2366397"/>
                <a:gd name="connsiteX4-19" fmla="*/ 0 w 2839938"/>
                <a:gd name="connsiteY4-20" fmla="*/ 42323 h 2366397"/>
                <a:gd name="connsiteX0-21" fmla="*/ 428625 w 2839938"/>
                <a:gd name="connsiteY0-22" fmla="*/ 62127 h 2071876"/>
                <a:gd name="connsiteX1-23" fmla="*/ 2839938 w 2839938"/>
                <a:gd name="connsiteY1-24" fmla="*/ 681252 h 2071876"/>
                <a:gd name="connsiteX2-25" fmla="*/ 2592288 w 2839938"/>
                <a:gd name="connsiteY2-26" fmla="*/ 2071876 h 2071876"/>
                <a:gd name="connsiteX3-27" fmla="*/ 0 w 2839938"/>
                <a:gd name="connsiteY3-28" fmla="*/ 2071876 h 2071876"/>
                <a:gd name="connsiteX4-29" fmla="*/ 428625 w 2839938"/>
                <a:gd name="connsiteY4-30" fmla="*/ 62127 h 2071876"/>
                <a:gd name="connsiteX0-31" fmla="*/ 9525 w 2839938"/>
                <a:gd name="connsiteY0-32" fmla="*/ 44044 h 2330018"/>
                <a:gd name="connsiteX1-33" fmla="*/ 2839938 w 2839938"/>
                <a:gd name="connsiteY1-34" fmla="*/ 939394 h 2330018"/>
                <a:gd name="connsiteX2-35" fmla="*/ 2592288 w 2839938"/>
                <a:gd name="connsiteY2-36" fmla="*/ 2330018 h 2330018"/>
                <a:gd name="connsiteX3-37" fmla="*/ 0 w 2839938"/>
                <a:gd name="connsiteY3-38" fmla="*/ 2330018 h 2330018"/>
                <a:gd name="connsiteX4-39" fmla="*/ 9525 w 2839938"/>
                <a:gd name="connsiteY4-40" fmla="*/ 44044 h 2330018"/>
                <a:gd name="connsiteX0-41" fmla="*/ 9525 w 2858988"/>
                <a:gd name="connsiteY0-42" fmla="*/ 45907 h 2331881"/>
                <a:gd name="connsiteX1-43" fmla="*/ 2858988 w 2858988"/>
                <a:gd name="connsiteY1-44" fmla="*/ 903157 h 2331881"/>
                <a:gd name="connsiteX2-45" fmla="*/ 2592288 w 2858988"/>
                <a:gd name="connsiteY2-46" fmla="*/ 2331881 h 2331881"/>
                <a:gd name="connsiteX3-47" fmla="*/ 0 w 2858988"/>
                <a:gd name="connsiteY3-48" fmla="*/ 2331881 h 2331881"/>
                <a:gd name="connsiteX4-49" fmla="*/ 9525 w 2858988"/>
                <a:gd name="connsiteY4-50" fmla="*/ 45907 h 2331881"/>
                <a:gd name="connsiteX0-51" fmla="*/ 19050 w 2858988"/>
                <a:gd name="connsiteY0-52" fmla="*/ 46397 h 2322846"/>
                <a:gd name="connsiteX1-53" fmla="*/ 2858988 w 2858988"/>
                <a:gd name="connsiteY1-54" fmla="*/ 894122 h 2322846"/>
                <a:gd name="connsiteX2-55" fmla="*/ 2592288 w 2858988"/>
                <a:gd name="connsiteY2-56" fmla="*/ 2322846 h 2322846"/>
                <a:gd name="connsiteX3-57" fmla="*/ 0 w 2858988"/>
                <a:gd name="connsiteY3-58" fmla="*/ 2322846 h 2322846"/>
                <a:gd name="connsiteX4-59" fmla="*/ 19050 w 2858988"/>
                <a:gd name="connsiteY4-60" fmla="*/ 46397 h 2322846"/>
                <a:gd name="connsiteX0-61" fmla="*/ 19050 w 2858988"/>
                <a:gd name="connsiteY0-62" fmla="*/ 148072 h 2424521"/>
                <a:gd name="connsiteX1-63" fmla="*/ 1399381 w 2858988"/>
                <a:gd name="connsiteY1-64" fmla="*/ 306920 h 2424521"/>
                <a:gd name="connsiteX2-65" fmla="*/ 2858988 w 2858988"/>
                <a:gd name="connsiteY2-66" fmla="*/ 995797 h 2424521"/>
                <a:gd name="connsiteX3-67" fmla="*/ 2592288 w 2858988"/>
                <a:gd name="connsiteY3-68" fmla="*/ 2424521 h 2424521"/>
                <a:gd name="connsiteX4-69" fmla="*/ 0 w 2858988"/>
                <a:gd name="connsiteY4-70" fmla="*/ 2424521 h 2424521"/>
                <a:gd name="connsiteX5" fmla="*/ 19050 w 2858988"/>
                <a:gd name="connsiteY5" fmla="*/ 148072 h 2424521"/>
                <a:gd name="connsiteX0-71" fmla="*/ 19050 w 2858988"/>
                <a:gd name="connsiteY0-72" fmla="*/ 164433 h 2440882"/>
                <a:gd name="connsiteX1-73" fmla="*/ 1523206 w 2858988"/>
                <a:gd name="connsiteY1-74" fmla="*/ 256606 h 2440882"/>
                <a:gd name="connsiteX2-75" fmla="*/ 2858988 w 2858988"/>
                <a:gd name="connsiteY2-76" fmla="*/ 1012158 h 2440882"/>
                <a:gd name="connsiteX3-77" fmla="*/ 2592288 w 2858988"/>
                <a:gd name="connsiteY3-78" fmla="*/ 2440882 h 2440882"/>
                <a:gd name="connsiteX4-79" fmla="*/ 0 w 2858988"/>
                <a:gd name="connsiteY4-80" fmla="*/ 2440882 h 2440882"/>
                <a:gd name="connsiteX5-81" fmla="*/ 19050 w 2858988"/>
                <a:gd name="connsiteY5-82" fmla="*/ 164433 h 2440882"/>
                <a:gd name="connsiteX0-83" fmla="*/ 19050 w 2858988"/>
                <a:gd name="connsiteY0-84" fmla="*/ 164433 h 2440882"/>
                <a:gd name="connsiteX1-85" fmla="*/ 1523206 w 2858988"/>
                <a:gd name="connsiteY1-86" fmla="*/ 256606 h 2440882"/>
                <a:gd name="connsiteX2-87" fmla="*/ 2858988 w 2858988"/>
                <a:gd name="connsiteY2-88" fmla="*/ 1012158 h 2440882"/>
                <a:gd name="connsiteX3-89" fmla="*/ 2592288 w 2858988"/>
                <a:gd name="connsiteY3-90" fmla="*/ 2440882 h 2440882"/>
                <a:gd name="connsiteX4-91" fmla="*/ 0 w 2858988"/>
                <a:gd name="connsiteY4-92" fmla="*/ 2440882 h 2440882"/>
                <a:gd name="connsiteX5-93" fmla="*/ 19050 w 2858988"/>
                <a:gd name="connsiteY5-94" fmla="*/ 164433 h 2440882"/>
                <a:gd name="connsiteX0-95" fmla="*/ 19050 w 2858988"/>
                <a:gd name="connsiteY0-96" fmla="*/ 164433 h 2440882"/>
                <a:gd name="connsiteX1-97" fmla="*/ 1523206 w 2858988"/>
                <a:gd name="connsiteY1-98" fmla="*/ 256606 h 2440882"/>
                <a:gd name="connsiteX2-99" fmla="*/ 2858988 w 2858988"/>
                <a:gd name="connsiteY2-100" fmla="*/ 1012158 h 2440882"/>
                <a:gd name="connsiteX3-101" fmla="*/ 2592288 w 2858988"/>
                <a:gd name="connsiteY3-102" fmla="*/ 2440882 h 2440882"/>
                <a:gd name="connsiteX4-103" fmla="*/ 0 w 2858988"/>
                <a:gd name="connsiteY4-104" fmla="*/ 2440882 h 2440882"/>
                <a:gd name="connsiteX5-105" fmla="*/ 19050 w 2858988"/>
                <a:gd name="connsiteY5-106" fmla="*/ 164433 h 2440882"/>
                <a:gd name="connsiteX0-107" fmla="*/ 19050 w 2864810"/>
                <a:gd name="connsiteY0-108" fmla="*/ 164433 h 2440882"/>
                <a:gd name="connsiteX1-109" fmla="*/ 1523206 w 2864810"/>
                <a:gd name="connsiteY1-110" fmla="*/ 256606 h 2440882"/>
                <a:gd name="connsiteX2-111" fmla="*/ 2858988 w 2864810"/>
                <a:gd name="connsiteY2-112" fmla="*/ 1012158 h 2440882"/>
                <a:gd name="connsiteX3-113" fmla="*/ 2592288 w 2864810"/>
                <a:gd name="connsiteY3-114" fmla="*/ 2440882 h 2440882"/>
                <a:gd name="connsiteX4-115" fmla="*/ 0 w 2864810"/>
                <a:gd name="connsiteY4-116" fmla="*/ 2440882 h 2440882"/>
                <a:gd name="connsiteX5-117" fmla="*/ 19050 w 2864810"/>
                <a:gd name="connsiteY5-118" fmla="*/ 164433 h 2440882"/>
                <a:gd name="connsiteX0-119" fmla="*/ 19050 w 3017480"/>
                <a:gd name="connsiteY0-120" fmla="*/ 164433 h 2440882"/>
                <a:gd name="connsiteX1-121" fmla="*/ 1523206 w 3017480"/>
                <a:gd name="connsiteY1-122" fmla="*/ 256606 h 2440882"/>
                <a:gd name="connsiteX2-123" fmla="*/ 2858988 w 3017480"/>
                <a:gd name="connsiteY2-124" fmla="*/ 1012158 h 2440882"/>
                <a:gd name="connsiteX3-125" fmla="*/ 2592288 w 3017480"/>
                <a:gd name="connsiteY3-126" fmla="*/ 2440882 h 2440882"/>
                <a:gd name="connsiteX4-127" fmla="*/ 0 w 3017480"/>
                <a:gd name="connsiteY4-128" fmla="*/ 2440882 h 2440882"/>
                <a:gd name="connsiteX5-129" fmla="*/ 19050 w 3017480"/>
                <a:gd name="connsiteY5-130" fmla="*/ 164433 h 2440882"/>
                <a:gd name="connsiteX0-131" fmla="*/ 19050 w 3103703"/>
                <a:gd name="connsiteY0-132" fmla="*/ 164433 h 2440882"/>
                <a:gd name="connsiteX1-133" fmla="*/ 1523206 w 3103703"/>
                <a:gd name="connsiteY1-134" fmla="*/ 256606 h 2440882"/>
                <a:gd name="connsiteX2-135" fmla="*/ 2858988 w 3103703"/>
                <a:gd name="connsiteY2-136" fmla="*/ 1012158 h 2440882"/>
                <a:gd name="connsiteX3-137" fmla="*/ 2592288 w 3103703"/>
                <a:gd name="connsiteY3-138" fmla="*/ 2440882 h 2440882"/>
                <a:gd name="connsiteX4-139" fmla="*/ 0 w 3103703"/>
                <a:gd name="connsiteY4-140" fmla="*/ 2440882 h 2440882"/>
                <a:gd name="connsiteX5-141" fmla="*/ 19050 w 3103703"/>
                <a:gd name="connsiteY5-142" fmla="*/ 164433 h 2440882"/>
                <a:gd name="connsiteX0-143" fmla="*/ 19050 w 3005325"/>
                <a:gd name="connsiteY0-144" fmla="*/ 164433 h 2440882"/>
                <a:gd name="connsiteX1-145" fmla="*/ 1523206 w 3005325"/>
                <a:gd name="connsiteY1-146" fmla="*/ 256606 h 2440882"/>
                <a:gd name="connsiteX2-147" fmla="*/ 2858988 w 3005325"/>
                <a:gd name="connsiteY2-148" fmla="*/ 1012158 h 2440882"/>
                <a:gd name="connsiteX3-149" fmla="*/ 2592288 w 3005325"/>
                <a:gd name="connsiteY3-150" fmla="*/ 2440882 h 2440882"/>
                <a:gd name="connsiteX4-151" fmla="*/ 0 w 3005325"/>
                <a:gd name="connsiteY4-152" fmla="*/ 2440882 h 2440882"/>
                <a:gd name="connsiteX5-153" fmla="*/ 19050 w 3005325"/>
                <a:gd name="connsiteY5-154" fmla="*/ 164433 h 2440882"/>
                <a:gd name="connsiteX0-155" fmla="*/ 19050 w 3005325"/>
                <a:gd name="connsiteY0-156" fmla="*/ 164433 h 2440882"/>
                <a:gd name="connsiteX1-157" fmla="*/ 1523206 w 3005325"/>
                <a:gd name="connsiteY1-158" fmla="*/ 256606 h 2440882"/>
                <a:gd name="connsiteX2-159" fmla="*/ 2858988 w 3005325"/>
                <a:gd name="connsiteY2-160" fmla="*/ 1012158 h 2440882"/>
                <a:gd name="connsiteX3-161" fmla="*/ 2592288 w 3005325"/>
                <a:gd name="connsiteY3-162" fmla="*/ 2440882 h 2440882"/>
                <a:gd name="connsiteX4-163" fmla="*/ 0 w 3005325"/>
                <a:gd name="connsiteY4-164" fmla="*/ 2440882 h 2440882"/>
                <a:gd name="connsiteX5-165" fmla="*/ 19050 w 3005325"/>
                <a:gd name="connsiteY5-166" fmla="*/ 164433 h 2440882"/>
                <a:gd name="connsiteX0-167" fmla="*/ 19050 w 2858988"/>
                <a:gd name="connsiteY0-168" fmla="*/ 164433 h 2440882"/>
                <a:gd name="connsiteX1-169" fmla="*/ 1523206 w 2858988"/>
                <a:gd name="connsiteY1-170" fmla="*/ 256606 h 2440882"/>
                <a:gd name="connsiteX2-171" fmla="*/ 2858988 w 2858988"/>
                <a:gd name="connsiteY2-172" fmla="*/ 1012158 h 2440882"/>
                <a:gd name="connsiteX3-173" fmla="*/ 2592288 w 2858988"/>
                <a:gd name="connsiteY3-174" fmla="*/ 2440882 h 2440882"/>
                <a:gd name="connsiteX4-175" fmla="*/ 0 w 2858988"/>
                <a:gd name="connsiteY4-176" fmla="*/ 2440882 h 2440882"/>
                <a:gd name="connsiteX5-177" fmla="*/ 19050 w 2858988"/>
                <a:gd name="connsiteY5-178" fmla="*/ 164433 h 2440882"/>
                <a:gd name="connsiteX0-179" fmla="*/ 742950 w 2858988"/>
                <a:gd name="connsiteY0-180" fmla="*/ 117391 h 2631965"/>
                <a:gd name="connsiteX1-181" fmla="*/ 1523206 w 2858988"/>
                <a:gd name="connsiteY1-182" fmla="*/ 447689 h 2631965"/>
                <a:gd name="connsiteX2-183" fmla="*/ 2858988 w 2858988"/>
                <a:gd name="connsiteY2-184" fmla="*/ 1203241 h 2631965"/>
                <a:gd name="connsiteX3-185" fmla="*/ 2592288 w 2858988"/>
                <a:gd name="connsiteY3-186" fmla="*/ 2631965 h 2631965"/>
                <a:gd name="connsiteX4-187" fmla="*/ 0 w 2858988"/>
                <a:gd name="connsiteY4-188" fmla="*/ 2631965 h 2631965"/>
                <a:gd name="connsiteX5-189" fmla="*/ 742950 w 2858988"/>
                <a:gd name="connsiteY5-190" fmla="*/ 117391 h 2631965"/>
                <a:gd name="connsiteX0-191" fmla="*/ 38100 w 2858988"/>
                <a:gd name="connsiteY0-192" fmla="*/ 154701 h 2469250"/>
                <a:gd name="connsiteX1-193" fmla="*/ 1523206 w 2858988"/>
                <a:gd name="connsiteY1-194" fmla="*/ 284974 h 2469250"/>
                <a:gd name="connsiteX2-195" fmla="*/ 2858988 w 2858988"/>
                <a:gd name="connsiteY2-196" fmla="*/ 1040526 h 2469250"/>
                <a:gd name="connsiteX3-197" fmla="*/ 2592288 w 2858988"/>
                <a:gd name="connsiteY3-198" fmla="*/ 2469250 h 2469250"/>
                <a:gd name="connsiteX4-199" fmla="*/ 0 w 2858988"/>
                <a:gd name="connsiteY4-200" fmla="*/ 2469250 h 2469250"/>
                <a:gd name="connsiteX5-201" fmla="*/ 38100 w 2858988"/>
                <a:gd name="connsiteY5-202" fmla="*/ 154701 h 2469250"/>
                <a:gd name="connsiteX0-203" fmla="*/ 38100 w 2858988"/>
                <a:gd name="connsiteY0-204" fmla="*/ 19976 h 2334525"/>
                <a:gd name="connsiteX1-205" fmla="*/ 1523206 w 2858988"/>
                <a:gd name="connsiteY1-206" fmla="*/ 150249 h 2334525"/>
                <a:gd name="connsiteX2-207" fmla="*/ 2858988 w 2858988"/>
                <a:gd name="connsiteY2-208" fmla="*/ 905801 h 2334525"/>
                <a:gd name="connsiteX3-209" fmla="*/ 2592288 w 2858988"/>
                <a:gd name="connsiteY3-210" fmla="*/ 2334525 h 2334525"/>
                <a:gd name="connsiteX4-211" fmla="*/ 0 w 2858988"/>
                <a:gd name="connsiteY4-212" fmla="*/ 2334525 h 2334525"/>
                <a:gd name="connsiteX5-213" fmla="*/ 38100 w 2858988"/>
                <a:gd name="connsiteY5-214" fmla="*/ 19976 h 2334525"/>
                <a:gd name="connsiteX0-215" fmla="*/ 38100 w 2858988"/>
                <a:gd name="connsiteY0-216" fmla="*/ 0 h 2314549"/>
                <a:gd name="connsiteX1-217" fmla="*/ 1523206 w 2858988"/>
                <a:gd name="connsiteY1-218" fmla="*/ 130273 h 2314549"/>
                <a:gd name="connsiteX2-219" fmla="*/ 2858988 w 2858988"/>
                <a:gd name="connsiteY2-220" fmla="*/ 885825 h 2314549"/>
                <a:gd name="connsiteX3-221" fmla="*/ 2592288 w 2858988"/>
                <a:gd name="connsiteY3-222" fmla="*/ 2314549 h 2314549"/>
                <a:gd name="connsiteX4-223" fmla="*/ 0 w 2858988"/>
                <a:gd name="connsiteY4-224" fmla="*/ 2314549 h 2314549"/>
                <a:gd name="connsiteX5-225" fmla="*/ 38100 w 2858988"/>
                <a:gd name="connsiteY5-226" fmla="*/ 0 h 2314549"/>
                <a:gd name="connsiteX0-227" fmla="*/ 38100 w 2858988"/>
                <a:gd name="connsiteY0-228" fmla="*/ 19975 h 2334524"/>
                <a:gd name="connsiteX1-229" fmla="*/ 1523206 w 2858988"/>
                <a:gd name="connsiteY1-230" fmla="*/ 150248 h 2334524"/>
                <a:gd name="connsiteX2-231" fmla="*/ 2858988 w 2858988"/>
                <a:gd name="connsiteY2-232" fmla="*/ 905800 h 2334524"/>
                <a:gd name="connsiteX3-233" fmla="*/ 2592288 w 2858988"/>
                <a:gd name="connsiteY3-234" fmla="*/ 2334524 h 2334524"/>
                <a:gd name="connsiteX4-235" fmla="*/ 0 w 2858988"/>
                <a:gd name="connsiteY4-236" fmla="*/ 2334524 h 2334524"/>
                <a:gd name="connsiteX5-237" fmla="*/ 38100 w 2858988"/>
                <a:gd name="connsiteY5-238" fmla="*/ 19975 h 2334524"/>
                <a:gd name="connsiteX0-239" fmla="*/ 2047875 w 4868763"/>
                <a:gd name="connsiteY0-240" fmla="*/ 19975 h 2334524"/>
                <a:gd name="connsiteX1-241" fmla="*/ 3532981 w 4868763"/>
                <a:gd name="connsiteY1-242" fmla="*/ 150248 h 2334524"/>
                <a:gd name="connsiteX2-243" fmla="*/ 4868763 w 4868763"/>
                <a:gd name="connsiteY2-244" fmla="*/ 905800 h 2334524"/>
                <a:gd name="connsiteX3-245" fmla="*/ 4602063 w 4868763"/>
                <a:gd name="connsiteY3-246" fmla="*/ 2334524 h 2334524"/>
                <a:gd name="connsiteX4-247" fmla="*/ 0 w 4868763"/>
                <a:gd name="connsiteY4-248" fmla="*/ 1267724 h 2334524"/>
                <a:gd name="connsiteX5-249" fmla="*/ 2047875 w 4868763"/>
                <a:gd name="connsiteY5-250" fmla="*/ 19975 h 2334524"/>
                <a:gd name="connsiteX0-251" fmla="*/ 2047875 w 4868763"/>
                <a:gd name="connsiteY0-252" fmla="*/ 19975 h 2334524"/>
                <a:gd name="connsiteX1-253" fmla="*/ 3532981 w 4868763"/>
                <a:gd name="connsiteY1-254" fmla="*/ 150248 h 2334524"/>
                <a:gd name="connsiteX2-255" fmla="*/ 4868763 w 4868763"/>
                <a:gd name="connsiteY2-256" fmla="*/ 905800 h 2334524"/>
                <a:gd name="connsiteX3-257" fmla="*/ 4602063 w 4868763"/>
                <a:gd name="connsiteY3-258" fmla="*/ 2334524 h 2334524"/>
                <a:gd name="connsiteX4-259" fmla="*/ 0 w 4868763"/>
                <a:gd name="connsiteY4-260" fmla="*/ 1267724 h 2334524"/>
                <a:gd name="connsiteX5-261" fmla="*/ 2047875 w 4868763"/>
                <a:gd name="connsiteY5-262" fmla="*/ 19975 h 2334524"/>
                <a:gd name="connsiteX0-263" fmla="*/ 2047875 w 4868763"/>
                <a:gd name="connsiteY0-264" fmla="*/ 19975 h 2334524"/>
                <a:gd name="connsiteX1-265" fmla="*/ 3532981 w 4868763"/>
                <a:gd name="connsiteY1-266" fmla="*/ 150248 h 2334524"/>
                <a:gd name="connsiteX2-267" fmla="*/ 4868763 w 4868763"/>
                <a:gd name="connsiteY2-268" fmla="*/ 905800 h 2334524"/>
                <a:gd name="connsiteX3-269" fmla="*/ 4602063 w 4868763"/>
                <a:gd name="connsiteY3-270" fmla="*/ 2334524 h 2334524"/>
                <a:gd name="connsiteX4-271" fmla="*/ 0 w 4868763"/>
                <a:gd name="connsiteY4-272" fmla="*/ 1267724 h 2334524"/>
                <a:gd name="connsiteX5-273" fmla="*/ 2047875 w 4868763"/>
                <a:gd name="connsiteY5-274" fmla="*/ 19975 h 2334524"/>
                <a:gd name="connsiteX0-275" fmla="*/ 2047875 w 4868763"/>
                <a:gd name="connsiteY0-276" fmla="*/ 19975 h 2334524"/>
                <a:gd name="connsiteX1-277" fmla="*/ 3532981 w 4868763"/>
                <a:gd name="connsiteY1-278" fmla="*/ 150248 h 2334524"/>
                <a:gd name="connsiteX2-279" fmla="*/ 4868763 w 4868763"/>
                <a:gd name="connsiteY2-280" fmla="*/ 905800 h 2334524"/>
                <a:gd name="connsiteX3-281" fmla="*/ 4602063 w 4868763"/>
                <a:gd name="connsiteY3-282" fmla="*/ 2334524 h 2334524"/>
                <a:gd name="connsiteX4-283" fmla="*/ 0 w 4868763"/>
                <a:gd name="connsiteY4-284" fmla="*/ 1267724 h 2334524"/>
                <a:gd name="connsiteX5-285" fmla="*/ 2047875 w 4868763"/>
                <a:gd name="connsiteY5-286" fmla="*/ 19975 h 2334524"/>
                <a:gd name="connsiteX0-287" fmla="*/ 2047875 w 4868763"/>
                <a:gd name="connsiteY0-288" fmla="*/ 19975 h 2401199"/>
                <a:gd name="connsiteX1-289" fmla="*/ 3532981 w 4868763"/>
                <a:gd name="connsiteY1-290" fmla="*/ 150248 h 2401199"/>
                <a:gd name="connsiteX2-291" fmla="*/ 4868763 w 4868763"/>
                <a:gd name="connsiteY2-292" fmla="*/ 905800 h 2401199"/>
                <a:gd name="connsiteX3-293" fmla="*/ 3582888 w 4868763"/>
                <a:gd name="connsiteY3-294" fmla="*/ 2401199 h 2401199"/>
                <a:gd name="connsiteX4-295" fmla="*/ 0 w 4868763"/>
                <a:gd name="connsiteY4-296" fmla="*/ 1267724 h 2401199"/>
                <a:gd name="connsiteX5-297" fmla="*/ 2047875 w 4868763"/>
                <a:gd name="connsiteY5-298" fmla="*/ 19975 h 2401199"/>
                <a:gd name="connsiteX0-299" fmla="*/ 2047875 w 4868763"/>
                <a:gd name="connsiteY0-300" fmla="*/ 19975 h 2401199"/>
                <a:gd name="connsiteX1-301" fmla="*/ 3532981 w 4868763"/>
                <a:gd name="connsiteY1-302" fmla="*/ 150248 h 2401199"/>
                <a:gd name="connsiteX2-303" fmla="*/ 4868763 w 4868763"/>
                <a:gd name="connsiteY2-304" fmla="*/ 905800 h 2401199"/>
                <a:gd name="connsiteX3-305" fmla="*/ 3582888 w 4868763"/>
                <a:gd name="connsiteY3-306" fmla="*/ 2401199 h 2401199"/>
                <a:gd name="connsiteX4-307" fmla="*/ 0 w 4868763"/>
                <a:gd name="connsiteY4-308" fmla="*/ 1267724 h 2401199"/>
                <a:gd name="connsiteX5-309" fmla="*/ 2047875 w 4868763"/>
                <a:gd name="connsiteY5-310" fmla="*/ 19975 h 2401199"/>
                <a:gd name="connsiteX0-311" fmla="*/ 2047875 w 4868763"/>
                <a:gd name="connsiteY0-312" fmla="*/ 19975 h 2401199"/>
                <a:gd name="connsiteX1-313" fmla="*/ 3532981 w 4868763"/>
                <a:gd name="connsiteY1-314" fmla="*/ 150248 h 2401199"/>
                <a:gd name="connsiteX2-315" fmla="*/ 4868763 w 4868763"/>
                <a:gd name="connsiteY2-316" fmla="*/ 905800 h 2401199"/>
                <a:gd name="connsiteX3-317" fmla="*/ 3582888 w 4868763"/>
                <a:gd name="connsiteY3-318" fmla="*/ 2401199 h 2401199"/>
                <a:gd name="connsiteX4-319" fmla="*/ 0 w 4868763"/>
                <a:gd name="connsiteY4-320" fmla="*/ 1267724 h 2401199"/>
                <a:gd name="connsiteX5-321" fmla="*/ 2047875 w 4868763"/>
                <a:gd name="connsiteY5-322" fmla="*/ 19975 h 2401199"/>
                <a:gd name="connsiteX0-323" fmla="*/ 2047875 w 4868763"/>
                <a:gd name="connsiteY0-324" fmla="*/ 19975 h 2401199"/>
                <a:gd name="connsiteX1-325" fmla="*/ 3532981 w 4868763"/>
                <a:gd name="connsiteY1-326" fmla="*/ 150248 h 2401199"/>
                <a:gd name="connsiteX2-327" fmla="*/ 4868763 w 4868763"/>
                <a:gd name="connsiteY2-328" fmla="*/ 905800 h 2401199"/>
                <a:gd name="connsiteX3-329" fmla="*/ 3582888 w 4868763"/>
                <a:gd name="connsiteY3-330" fmla="*/ 2401199 h 2401199"/>
                <a:gd name="connsiteX4-331" fmla="*/ 0 w 4868763"/>
                <a:gd name="connsiteY4-332" fmla="*/ 1267724 h 2401199"/>
                <a:gd name="connsiteX5-333" fmla="*/ 2047875 w 4868763"/>
                <a:gd name="connsiteY5-334" fmla="*/ 19975 h 2401199"/>
                <a:gd name="connsiteX0-335" fmla="*/ 2047875 w 4868763"/>
                <a:gd name="connsiteY0-336" fmla="*/ 19975 h 2401199"/>
                <a:gd name="connsiteX1-337" fmla="*/ 3532981 w 4868763"/>
                <a:gd name="connsiteY1-338" fmla="*/ 150248 h 2401199"/>
                <a:gd name="connsiteX2-339" fmla="*/ 4868763 w 4868763"/>
                <a:gd name="connsiteY2-340" fmla="*/ 905800 h 2401199"/>
                <a:gd name="connsiteX3-341" fmla="*/ 3582888 w 4868763"/>
                <a:gd name="connsiteY3-342" fmla="*/ 2401199 h 2401199"/>
                <a:gd name="connsiteX4-343" fmla="*/ 0 w 4868763"/>
                <a:gd name="connsiteY4-344" fmla="*/ 1267724 h 2401199"/>
                <a:gd name="connsiteX5-345" fmla="*/ 2047875 w 4868763"/>
                <a:gd name="connsiteY5-346" fmla="*/ 19975 h 2401199"/>
                <a:gd name="connsiteX0-347" fmla="*/ 2047875 w 4868763"/>
                <a:gd name="connsiteY0-348" fmla="*/ 19975 h 2401199"/>
                <a:gd name="connsiteX1-349" fmla="*/ 3532981 w 4868763"/>
                <a:gd name="connsiteY1-350" fmla="*/ 150248 h 2401199"/>
                <a:gd name="connsiteX2-351" fmla="*/ 4868763 w 4868763"/>
                <a:gd name="connsiteY2-352" fmla="*/ 905800 h 2401199"/>
                <a:gd name="connsiteX3-353" fmla="*/ 3582888 w 4868763"/>
                <a:gd name="connsiteY3-354" fmla="*/ 2401199 h 2401199"/>
                <a:gd name="connsiteX4-355" fmla="*/ 0 w 4868763"/>
                <a:gd name="connsiteY4-356" fmla="*/ 1267724 h 2401199"/>
                <a:gd name="connsiteX5-357" fmla="*/ 2047875 w 4868763"/>
                <a:gd name="connsiteY5-358" fmla="*/ 19975 h 2401199"/>
                <a:gd name="connsiteX0-359" fmla="*/ 2047875 w 4868763"/>
                <a:gd name="connsiteY0-360" fmla="*/ 19975 h 2401199"/>
                <a:gd name="connsiteX1-361" fmla="*/ 3532981 w 4868763"/>
                <a:gd name="connsiteY1-362" fmla="*/ 150248 h 2401199"/>
                <a:gd name="connsiteX2-363" fmla="*/ 4868763 w 4868763"/>
                <a:gd name="connsiteY2-364" fmla="*/ 905800 h 2401199"/>
                <a:gd name="connsiteX3-365" fmla="*/ 3582888 w 4868763"/>
                <a:gd name="connsiteY3-366" fmla="*/ 2401199 h 2401199"/>
                <a:gd name="connsiteX4-367" fmla="*/ 0 w 4868763"/>
                <a:gd name="connsiteY4-368" fmla="*/ 1267724 h 2401199"/>
                <a:gd name="connsiteX5-369" fmla="*/ 2047875 w 4868763"/>
                <a:gd name="connsiteY5-370" fmla="*/ 19975 h 2401199"/>
                <a:gd name="connsiteX0-371" fmla="*/ 2047875 w 4868763"/>
                <a:gd name="connsiteY0-372" fmla="*/ 19975 h 2401199"/>
                <a:gd name="connsiteX1-373" fmla="*/ 3532981 w 4868763"/>
                <a:gd name="connsiteY1-374" fmla="*/ 150248 h 2401199"/>
                <a:gd name="connsiteX2-375" fmla="*/ 4868763 w 4868763"/>
                <a:gd name="connsiteY2-376" fmla="*/ 905800 h 2401199"/>
                <a:gd name="connsiteX3-377" fmla="*/ 3582888 w 4868763"/>
                <a:gd name="connsiteY3-378" fmla="*/ 2401199 h 2401199"/>
                <a:gd name="connsiteX4-379" fmla="*/ 0 w 4868763"/>
                <a:gd name="connsiteY4-380" fmla="*/ 1267724 h 2401199"/>
                <a:gd name="connsiteX5-381" fmla="*/ 2047875 w 4868763"/>
                <a:gd name="connsiteY5-382" fmla="*/ 19975 h 2401199"/>
                <a:gd name="connsiteX0-383" fmla="*/ 2047875 w 4868763"/>
                <a:gd name="connsiteY0-384" fmla="*/ 19975 h 2401199"/>
                <a:gd name="connsiteX1-385" fmla="*/ 3532981 w 4868763"/>
                <a:gd name="connsiteY1-386" fmla="*/ 150248 h 2401199"/>
                <a:gd name="connsiteX2-387" fmla="*/ 4868763 w 4868763"/>
                <a:gd name="connsiteY2-388" fmla="*/ 905800 h 2401199"/>
                <a:gd name="connsiteX3-389" fmla="*/ 3582888 w 4868763"/>
                <a:gd name="connsiteY3-390" fmla="*/ 2401199 h 2401199"/>
                <a:gd name="connsiteX4-391" fmla="*/ 0 w 4868763"/>
                <a:gd name="connsiteY4-392" fmla="*/ 1267724 h 2401199"/>
                <a:gd name="connsiteX5-393" fmla="*/ 2047875 w 4868763"/>
                <a:gd name="connsiteY5-394" fmla="*/ 19975 h 2401199"/>
                <a:gd name="connsiteX0-395" fmla="*/ 2047875 w 4868763"/>
                <a:gd name="connsiteY0-396" fmla="*/ 19975 h 2105924"/>
                <a:gd name="connsiteX1-397" fmla="*/ 3532981 w 4868763"/>
                <a:gd name="connsiteY1-398" fmla="*/ 150248 h 2105924"/>
                <a:gd name="connsiteX2-399" fmla="*/ 4868763 w 4868763"/>
                <a:gd name="connsiteY2-400" fmla="*/ 905800 h 2105924"/>
                <a:gd name="connsiteX3-401" fmla="*/ 3868638 w 4868763"/>
                <a:gd name="connsiteY3-402" fmla="*/ 2105924 h 2105924"/>
                <a:gd name="connsiteX4-403" fmla="*/ 0 w 4868763"/>
                <a:gd name="connsiteY4-404" fmla="*/ 1267724 h 2105924"/>
                <a:gd name="connsiteX5-405" fmla="*/ 2047875 w 4868763"/>
                <a:gd name="connsiteY5-406" fmla="*/ 19975 h 2105924"/>
                <a:gd name="connsiteX0-407" fmla="*/ 2047875 w 4868763"/>
                <a:gd name="connsiteY0-408" fmla="*/ 19975 h 2382149"/>
                <a:gd name="connsiteX1-409" fmla="*/ 3532981 w 4868763"/>
                <a:gd name="connsiteY1-410" fmla="*/ 150248 h 2382149"/>
                <a:gd name="connsiteX2-411" fmla="*/ 4868763 w 4868763"/>
                <a:gd name="connsiteY2-412" fmla="*/ 905800 h 2382149"/>
                <a:gd name="connsiteX3-413" fmla="*/ 3582888 w 4868763"/>
                <a:gd name="connsiteY3-414" fmla="*/ 2382149 h 2382149"/>
                <a:gd name="connsiteX4-415" fmla="*/ 0 w 4868763"/>
                <a:gd name="connsiteY4-416" fmla="*/ 1267724 h 2382149"/>
                <a:gd name="connsiteX5-417" fmla="*/ 2047875 w 4868763"/>
                <a:gd name="connsiteY5-418" fmla="*/ 19975 h 2382149"/>
                <a:gd name="connsiteX0-419" fmla="*/ 2047875 w 4868763"/>
                <a:gd name="connsiteY0-420" fmla="*/ 19975 h 2382149"/>
                <a:gd name="connsiteX1-421" fmla="*/ 3532981 w 4868763"/>
                <a:gd name="connsiteY1-422" fmla="*/ 150248 h 2382149"/>
                <a:gd name="connsiteX2-423" fmla="*/ 4868763 w 4868763"/>
                <a:gd name="connsiteY2-424" fmla="*/ 905800 h 2382149"/>
                <a:gd name="connsiteX3-425" fmla="*/ 3582888 w 4868763"/>
                <a:gd name="connsiteY3-426" fmla="*/ 2382149 h 2382149"/>
                <a:gd name="connsiteX4-427" fmla="*/ 0 w 4868763"/>
                <a:gd name="connsiteY4-428" fmla="*/ 1267724 h 2382149"/>
                <a:gd name="connsiteX5-429" fmla="*/ 2047875 w 4868763"/>
                <a:gd name="connsiteY5-430" fmla="*/ 19975 h 2382149"/>
                <a:gd name="connsiteX0-431" fmla="*/ 2047875 w 4868763"/>
                <a:gd name="connsiteY0-432" fmla="*/ 19975 h 2382149"/>
                <a:gd name="connsiteX1-433" fmla="*/ 3532981 w 4868763"/>
                <a:gd name="connsiteY1-434" fmla="*/ 150248 h 2382149"/>
                <a:gd name="connsiteX2-435" fmla="*/ 4868763 w 4868763"/>
                <a:gd name="connsiteY2-436" fmla="*/ 905800 h 2382149"/>
                <a:gd name="connsiteX3-437" fmla="*/ 3582888 w 4868763"/>
                <a:gd name="connsiteY3-438" fmla="*/ 2382149 h 2382149"/>
                <a:gd name="connsiteX4-439" fmla="*/ 0 w 4868763"/>
                <a:gd name="connsiteY4-440" fmla="*/ 1267724 h 2382149"/>
                <a:gd name="connsiteX5-441" fmla="*/ 2047875 w 4868763"/>
                <a:gd name="connsiteY5-442" fmla="*/ 19975 h 2382149"/>
                <a:gd name="connsiteX0-443" fmla="*/ 2047875 w 4868763"/>
                <a:gd name="connsiteY0-444" fmla="*/ 19975 h 2706692"/>
                <a:gd name="connsiteX1-445" fmla="*/ 3532981 w 4868763"/>
                <a:gd name="connsiteY1-446" fmla="*/ 150248 h 2706692"/>
                <a:gd name="connsiteX2-447" fmla="*/ 4868763 w 4868763"/>
                <a:gd name="connsiteY2-448" fmla="*/ 905800 h 2706692"/>
                <a:gd name="connsiteX3-449" fmla="*/ 3623241 w 4868763"/>
                <a:gd name="connsiteY3-450" fmla="*/ 2706692 h 2706692"/>
                <a:gd name="connsiteX4-451" fmla="*/ 0 w 4868763"/>
                <a:gd name="connsiteY4-452" fmla="*/ 1267724 h 2706692"/>
                <a:gd name="connsiteX5-453" fmla="*/ 2047875 w 4868763"/>
                <a:gd name="connsiteY5-454" fmla="*/ 19975 h 2706692"/>
                <a:gd name="connsiteX0-455" fmla="*/ 2047875 w 4868763"/>
                <a:gd name="connsiteY0-456" fmla="*/ 19975 h 2706692"/>
                <a:gd name="connsiteX1-457" fmla="*/ 3532981 w 4868763"/>
                <a:gd name="connsiteY1-458" fmla="*/ 150248 h 2706692"/>
                <a:gd name="connsiteX2-459" fmla="*/ 4868763 w 4868763"/>
                <a:gd name="connsiteY2-460" fmla="*/ 905800 h 2706692"/>
                <a:gd name="connsiteX3-461" fmla="*/ 3569437 w 4868763"/>
                <a:gd name="connsiteY3-462" fmla="*/ 2706692 h 2706692"/>
                <a:gd name="connsiteX4-463" fmla="*/ 0 w 4868763"/>
                <a:gd name="connsiteY4-464" fmla="*/ 1267724 h 2706692"/>
                <a:gd name="connsiteX5-465" fmla="*/ 2047875 w 4868763"/>
                <a:gd name="connsiteY5-466" fmla="*/ 19975 h 2706692"/>
                <a:gd name="connsiteX0-467" fmla="*/ 2047875 w 5081687"/>
                <a:gd name="connsiteY0-468" fmla="*/ 19975 h 2706692"/>
                <a:gd name="connsiteX1-469" fmla="*/ 3532981 w 5081687"/>
                <a:gd name="connsiteY1-470" fmla="*/ 150248 h 2706692"/>
                <a:gd name="connsiteX2-471" fmla="*/ 5081687 w 5081687"/>
                <a:gd name="connsiteY2-472" fmla="*/ 1551251 h 2706692"/>
                <a:gd name="connsiteX3-473" fmla="*/ 3569437 w 5081687"/>
                <a:gd name="connsiteY3-474" fmla="*/ 2706692 h 2706692"/>
                <a:gd name="connsiteX4-475" fmla="*/ 0 w 5081687"/>
                <a:gd name="connsiteY4-476" fmla="*/ 1267724 h 2706692"/>
                <a:gd name="connsiteX5-477" fmla="*/ 2047875 w 5081687"/>
                <a:gd name="connsiteY5-478" fmla="*/ 19975 h 2706692"/>
                <a:gd name="connsiteX0-479" fmla="*/ 2047875 w 5081687"/>
                <a:gd name="connsiteY0-480" fmla="*/ 19975 h 2706692"/>
                <a:gd name="connsiteX1-481" fmla="*/ 3532981 w 5081687"/>
                <a:gd name="connsiteY1-482" fmla="*/ 150248 h 2706692"/>
                <a:gd name="connsiteX2-483" fmla="*/ 5081687 w 5081687"/>
                <a:gd name="connsiteY2-484" fmla="*/ 1551251 h 2706692"/>
                <a:gd name="connsiteX3-485" fmla="*/ 3569437 w 5081687"/>
                <a:gd name="connsiteY3-486" fmla="*/ 2706692 h 2706692"/>
                <a:gd name="connsiteX4-487" fmla="*/ 0 w 5081687"/>
                <a:gd name="connsiteY4-488" fmla="*/ 1267724 h 2706692"/>
                <a:gd name="connsiteX5-489" fmla="*/ 2047875 w 5081687"/>
                <a:gd name="connsiteY5-490" fmla="*/ 19975 h 2706692"/>
                <a:gd name="connsiteX0-491" fmla="*/ 2047875 w 5081687"/>
                <a:gd name="connsiteY0-492" fmla="*/ 19975 h 2706692"/>
                <a:gd name="connsiteX1-493" fmla="*/ 3532981 w 5081687"/>
                <a:gd name="connsiteY1-494" fmla="*/ 150248 h 2706692"/>
                <a:gd name="connsiteX2-495" fmla="*/ 5081687 w 5081687"/>
                <a:gd name="connsiteY2-496" fmla="*/ 1551251 h 2706692"/>
                <a:gd name="connsiteX3-497" fmla="*/ 3569437 w 5081687"/>
                <a:gd name="connsiteY3-498" fmla="*/ 2706692 h 2706692"/>
                <a:gd name="connsiteX4-499" fmla="*/ 0 w 5081687"/>
                <a:gd name="connsiteY4-500" fmla="*/ 1267724 h 2706692"/>
                <a:gd name="connsiteX5-501" fmla="*/ 2047875 w 5081687"/>
                <a:gd name="connsiteY5-502" fmla="*/ 19975 h 2706692"/>
                <a:gd name="connsiteX0-503" fmla="*/ 2034138 w 5081687"/>
                <a:gd name="connsiteY0-504" fmla="*/ 485769 h 2579369"/>
                <a:gd name="connsiteX1-505" fmla="*/ 3532981 w 5081687"/>
                <a:gd name="connsiteY1-506" fmla="*/ 22925 h 2579369"/>
                <a:gd name="connsiteX2-507" fmla="*/ 5081687 w 5081687"/>
                <a:gd name="connsiteY2-508" fmla="*/ 1423928 h 2579369"/>
                <a:gd name="connsiteX3-509" fmla="*/ 3569437 w 5081687"/>
                <a:gd name="connsiteY3-510" fmla="*/ 2579369 h 2579369"/>
                <a:gd name="connsiteX4-511" fmla="*/ 0 w 5081687"/>
                <a:gd name="connsiteY4-512" fmla="*/ 1140401 h 2579369"/>
                <a:gd name="connsiteX5-513" fmla="*/ 2034138 w 5081687"/>
                <a:gd name="connsiteY5-514" fmla="*/ 485769 h 2579369"/>
                <a:gd name="connsiteX0-515" fmla="*/ 2336353 w 5081687"/>
                <a:gd name="connsiteY0-516" fmla="*/ 247117 h 2593663"/>
                <a:gd name="connsiteX1-517" fmla="*/ 3532981 w 5081687"/>
                <a:gd name="connsiteY1-518" fmla="*/ 37219 h 2593663"/>
                <a:gd name="connsiteX2-519" fmla="*/ 5081687 w 5081687"/>
                <a:gd name="connsiteY2-520" fmla="*/ 1438222 h 2593663"/>
                <a:gd name="connsiteX3-521" fmla="*/ 3569437 w 5081687"/>
                <a:gd name="connsiteY3-522" fmla="*/ 2593663 h 2593663"/>
                <a:gd name="connsiteX4-523" fmla="*/ 0 w 5081687"/>
                <a:gd name="connsiteY4-524" fmla="*/ 1154695 h 2593663"/>
                <a:gd name="connsiteX5-525" fmla="*/ 2336353 w 5081687"/>
                <a:gd name="connsiteY5-526" fmla="*/ 247117 h 2593663"/>
                <a:gd name="connsiteX0-527" fmla="*/ 2336353 w 5081687"/>
                <a:gd name="connsiteY0-528" fmla="*/ 266018 h 2612564"/>
                <a:gd name="connsiteX1-529" fmla="*/ 3532981 w 5081687"/>
                <a:gd name="connsiteY1-530" fmla="*/ 56120 h 2612564"/>
                <a:gd name="connsiteX2-531" fmla="*/ 5081687 w 5081687"/>
                <a:gd name="connsiteY2-532" fmla="*/ 1457123 h 2612564"/>
                <a:gd name="connsiteX3-533" fmla="*/ 3569437 w 5081687"/>
                <a:gd name="connsiteY3-534" fmla="*/ 2612564 h 2612564"/>
                <a:gd name="connsiteX4-535" fmla="*/ 0 w 5081687"/>
                <a:gd name="connsiteY4-536" fmla="*/ 1173596 h 2612564"/>
                <a:gd name="connsiteX5-537" fmla="*/ 2336353 w 5081687"/>
                <a:gd name="connsiteY5-538" fmla="*/ 266018 h 2612564"/>
                <a:gd name="connsiteX0-539" fmla="*/ 2336353 w 5081687"/>
                <a:gd name="connsiteY0-540" fmla="*/ 27292 h 2373838"/>
                <a:gd name="connsiteX1-541" fmla="*/ 3498637 w 5081687"/>
                <a:gd name="connsiteY1-542" fmla="*/ 977461 h 2373838"/>
                <a:gd name="connsiteX2-543" fmla="*/ 5081687 w 5081687"/>
                <a:gd name="connsiteY2-544" fmla="*/ 1218397 h 2373838"/>
                <a:gd name="connsiteX3-545" fmla="*/ 3569437 w 5081687"/>
                <a:gd name="connsiteY3-546" fmla="*/ 2373838 h 2373838"/>
                <a:gd name="connsiteX4-547" fmla="*/ 0 w 5081687"/>
                <a:gd name="connsiteY4-548" fmla="*/ 934870 h 2373838"/>
                <a:gd name="connsiteX5-549" fmla="*/ 2336353 w 5081687"/>
                <a:gd name="connsiteY5-550" fmla="*/ 27292 h 2373838"/>
                <a:gd name="connsiteX0-551" fmla="*/ 2336353 w 5081687"/>
                <a:gd name="connsiteY0-552" fmla="*/ 61756 h 2408302"/>
                <a:gd name="connsiteX1-553" fmla="*/ 3979436 w 5081687"/>
                <a:gd name="connsiteY1-554" fmla="*/ 357750 h 2408302"/>
                <a:gd name="connsiteX2-555" fmla="*/ 5081687 w 5081687"/>
                <a:gd name="connsiteY2-556" fmla="*/ 1252861 h 2408302"/>
                <a:gd name="connsiteX3-557" fmla="*/ 3569437 w 5081687"/>
                <a:gd name="connsiteY3-558" fmla="*/ 2408302 h 2408302"/>
                <a:gd name="connsiteX4-559" fmla="*/ 0 w 5081687"/>
                <a:gd name="connsiteY4-560" fmla="*/ 969334 h 2408302"/>
                <a:gd name="connsiteX5-561" fmla="*/ 2336353 w 5081687"/>
                <a:gd name="connsiteY5-562" fmla="*/ 61756 h 2408302"/>
                <a:gd name="connsiteX0-563" fmla="*/ 2336353 w 5081687"/>
                <a:gd name="connsiteY0-564" fmla="*/ 61756 h 2408302"/>
                <a:gd name="connsiteX1-565" fmla="*/ 3979436 w 5081687"/>
                <a:gd name="connsiteY1-566" fmla="*/ 357750 h 2408302"/>
                <a:gd name="connsiteX2-567" fmla="*/ 5081687 w 5081687"/>
                <a:gd name="connsiteY2-568" fmla="*/ 1252861 h 2408302"/>
                <a:gd name="connsiteX3-569" fmla="*/ 3569437 w 5081687"/>
                <a:gd name="connsiteY3-570" fmla="*/ 2408302 h 2408302"/>
                <a:gd name="connsiteX4-571" fmla="*/ 0 w 5081687"/>
                <a:gd name="connsiteY4-572" fmla="*/ 969334 h 2408302"/>
                <a:gd name="connsiteX5-573" fmla="*/ 2336353 w 5081687"/>
                <a:gd name="connsiteY5-574" fmla="*/ 61756 h 2408302"/>
                <a:gd name="connsiteX0-575" fmla="*/ 2336353 w 5081687"/>
                <a:gd name="connsiteY0-576" fmla="*/ 61756 h 2408302"/>
                <a:gd name="connsiteX1-577" fmla="*/ 3979436 w 5081687"/>
                <a:gd name="connsiteY1-578" fmla="*/ 357750 h 2408302"/>
                <a:gd name="connsiteX2-579" fmla="*/ 5081687 w 5081687"/>
                <a:gd name="connsiteY2-580" fmla="*/ 1252861 h 2408302"/>
                <a:gd name="connsiteX3-581" fmla="*/ 3569437 w 5081687"/>
                <a:gd name="connsiteY3-582" fmla="*/ 2408302 h 2408302"/>
                <a:gd name="connsiteX4-583" fmla="*/ 0 w 5081687"/>
                <a:gd name="connsiteY4-584" fmla="*/ 969334 h 2408302"/>
                <a:gd name="connsiteX5-585" fmla="*/ 2336353 w 5081687"/>
                <a:gd name="connsiteY5-586" fmla="*/ 61756 h 2408302"/>
                <a:gd name="connsiteX0-587" fmla="*/ 2336353 w 5081687"/>
                <a:gd name="connsiteY0-588" fmla="*/ 0 h 2346546"/>
                <a:gd name="connsiteX1-589" fmla="*/ 3979436 w 5081687"/>
                <a:gd name="connsiteY1-590" fmla="*/ 295994 h 2346546"/>
                <a:gd name="connsiteX2-591" fmla="*/ 5081687 w 5081687"/>
                <a:gd name="connsiteY2-592" fmla="*/ 1191105 h 2346546"/>
                <a:gd name="connsiteX3-593" fmla="*/ 3569437 w 5081687"/>
                <a:gd name="connsiteY3-594" fmla="*/ 2346546 h 2346546"/>
                <a:gd name="connsiteX4-595" fmla="*/ 0 w 5081687"/>
                <a:gd name="connsiteY4-596" fmla="*/ 907578 h 2346546"/>
                <a:gd name="connsiteX5-597" fmla="*/ 2336353 w 5081687"/>
                <a:gd name="connsiteY5-598" fmla="*/ 0 h 2346546"/>
                <a:gd name="connsiteX0-599" fmla="*/ 2336353 w 5081687"/>
                <a:gd name="connsiteY0-600" fmla="*/ 14470 h 2361016"/>
                <a:gd name="connsiteX1-601" fmla="*/ 3979436 w 5081687"/>
                <a:gd name="connsiteY1-602" fmla="*/ 310464 h 2361016"/>
                <a:gd name="connsiteX2-603" fmla="*/ 5081687 w 5081687"/>
                <a:gd name="connsiteY2-604" fmla="*/ 1205575 h 2361016"/>
                <a:gd name="connsiteX3-605" fmla="*/ 3569437 w 5081687"/>
                <a:gd name="connsiteY3-606" fmla="*/ 2361016 h 2361016"/>
                <a:gd name="connsiteX4-607" fmla="*/ 0 w 5081687"/>
                <a:gd name="connsiteY4-608" fmla="*/ 922048 h 2361016"/>
                <a:gd name="connsiteX5-609" fmla="*/ 2336353 w 5081687"/>
                <a:gd name="connsiteY5-610" fmla="*/ 14470 h 2361016"/>
                <a:gd name="connsiteX0-611" fmla="*/ 2336353 w 5081687"/>
                <a:gd name="connsiteY0-612" fmla="*/ 17346 h 2363892"/>
                <a:gd name="connsiteX1-613" fmla="*/ 3979436 w 5081687"/>
                <a:gd name="connsiteY1-614" fmla="*/ 313340 h 2363892"/>
                <a:gd name="connsiteX2-615" fmla="*/ 5081687 w 5081687"/>
                <a:gd name="connsiteY2-616" fmla="*/ 1208451 h 2363892"/>
                <a:gd name="connsiteX3-617" fmla="*/ 3569437 w 5081687"/>
                <a:gd name="connsiteY3-618" fmla="*/ 2363892 h 2363892"/>
                <a:gd name="connsiteX4-619" fmla="*/ 0 w 5081687"/>
                <a:gd name="connsiteY4-620" fmla="*/ 924924 h 2363892"/>
                <a:gd name="connsiteX5-621" fmla="*/ 2336353 w 5081687"/>
                <a:gd name="connsiteY5-622" fmla="*/ 17346 h 2363892"/>
                <a:gd name="connsiteX0-623" fmla="*/ 2336353 w 5081687"/>
                <a:gd name="connsiteY0-624" fmla="*/ 6134 h 2352680"/>
                <a:gd name="connsiteX1-625" fmla="*/ 3979436 w 5081687"/>
                <a:gd name="connsiteY1-626" fmla="*/ 302128 h 2352680"/>
                <a:gd name="connsiteX2-627" fmla="*/ 5081687 w 5081687"/>
                <a:gd name="connsiteY2-628" fmla="*/ 1197239 h 2352680"/>
                <a:gd name="connsiteX3-629" fmla="*/ 3569437 w 5081687"/>
                <a:gd name="connsiteY3-630" fmla="*/ 2352680 h 2352680"/>
                <a:gd name="connsiteX4-631" fmla="*/ 0 w 5081687"/>
                <a:gd name="connsiteY4-632" fmla="*/ 913712 h 2352680"/>
                <a:gd name="connsiteX5-633" fmla="*/ 2336353 w 5081687"/>
                <a:gd name="connsiteY5-634" fmla="*/ 6134 h 2352680"/>
                <a:gd name="connsiteX0-635" fmla="*/ 2336353 w 5081687"/>
                <a:gd name="connsiteY0-636" fmla="*/ 9893 h 2356439"/>
                <a:gd name="connsiteX1-637" fmla="*/ 3979436 w 5081687"/>
                <a:gd name="connsiteY1-638" fmla="*/ 305887 h 2356439"/>
                <a:gd name="connsiteX2-639" fmla="*/ 5081687 w 5081687"/>
                <a:gd name="connsiteY2-640" fmla="*/ 1200998 h 2356439"/>
                <a:gd name="connsiteX3-641" fmla="*/ 3569437 w 5081687"/>
                <a:gd name="connsiteY3-642" fmla="*/ 2356439 h 2356439"/>
                <a:gd name="connsiteX4-643" fmla="*/ 0 w 5081687"/>
                <a:gd name="connsiteY4-644" fmla="*/ 917471 h 2356439"/>
                <a:gd name="connsiteX5-645" fmla="*/ 2336353 w 5081687"/>
                <a:gd name="connsiteY5-646" fmla="*/ 9893 h 2356439"/>
                <a:gd name="connsiteX0-647" fmla="*/ 2336353 w 5081687"/>
                <a:gd name="connsiteY0-648" fmla="*/ 10756 h 2357302"/>
                <a:gd name="connsiteX1-649" fmla="*/ 3979436 w 5081687"/>
                <a:gd name="connsiteY1-650" fmla="*/ 306750 h 2357302"/>
                <a:gd name="connsiteX2-651" fmla="*/ 5081687 w 5081687"/>
                <a:gd name="connsiteY2-652" fmla="*/ 1201861 h 2357302"/>
                <a:gd name="connsiteX3-653" fmla="*/ 3569437 w 5081687"/>
                <a:gd name="connsiteY3-654" fmla="*/ 2357302 h 2357302"/>
                <a:gd name="connsiteX4-655" fmla="*/ 0 w 5081687"/>
                <a:gd name="connsiteY4-656" fmla="*/ 918334 h 2357302"/>
                <a:gd name="connsiteX5-657" fmla="*/ 2336353 w 5081687"/>
                <a:gd name="connsiteY5-658" fmla="*/ 10756 h 2357302"/>
                <a:gd name="connsiteX0-659" fmla="*/ 2336353 w 5081687"/>
                <a:gd name="connsiteY0-660" fmla="*/ 10308 h 2356854"/>
                <a:gd name="connsiteX1-661" fmla="*/ 3979436 w 5081687"/>
                <a:gd name="connsiteY1-662" fmla="*/ 306302 h 2356854"/>
                <a:gd name="connsiteX2-663" fmla="*/ 5081687 w 5081687"/>
                <a:gd name="connsiteY2-664" fmla="*/ 1201413 h 2356854"/>
                <a:gd name="connsiteX3-665" fmla="*/ 3569437 w 5081687"/>
                <a:gd name="connsiteY3-666" fmla="*/ 2356854 h 2356854"/>
                <a:gd name="connsiteX4-667" fmla="*/ 0 w 5081687"/>
                <a:gd name="connsiteY4-668" fmla="*/ 917886 h 2356854"/>
                <a:gd name="connsiteX5-669" fmla="*/ 2336353 w 5081687"/>
                <a:gd name="connsiteY5-670" fmla="*/ 10308 h 2356854"/>
                <a:gd name="connsiteX0-671" fmla="*/ 2336353 w 5081687"/>
                <a:gd name="connsiteY0-672" fmla="*/ 10755 h 2357301"/>
                <a:gd name="connsiteX1-673" fmla="*/ 3979436 w 5081687"/>
                <a:gd name="connsiteY1-674" fmla="*/ 306749 h 2357301"/>
                <a:gd name="connsiteX2-675" fmla="*/ 5081687 w 5081687"/>
                <a:gd name="connsiteY2-676" fmla="*/ 1201860 h 2357301"/>
                <a:gd name="connsiteX3-677" fmla="*/ 3569437 w 5081687"/>
                <a:gd name="connsiteY3-678" fmla="*/ 2357301 h 2357301"/>
                <a:gd name="connsiteX4-679" fmla="*/ 0 w 5081687"/>
                <a:gd name="connsiteY4-680" fmla="*/ 918333 h 2357301"/>
                <a:gd name="connsiteX5-681" fmla="*/ 2336353 w 5081687"/>
                <a:gd name="connsiteY5-682" fmla="*/ 10755 h 2357301"/>
                <a:gd name="connsiteX0-683" fmla="*/ 2336353 w 5081687"/>
                <a:gd name="connsiteY0-684" fmla="*/ 11535 h 2358081"/>
                <a:gd name="connsiteX1-685" fmla="*/ 3979436 w 5081687"/>
                <a:gd name="connsiteY1-686" fmla="*/ 281364 h 2358081"/>
                <a:gd name="connsiteX2-687" fmla="*/ 5081687 w 5081687"/>
                <a:gd name="connsiteY2-688" fmla="*/ 1202640 h 2358081"/>
                <a:gd name="connsiteX3-689" fmla="*/ 3569437 w 5081687"/>
                <a:gd name="connsiteY3-690" fmla="*/ 2358081 h 2358081"/>
                <a:gd name="connsiteX4-691" fmla="*/ 0 w 5081687"/>
                <a:gd name="connsiteY4-692" fmla="*/ 919113 h 2358081"/>
                <a:gd name="connsiteX5-693" fmla="*/ 2336353 w 5081687"/>
                <a:gd name="connsiteY5-694" fmla="*/ 11535 h 2358081"/>
                <a:gd name="connsiteX0-695" fmla="*/ 2336353 w 5081687"/>
                <a:gd name="connsiteY0-696" fmla="*/ 11535 h 2358081"/>
                <a:gd name="connsiteX1-697" fmla="*/ 3979436 w 5081687"/>
                <a:gd name="connsiteY1-698" fmla="*/ 281364 h 2358081"/>
                <a:gd name="connsiteX2-699" fmla="*/ 5081687 w 5081687"/>
                <a:gd name="connsiteY2-700" fmla="*/ 1202640 h 2358081"/>
                <a:gd name="connsiteX3-701" fmla="*/ 3569437 w 5081687"/>
                <a:gd name="connsiteY3-702" fmla="*/ 2358081 h 2358081"/>
                <a:gd name="connsiteX4-703" fmla="*/ 0 w 5081687"/>
                <a:gd name="connsiteY4-704" fmla="*/ 919113 h 2358081"/>
                <a:gd name="connsiteX5-705" fmla="*/ 2336353 w 5081687"/>
                <a:gd name="connsiteY5-706" fmla="*/ 11535 h 2358081"/>
                <a:gd name="connsiteX0-707" fmla="*/ 2336353 w 5081687"/>
                <a:gd name="connsiteY0-708" fmla="*/ 11535 h 2358081"/>
                <a:gd name="connsiteX1-709" fmla="*/ 3979436 w 5081687"/>
                <a:gd name="connsiteY1-710" fmla="*/ 281364 h 2358081"/>
                <a:gd name="connsiteX2-711" fmla="*/ 5081687 w 5081687"/>
                <a:gd name="connsiteY2-712" fmla="*/ 1202640 h 2358081"/>
                <a:gd name="connsiteX3-713" fmla="*/ 3569437 w 5081687"/>
                <a:gd name="connsiteY3-714" fmla="*/ 2358081 h 2358081"/>
                <a:gd name="connsiteX4-715" fmla="*/ 0 w 5081687"/>
                <a:gd name="connsiteY4-716" fmla="*/ 919113 h 2358081"/>
                <a:gd name="connsiteX5-717" fmla="*/ 2336353 w 5081687"/>
                <a:gd name="connsiteY5-718" fmla="*/ 11535 h 2358081"/>
                <a:gd name="connsiteX0-719" fmla="*/ 2336353 w 5081687"/>
                <a:gd name="connsiteY0-720" fmla="*/ 0 h 2346546"/>
                <a:gd name="connsiteX1-721" fmla="*/ 5081687 w 5081687"/>
                <a:gd name="connsiteY1-722" fmla="*/ 1191105 h 2346546"/>
                <a:gd name="connsiteX2-723" fmla="*/ 3569437 w 5081687"/>
                <a:gd name="connsiteY2-724" fmla="*/ 2346546 h 2346546"/>
                <a:gd name="connsiteX3-725" fmla="*/ 0 w 5081687"/>
                <a:gd name="connsiteY3-726" fmla="*/ 907578 h 2346546"/>
                <a:gd name="connsiteX4-727" fmla="*/ 2336353 w 5081687"/>
                <a:gd name="connsiteY4-728" fmla="*/ 0 h 2346546"/>
                <a:gd name="connsiteX0-729" fmla="*/ 2336353 w 5081687"/>
                <a:gd name="connsiteY0-730" fmla="*/ 23593 h 2370139"/>
                <a:gd name="connsiteX1-731" fmla="*/ 5081687 w 5081687"/>
                <a:gd name="connsiteY1-732" fmla="*/ 1214698 h 2370139"/>
                <a:gd name="connsiteX2-733" fmla="*/ 3569437 w 5081687"/>
                <a:gd name="connsiteY2-734" fmla="*/ 2370139 h 2370139"/>
                <a:gd name="connsiteX3-735" fmla="*/ 0 w 5081687"/>
                <a:gd name="connsiteY3-736" fmla="*/ 931171 h 2370139"/>
                <a:gd name="connsiteX4-737" fmla="*/ 2336353 w 5081687"/>
                <a:gd name="connsiteY4-738" fmla="*/ 23593 h 2370139"/>
                <a:gd name="connsiteX0-739" fmla="*/ 1554633 w 5081687"/>
                <a:gd name="connsiteY0-740" fmla="*/ 19445 h 2608650"/>
                <a:gd name="connsiteX1-741" fmla="*/ 5081687 w 5081687"/>
                <a:gd name="connsiteY1-742" fmla="*/ 1453209 h 2608650"/>
                <a:gd name="connsiteX2-743" fmla="*/ 3569437 w 5081687"/>
                <a:gd name="connsiteY2-744" fmla="*/ 2608650 h 2608650"/>
                <a:gd name="connsiteX3-745" fmla="*/ 0 w 5081687"/>
                <a:gd name="connsiteY3-746" fmla="*/ 1169682 h 2608650"/>
                <a:gd name="connsiteX4-747" fmla="*/ 1554633 w 5081687"/>
                <a:gd name="connsiteY4-748" fmla="*/ 19445 h 2608650"/>
                <a:gd name="connsiteX0-749" fmla="*/ 1514099 w 5081687"/>
                <a:gd name="connsiteY0-750" fmla="*/ 19342 h 2615900"/>
                <a:gd name="connsiteX1-751" fmla="*/ 5081687 w 5081687"/>
                <a:gd name="connsiteY1-752" fmla="*/ 1460459 h 2615900"/>
                <a:gd name="connsiteX2-753" fmla="*/ 3569437 w 5081687"/>
                <a:gd name="connsiteY2-754" fmla="*/ 2615900 h 2615900"/>
                <a:gd name="connsiteX3-755" fmla="*/ 0 w 5081687"/>
                <a:gd name="connsiteY3-756" fmla="*/ 1176932 h 2615900"/>
                <a:gd name="connsiteX4-757" fmla="*/ 1514099 w 5081687"/>
                <a:gd name="connsiteY4-758" fmla="*/ 19342 h 2615900"/>
                <a:gd name="connsiteX0-759" fmla="*/ 1514099 w 5081687"/>
                <a:gd name="connsiteY0-760" fmla="*/ 35912 h 2632470"/>
                <a:gd name="connsiteX1-761" fmla="*/ 5081687 w 5081687"/>
                <a:gd name="connsiteY1-762" fmla="*/ 1477029 h 2632470"/>
                <a:gd name="connsiteX2-763" fmla="*/ 3569437 w 5081687"/>
                <a:gd name="connsiteY2-764" fmla="*/ 2632470 h 2632470"/>
                <a:gd name="connsiteX3-765" fmla="*/ 0 w 5081687"/>
                <a:gd name="connsiteY3-766" fmla="*/ 1193502 h 2632470"/>
                <a:gd name="connsiteX4-767" fmla="*/ 1514099 w 5081687"/>
                <a:gd name="connsiteY4-768" fmla="*/ 35912 h 2632470"/>
                <a:gd name="connsiteX0-769" fmla="*/ 1514099 w 5081687"/>
                <a:gd name="connsiteY0-770" fmla="*/ 35582 h 2632140"/>
                <a:gd name="connsiteX1-771" fmla="*/ 5081687 w 5081687"/>
                <a:gd name="connsiteY1-772" fmla="*/ 1476699 h 2632140"/>
                <a:gd name="connsiteX2-773" fmla="*/ 3569437 w 5081687"/>
                <a:gd name="connsiteY2-774" fmla="*/ 2632140 h 2632140"/>
                <a:gd name="connsiteX3-775" fmla="*/ 0 w 5081687"/>
                <a:gd name="connsiteY3-776" fmla="*/ 1193172 h 2632140"/>
                <a:gd name="connsiteX4-777" fmla="*/ 1514099 w 5081687"/>
                <a:gd name="connsiteY4-778" fmla="*/ 35582 h 2632140"/>
                <a:gd name="connsiteX0-779" fmla="*/ 1514099 w 5081687"/>
                <a:gd name="connsiteY0-780" fmla="*/ 30851 h 2627409"/>
                <a:gd name="connsiteX1-781" fmla="*/ 5081687 w 5081687"/>
                <a:gd name="connsiteY1-782" fmla="*/ 1471968 h 2627409"/>
                <a:gd name="connsiteX2-783" fmla="*/ 3569437 w 5081687"/>
                <a:gd name="connsiteY2-784" fmla="*/ 2627409 h 2627409"/>
                <a:gd name="connsiteX3-785" fmla="*/ 0 w 5081687"/>
                <a:gd name="connsiteY3-786" fmla="*/ 1188441 h 2627409"/>
                <a:gd name="connsiteX4-787" fmla="*/ 1514099 w 5081687"/>
                <a:gd name="connsiteY4-788" fmla="*/ 30851 h 2627409"/>
                <a:gd name="connsiteX0-789" fmla="*/ 1514099 w 5081687"/>
                <a:gd name="connsiteY0-790" fmla="*/ 37481 h 2634039"/>
                <a:gd name="connsiteX1-791" fmla="*/ 5081687 w 5081687"/>
                <a:gd name="connsiteY1-792" fmla="*/ 1478598 h 2634039"/>
                <a:gd name="connsiteX2-793" fmla="*/ 3569437 w 5081687"/>
                <a:gd name="connsiteY2-794" fmla="*/ 2634039 h 2634039"/>
                <a:gd name="connsiteX3-795" fmla="*/ 0 w 5081687"/>
                <a:gd name="connsiteY3-796" fmla="*/ 1195071 h 2634039"/>
                <a:gd name="connsiteX4-797" fmla="*/ 1514099 w 5081687"/>
                <a:gd name="connsiteY4-798" fmla="*/ 37481 h 2634039"/>
                <a:gd name="connsiteX0-799" fmla="*/ 1514099 w 5081687"/>
                <a:gd name="connsiteY0-800" fmla="*/ 37481 h 1854584"/>
                <a:gd name="connsiteX1-801" fmla="*/ 5081687 w 5081687"/>
                <a:gd name="connsiteY1-802" fmla="*/ 1478598 h 1854584"/>
                <a:gd name="connsiteX2-803" fmla="*/ 4079004 w 5081687"/>
                <a:gd name="connsiteY2-804" fmla="*/ 1854584 h 1854584"/>
                <a:gd name="connsiteX3-805" fmla="*/ 0 w 5081687"/>
                <a:gd name="connsiteY3-806" fmla="*/ 1195071 h 1854584"/>
                <a:gd name="connsiteX4-807" fmla="*/ 1514099 w 5081687"/>
                <a:gd name="connsiteY4-808" fmla="*/ 37481 h 1854584"/>
                <a:gd name="connsiteX0-809" fmla="*/ 1514099 w 5081687"/>
                <a:gd name="connsiteY0-810" fmla="*/ 37481 h 1854584"/>
                <a:gd name="connsiteX1-811" fmla="*/ 5081687 w 5081687"/>
                <a:gd name="connsiteY1-812" fmla="*/ 1478598 h 1854584"/>
                <a:gd name="connsiteX2-813" fmla="*/ 4079004 w 5081687"/>
                <a:gd name="connsiteY2-814" fmla="*/ 1854584 h 1854584"/>
                <a:gd name="connsiteX3-815" fmla="*/ 0 w 5081687"/>
                <a:gd name="connsiteY3-816" fmla="*/ 1195071 h 1854584"/>
                <a:gd name="connsiteX4-817" fmla="*/ 1514099 w 5081687"/>
                <a:gd name="connsiteY4-818" fmla="*/ 37481 h 1854584"/>
                <a:gd name="connsiteX0-819" fmla="*/ 1514099 w 5484281"/>
                <a:gd name="connsiteY0-820" fmla="*/ 37481 h 1567805"/>
                <a:gd name="connsiteX1-821" fmla="*/ 5081687 w 5484281"/>
                <a:gd name="connsiteY1-822" fmla="*/ 1478598 h 1567805"/>
                <a:gd name="connsiteX2-823" fmla="*/ 5005487 w 5484281"/>
                <a:gd name="connsiteY2-824" fmla="*/ 1567805 h 1567805"/>
                <a:gd name="connsiteX3-825" fmla="*/ 0 w 5484281"/>
                <a:gd name="connsiteY3-826" fmla="*/ 1195071 h 1567805"/>
                <a:gd name="connsiteX4-827" fmla="*/ 1514099 w 5484281"/>
                <a:gd name="connsiteY4-828" fmla="*/ 37481 h 1567805"/>
                <a:gd name="connsiteX0-829" fmla="*/ 225805 w 4195987"/>
                <a:gd name="connsiteY0-830" fmla="*/ 37481 h 1567805"/>
                <a:gd name="connsiteX1-831" fmla="*/ 3793393 w 4195987"/>
                <a:gd name="connsiteY1-832" fmla="*/ 1478598 h 1567805"/>
                <a:gd name="connsiteX2-833" fmla="*/ 3717193 w 4195987"/>
                <a:gd name="connsiteY2-834" fmla="*/ 1567805 h 1567805"/>
                <a:gd name="connsiteX3-835" fmla="*/ 217240 w 4195987"/>
                <a:gd name="connsiteY3-836" fmla="*/ 158248 h 1567805"/>
                <a:gd name="connsiteX4-837" fmla="*/ 225805 w 4195987"/>
                <a:gd name="connsiteY4-838" fmla="*/ 37481 h 1567805"/>
                <a:gd name="connsiteX0-839" fmla="*/ 8564 w 3978746"/>
                <a:gd name="connsiteY0-840" fmla="*/ 37481 h 1567805"/>
                <a:gd name="connsiteX1-841" fmla="*/ 3576152 w 3978746"/>
                <a:gd name="connsiteY1-842" fmla="*/ 1478598 h 1567805"/>
                <a:gd name="connsiteX2-843" fmla="*/ 3499952 w 3978746"/>
                <a:gd name="connsiteY2-844" fmla="*/ 1567805 h 1567805"/>
                <a:gd name="connsiteX3-845" fmla="*/ -1 w 3978746"/>
                <a:gd name="connsiteY3-846" fmla="*/ 158248 h 1567805"/>
                <a:gd name="connsiteX4-847" fmla="*/ 8564 w 3978746"/>
                <a:gd name="connsiteY4-848" fmla="*/ 37481 h 1567805"/>
                <a:gd name="connsiteX0-849" fmla="*/ 8565 w 3576153"/>
                <a:gd name="connsiteY0-850" fmla="*/ 37481 h 1567805"/>
                <a:gd name="connsiteX1-851" fmla="*/ 3576153 w 3576153"/>
                <a:gd name="connsiteY1-852" fmla="*/ 1478598 h 1567805"/>
                <a:gd name="connsiteX2-853" fmla="*/ 3499953 w 3576153"/>
                <a:gd name="connsiteY2-854" fmla="*/ 1567805 h 1567805"/>
                <a:gd name="connsiteX3-855" fmla="*/ 0 w 3576153"/>
                <a:gd name="connsiteY3-856" fmla="*/ 158248 h 1567805"/>
                <a:gd name="connsiteX4-857" fmla="*/ 8565 w 3576153"/>
                <a:gd name="connsiteY4-858" fmla="*/ 37481 h 1567805"/>
                <a:gd name="connsiteX0-859" fmla="*/ 0 w 3567588"/>
                <a:gd name="connsiteY0-860" fmla="*/ 37481 h 1567805"/>
                <a:gd name="connsiteX1-861" fmla="*/ 3567588 w 3567588"/>
                <a:gd name="connsiteY1-862" fmla="*/ 1478598 h 1567805"/>
                <a:gd name="connsiteX2-863" fmla="*/ 3491388 w 3567588"/>
                <a:gd name="connsiteY2-864" fmla="*/ 1567805 h 1567805"/>
                <a:gd name="connsiteX3-865" fmla="*/ 95666 w 3567588"/>
                <a:gd name="connsiteY3-866" fmla="*/ 114128 h 1567805"/>
                <a:gd name="connsiteX4-867" fmla="*/ 0 w 3567588"/>
                <a:gd name="connsiteY4-868" fmla="*/ 37481 h 1567805"/>
                <a:gd name="connsiteX0-869" fmla="*/ 0 w 3567588"/>
                <a:gd name="connsiteY0-870" fmla="*/ 37481 h 1567805"/>
                <a:gd name="connsiteX1-871" fmla="*/ 3567588 w 3567588"/>
                <a:gd name="connsiteY1-872" fmla="*/ 1478598 h 1567805"/>
                <a:gd name="connsiteX2-873" fmla="*/ 3491388 w 3567588"/>
                <a:gd name="connsiteY2-874" fmla="*/ 1567805 h 1567805"/>
                <a:gd name="connsiteX3-875" fmla="*/ 8808 w 3567588"/>
                <a:gd name="connsiteY3-876" fmla="*/ 172955 h 1567805"/>
                <a:gd name="connsiteX4-877" fmla="*/ 0 w 3567588"/>
                <a:gd name="connsiteY4-878" fmla="*/ 37481 h 1567805"/>
                <a:gd name="connsiteX0-879" fmla="*/ 31545 w 3599133"/>
                <a:gd name="connsiteY0-880" fmla="*/ 37481 h 1567805"/>
                <a:gd name="connsiteX1-881" fmla="*/ 3599133 w 3599133"/>
                <a:gd name="connsiteY1-882" fmla="*/ 1478598 h 1567805"/>
                <a:gd name="connsiteX2-883" fmla="*/ 3522933 w 3599133"/>
                <a:gd name="connsiteY2-884" fmla="*/ 1567805 h 1567805"/>
                <a:gd name="connsiteX3-885" fmla="*/ 0 w 3599133"/>
                <a:gd name="connsiteY3-886" fmla="*/ 518849 h 1567805"/>
                <a:gd name="connsiteX4-887" fmla="*/ 31545 w 3599133"/>
                <a:gd name="connsiteY4-888" fmla="*/ 37481 h 1567805"/>
                <a:gd name="connsiteX0-889" fmla="*/ 21456 w 3589044"/>
                <a:gd name="connsiteY0-890" fmla="*/ 37481 h 1567805"/>
                <a:gd name="connsiteX1-891" fmla="*/ 3589044 w 3589044"/>
                <a:gd name="connsiteY1-892" fmla="*/ 1478598 h 1567805"/>
                <a:gd name="connsiteX2-893" fmla="*/ 3512844 w 3589044"/>
                <a:gd name="connsiteY2-894" fmla="*/ 1567805 h 1567805"/>
                <a:gd name="connsiteX3-895" fmla="*/ 0 w 3589044"/>
                <a:gd name="connsiteY3-896" fmla="*/ 523119 h 1567805"/>
                <a:gd name="connsiteX4-897" fmla="*/ 21456 w 3589044"/>
                <a:gd name="connsiteY4-898" fmla="*/ 37481 h 1567805"/>
                <a:gd name="connsiteX0-899" fmla="*/ 21456 w 3589044"/>
                <a:gd name="connsiteY0-900" fmla="*/ 37481 h 1567805"/>
                <a:gd name="connsiteX1-901" fmla="*/ 3589044 w 3589044"/>
                <a:gd name="connsiteY1-902" fmla="*/ 1478598 h 1567805"/>
                <a:gd name="connsiteX2-903" fmla="*/ 3512844 w 3589044"/>
                <a:gd name="connsiteY2-904" fmla="*/ 1567805 h 1567805"/>
                <a:gd name="connsiteX3-905" fmla="*/ 0 w 3589044"/>
                <a:gd name="connsiteY3-906" fmla="*/ 523119 h 1567805"/>
                <a:gd name="connsiteX4-907" fmla="*/ 21456 w 3589044"/>
                <a:gd name="connsiteY4-908" fmla="*/ 37481 h 1567805"/>
                <a:gd name="connsiteX0-909" fmla="*/ 21456 w 3589044"/>
                <a:gd name="connsiteY0-910" fmla="*/ 37481 h 1567805"/>
                <a:gd name="connsiteX1-911" fmla="*/ 3589044 w 3589044"/>
                <a:gd name="connsiteY1-912" fmla="*/ 1478598 h 1567805"/>
                <a:gd name="connsiteX2-913" fmla="*/ 3512844 w 3589044"/>
                <a:gd name="connsiteY2-914" fmla="*/ 1567805 h 1567805"/>
                <a:gd name="connsiteX3-915" fmla="*/ 0 w 3589044"/>
                <a:gd name="connsiteY3-916" fmla="*/ 523119 h 1567805"/>
                <a:gd name="connsiteX4-917" fmla="*/ 21456 w 3589044"/>
                <a:gd name="connsiteY4-918" fmla="*/ 37481 h 1567805"/>
                <a:gd name="connsiteX0-919" fmla="*/ 21456 w 3589044"/>
                <a:gd name="connsiteY0-920" fmla="*/ 37481 h 1567805"/>
                <a:gd name="connsiteX1-921" fmla="*/ 3589044 w 3589044"/>
                <a:gd name="connsiteY1-922" fmla="*/ 1478598 h 1567805"/>
                <a:gd name="connsiteX2-923" fmla="*/ 3512844 w 3589044"/>
                <a:gd name="connsiteY2-924" fmla="*/ 1567805 h 1567805"/>
                <a:gd name="connsiteX3-925" fmla="*/ 0 w 3589044"/>
                <a:gd name="connsiteY3-926" fmla="*/ 523119 h 1567805"/>
                <a:gd name="connsiteX4-927" fmla="*/ 21456 w 3589044"/>
                <a:gd name="connsiteY4-928" fmla="*/ 37481 h 1567805"/>
                <a:gd name="connsiteX0-929" fmla="*/ 21456 w 3589044"/>
                <a:gd name="connsiteY0-930" fmla="*/ 37481 h 1567805"/>
                <a:gd name="connsiteX1-931" fmla="*/ 3589044 w 3589044"/>
                <a:gd name="connsiteY1-932" fmla="*/ 1478598 h 1567805"/>
                <a:gd name="connsiteX2-933" fmla="*/ 3512844 w 3589044"/>
                <a:gd name="connsiteY2-934" fmla="*/ 1567805 h 1567805"/>
                <a:gd name="connsiteX3-935" fmla="*/ 0 w 3589044"/>
                <a:gd name="connsiteY3-936" fmla="*/ 523119 h 1567805"/>
                <a:gd name="connsiteX4-937" fmla="*/ 21456 w 3589044"/>
                <a:gd name="connsiteY4-938" fmla="*/ 37481 h 1567805"/>
                <a:gd name="connsiteX0-939" fmla="*/ 21456 w 3589044"/>
                <a:gd name="connsiteY0-940" fmla="*/ 37481 h 1567805"/>
                <a:gd name="connsiteX1-941" fmla="*/ 3589044 w 3589044"/>
                <a:gd name="connsiteY1-942" fmla="*/ 1478598 h 1567805"/>
                <a:gd name="connsiteX2-943" fmla="*/ 3512844 w 3589044"/>
                <a:gd name="connsiteY2-944" fmla="*/ 1567805 h 1567805"/>
                <a:gd name="connsiteX3-945" fmla="*/ 0 w 3589044"/>
                <a:gd name="connsiteY3-946" fmla="*/ 523119 h 1567805"/>
                <a:gd name="connsiteX4-947" fmla="*/ 21456 w 3589044"/>
                <a:gd name="connsiteY4-948" fmla="*/ 37481 h 1567805"/>
                <a:gd name="connsiteX0-949" fmla="*/ 21456 w 3589044"/>
                <a:gd name="connsiteY0-950" fmla="*/ 37481 h 1567805"/>
                <a:gd name="connsiteX1-951" fmla="*/ 3589044 w 3589044"/>
                <a:gd name="connsiteY1-952" fmla="*/ 1478598 h 1567805"/>
                <a:gd name="connsiteX2-953" fmla="*/ 3512844 w 3589044"/>
                <a:gd name="connsiteY2-954" fmla="*/ 1567805 h 1567805"/>
                <a:gd name="connsiteX3-955" fmla="*/ 0 w 3589044"/>
                <a:gd name="connsiteY3-956" fmla="*/ 523119 h 1567805"/>
                <a:gd name="connsiteX4-957" fmla="*/ 21456 w 3589044"/>
                <a:gd name="connsiteY4-958" fmla="*/ 37481 h 1567805"/>
                <a:gd name="connsiteX0-959" fmla="*/ 21456 w 3589044"/>
                <a:gd name="connsiteY0-960" fmla="*/ 37481 h 1567805"/>
                <a:gd name="connsiteX1-961" fmla="*/ 3589044 w 3589044"/>
                <a:gd name="connsiteY1-962" fmla="*/ 1478598 h 1567805"/>
                <a:gd name="connsiteX2-963" fmla="*/ 3512844 w 3589044"/>
                <a:gd name="connsiteY2-964" fmla="*/ 1567805 h 1567805"/>
                <a:gd name="connsiteX3-965" fmla="*/ 0 w 3589044"/>
                <a:gd name="connsiteY3-966" fmla="*/ 523119 h 1567805"/>
                <a:gd name="connsiteX4-967" fmla="*/ 21456 w 3589044"/>
                <a:gd name="connsiteY4-968" fmla="*/ 37481 h 1567805"/>
                <a:gd name="connsiteX0-969" fmla="*/ 0 w 3634842"/>
                <a:gd name="connsiteY0-970" fmla="*/ 47711 h 1262033"/>
                <a:gd name="connsiteX1-971" fmla="*/ 3634842 w 3634842"/>
                <a:gd name="connsiteY1-972" fmla="*/ 1172826 h 1262033"/>
                <a:gd name="connsiteX2-973" fmla="*/ 3558642 w 3634842"/>
                <a:gd name="connsiteY2-974" fmla="*/ 1262033 h 1262033"/>
                <a:gd name="connsiteX3-975" fmla="*/ 45798 w 3634842"/>
                <a:gd name="connsiteY3-976" fmla="*/ 217347 h 1262033"/>
                <a:gd name="connsiteX4-977" fmla="*/ 0 w 3634842"/>
                <a:gd name="connsiteY4-978" fmla="*/ 47711 h 1262033"/>
                <a:gd name="connsiteX0-979" fmla="*/ 0 w 3634842"/>
                <a:gd name="connsiteY0-980" fmla="*/ 131073 h 1345395"/>
                <a:gd name="connsiteX1-981" fmla="*/ 3634842 w 3634842"/>
                <a:gd name="connsiteY1-982" fmla="*/ 1256188 h 1345395"/>
                <a:gd name="connsiteX2-983" fmla="*/ 3558642 w 3634842"/>
                <a:gd name="connsiteY2-984" fmla="*/ 1345395 h 1345395"/>
                <a:gd name="connsiteX3-985" fmla="*/ 45798 w 3634842"/>
                <a:gd name="connsiteY3-986" fmla="*/ 300709 h 1345395"/>
                <a:gd name="connsiteX4-987" fmla="*/ 0 w 3634842"/>
                <a:gd name="connsiteY4-988" fmla="*/ 131073 h 1345395"/>
                <a:gd name="connsiteX0-989" fmla="*/ 0 w 3634842"/>
                <a:gd name="connsiteY0-990" fmla="*/ 131073 h 1345395"/>
                <a:gd name="connsiteX1-991" fmla="*/ 3634842 w 3634842"/>
                <a:gd name="connsiteY1-992" fmla="*/ 1256188 h 1345395"/>
                <a:gd name="connsiteX2-993" fmla="*/ 3558642 w 3634842"/>
                <a:gd name="connsiteY2-994" fmla="*/ 1345395 h 1345395"/>
                <a:gd name="connsiteX3-995" fmla="*/ 42160 w 3634842"/>
                <a:gd name="connsiteY3-996" fmla="*/ 309947 h 1345395"/>
                <a:gd name="connsiteX4-997" fmla="*/ 0 w 3634842"/>
                <a:gd name="connsiteY4-998" fmla="*/ 131073 h 1345395"/>
                <a:gd name="connsiteX0-999" fmla="*/ 0 w 3634842"/>
                <a:gd name="connsiteY0-1000" fmla="*/ 132118 h 1333629"/>
                <a:gd name="connsiteX1-1001" fmla="*/ 3634842 w 3634842"/>
                <a:gd name="connsiteY1-1002" fmla="*/ 1244422 h 1333629"/>
                <a:gd name="connsiteX2-1003" fmla="*/ 3558642 w 3634842"/>
                <a:gd name="connsiteY2-1004" fmla="*/ 1333629 h 1333629"/>
                <a:gd name="connsiteX3-1005" fmla="*/ 42160 w 3634842"/>
                <a:gd name="connsiteY3-1006" fmla="*/ 298181 h 1333629"/>
                <a:gd name="connsiteX4-1007" fmla="*/ 0 w 3634842"/>
                <a:gd name="connsiteY4-1008" fmla="*/ 132118 h 1333629"/>
                <a:gd name="connsiteX0-1009" fmla="*/ 0 w 3628116"/>
                <a:gd name="connsiteY0-1010" fmla="*/ 130386 h 1353250"/>
                <a:gd name="connsiteX1-1011" fmla="*/ 3628116 w 3628116"/>
                <a:gd name="connsiteY1-1012" fmla="*/ 1264043 h 1353250"/>
                <a:gd name="connsiteX2-1013" fmla="*/ 3551916 w 3628116"/>
                <a:gd name="connsiteY2-1014" fmla="*/ 1353250 h 1353250"/>
                <a:gd name="connsiteX3-1015" fmla="*/ 35434 w 3628116"/>
                <a:gd name="connsiteY3-1016" fmla="*/ 317802 h 1353250"/>
                <a:gd name="connsiteX4-1017" fmla="*/ 0 w 3628116"/>
                <a:gd name="connsiteY4-1018" fmla="*/ 130386 h 1353250"/>
                <a:gd name="connsiteX0-1019" fmla="*/ 0 w 3621391"/>
                <a:gd name="connsiteY0-1020" fmla="*/ 131420 h 1341473"/>
                <a:gd name="connsiteX1-1021" fmla="*/ 3621391 w 3621391"/>
                <a:gd name="connsiteY1-1022" fmla="*/ 1252266 h 1341473"/>
                <a:gd name="connsiteX2-1023" fmla="*/ 3545191 w 3621391"/>
                <a:gd name="connsiteY2-1024" fmla="*/ 1341473 h 1341473"/>
                <a:gd name="connsiteX3-1025" fmla="*/ 28709 w 3621391"/>
                <a:gd name="connsiteY3-1026" fmla="*/ 306025 h 1341473"/>
                <a:gd name="connsiteX4-1027" fmla="*/ 0 w 3621391"/>
                <a:gd name="connsiteY4-1028" fmla="*/ 131420 h 1341473"/>
                <a:gd name="connsiteX0-1029" fmla="*/ 0 w 3621391"/>
                <a:gd name="connsiteY0-1030" fmla="*/ 131420 h 1341473"/>
                <a:gd name="connsiteX1-1031" fmla="*/ 3621391 w 3621391"/>
                <a:gd name="connsiteY1-1032" fmla="*/ 1252266 h 1341473"/>
                <a:gd name="connsiteX2-1033" fmla="*/ 3545191 w 3621391"/>
                <a:gd name="connsiteY2-1034" fmla="*/ 1341473 h 1341473"/>
                <a:gd name="connsiteX3-1035" fmla="*/ 35435 w 3621391"/>
                <a:gd name="connsiteY3-1036" fmla="*/ 310295 h 1341473"/>
                <a:gd name="connsiteX4-1037" fmla="*/ 0 w 3621391"/>
                <a:gd name="connsiteY4-1038" fmla="*/ 131420 h 1341473"/>
                <a:gd name="connsiteX0-1039" fmla="*/ 0 w 3628116"/>
                <a:gd name="connsiteY0-1040" fmla="*/ 131420 h 1341473"/>
                <a:gd name="connsiteX1-1041" fmla="*/ 3628116 w 3628116"/>
                <a:gd name="connsiteY1-1042" fmla="*/ 1252266 h 1341473"/>
                <a:gd name="connsiteX2-1043" fmla="*/ 3551916 w 3628116"/>
                <a:gd name="connsiteY2-1044" fmla="*/ 1341473 h 1341473"/>
                <a:gd name="connsiteX3-1045" fmla="*/ 42160 w 3628116"/>
                <a:gd name="connsiteY3-1046" fmla="*/ 310295 h 1341473"/>
                <a:gd name="connsiteX4-1047" fmla="*/ 0 w 3628116"/>
                <a:gd name="connsiteY4-1048" fmla="*/ 131420 h 1341473"/>
                <a:gd name="connsiteX0-1049" fmla="*/ 0 w 3628116"/>
                <a:gd name="connsiteY0-1050" fmla="*/ 131420 h 1341473"/>
                <a:gd name="connsiteX1-1051" fmla="*/ 3628116 w 3628116"/>
                <a:gd name="connsiteY1-1052" fmla="*/ 1252266 h 1341473"/>
                <a:gd name="connsiteX2-1053" fmla="*/ 3551916 w 3628116"/>
                <a:gd name="connsiteY2-1054" fmla="*/ 1341473 h 1341473"/>
                <a:gd name="connsiteX3-1055" fmla="*/ 52249 w 3628116"/>
                <a:gd name="connsiteY3-1056" fmla="*/ 318837 h 1341473"/>
                <a:gd name="connsiteX4-1057" fmla="*/ 0 w 3628116"/>
                <a:gd name="connsiteY4-1058" fmla="*/ 131420 h 1341473"/>
                <a:gd name="connsiteX0-1059" fmla="*/ 0 w 3628116"/>
                <a:gd name="connsiteY0-1060" fmla="*/ 132118 h 1333629"/>
                <a:gd name="connsiteX1-1061" fmla="*/ 3628116 w 3628116"/>
                <a:gd name="connsiteY1-1062" fmla="*/ 1244422 h 1333629"/>
                <a:gd name="connsiteX2-1063" fmla="*/ 3551916 w 3628116"/>
                <a:gd name="connsiteY2-1064" fmla="*/ 1333629 h 1333629"/>
                <a:gd name="connsiteX3-1065" fmla="*/ 52249 w 3628116"/>
                <a:gd name="connsiteY3-1066" fmla="*/ 310993 h 1333629"/>
                <a:gd name="connsiteX4-1067" fmla="*/ 0 w 3628116"/>
                <a:gd name="connsiteY4-1068" fmla="*/ 132118 h 1333629"/>
                <a:gd name="connsiteX0-1069" fmla="*/ 0 w 3628116"/>
                <a:gd name="connsiteY0-1070" fmla="*/ 132118 h 1333629"/>
                <a:gd name="connsiteX1-1071" fmla="*/ 3628116 w 3628116"/>
                <a:gd name="connsiteY1-1072" fmla="*/ 1244422 h 1333629"/>
                <a:gd name="connsiteX2-1073" fmla="*/ 3551916 w 3628116"/>
                <a:gd name="connsiteY2-1074" fmla="*/ 1333629 h 1333629"/>
                <a:gd name="connsiteX3-1075" fmla="*/ 52249 w 3628116"/>
                <a:gd name="connsiteY3-1076" fmla="*/ 310993 h 1333629"/>
                <a:gd name="connsiteX4-1077" fmla="*/ 0 w 3628116"/>
                <a:gd name="connsiteY4-1078" fmla="*/ 132118 h 1333629"/>
                <a:gd name="connsiteX0-1079" fmla="*/ 0 w 3628116"/>
                <a:gd name="connsiteY0-1080" fmla="*/ 132118 h 1333629"/>
                <a:gd name="connsiteX1-1081" fmla="*/ 3628116 w 3628116"/>
                <a:gd name="connsiteY1-1082" fmla="*/ 1244422 h 1333629"/>
                <a:gd name="connsiteX2-1083" fmla="*/ 3551916 w 3628116"/>
                <a:gd name="connsiteY2-1084" fmla="*/ 1333629 h 1333629"/>
                <a:gd name="connsiteX3-1085" fmla="*/ 48886 w 3628116"/>
                <a:gd name="connsiteY3-1086" fmla="*/ 315263 h 1333629"/>
                <a:gd name="connsiteX4-1087" fmla="*/ 0 w 3628116"/>
                <a:gd name="connsiteY4-1088" fmla="*/ 132118 h 1333629"/>
                <a:gd name="connsiteX0-1089" fmla="*/ 0 w 3624754"/>
                <a:gd name="connsiteY0-1090" fmla="*/ 132823 h 1325794"/>
                <a:gd name="connsiteX1-1091" fmla="*/ 3624754 w 3624754"/>
                <a:gd name="connsiteY1-1092" fmla="*/ 1236587 h 1325794"/>
                <a:gd name="connsiteX2-1093" fmla="*/ 3548554 w 3624754"/>
                <a:gd name="connsiteY2-1094" fmla="*/ 1325794 h 1325794"/>
                <a:gd name="connsiteX3-1095" fmla="*/ 45524 w 3624754"/>
                <a:gd name="connsiteY3-1096" fmla="*/ 307428 h 1325794"/>
                <a:gd name="connsiteX4-1097" fmla="*/ 0 w 3624754"/>
                <a:gd name="connsiteY4-1098" fmla="*/ 132823 h 1325794"/>
                <a:gd name="connsiteX0-1099" fmla="*/ 0 w 3631479"/>
                <a:gd name="connsiteY0-1100" fmla="*/ 132823 h 1325794"/>
                <a:gd name="connsiteX1-1101" fmla="*/ 3631479 w 3631479"/>
                <a:gd name="connsiteY1-1102" fmla="*/ 1236587 h 1325794"/>
                <a:gd name="connsiteX2-1103" fmla="*/ 3555279 w 3631479"/>
                <a:gd name="connsiteY2-1104" fmla="*/ 1325794 h 1325794"/>
                <a:gd name="connsiteX3-1105" fmla="*/ 52249 w 3631479"/>
                <a:gd name="connsiteY3-1106" fmla="*/ 307428 h 1325794"/>
                <a:gd name="connsiteX4-1107" fmla="*/ 0 w 3631479"/>
                <a:gd name="connsiteY4-1108" fmla="*/ 132823 h 1325794"/>
                <a:gd name="connsiteX0-1109" fmla="*/ 38545 w 3579230"/>
                <a:gd name="connsiteY0-1110" fmla="*/ 124506 h 1424234"/>
                <a:gd name="connsiteX1-1111" fmla="*/ 3579230 w 3579230"/>
                <a:gd name="connsiteY1-1112" fmla="*/ 1335027 h 1424234"/>
                <a:gd name="connsiteX2-1113" fmla="*/ 3503030 w 3579230"/>
                <a:gd name="connsiteY2-1114" fmla="*/ 1424234 h 1424234"/>
                <a:gd name="connsiteX3-1115" fmla="*/ 0 w 3579230"/>
                <a:gd name="connsiteY3-1116" fmla="*/ 405868 h 1424234"/>
                <a:gd name="connsiteX4-1117" fmla="*/ 38545 w 3579230"/>
                <a:gd name="connsiteY4-1118" fmla="*/ 124506 h 1424234"/>
                <a:gd name="connsiteX0-1119" fmla="*/ 0 w 3621390"/>
                <a:gd name="connsiteY0-1120" fmla="*/ 132470 h 1329711"/>
                <a:gd name="connsiteX1-1121" fmla="*/ 3621390 w 3621390"/>
                <a:gd name="connsiteY1-1122" fmla="*/ 1240504 h 1329711"/>
                <a:gd name="connsiteX2-1123" fmla="*/ 3545190 w 3621390"/>
                <a:gd name="connsiteY2-1124" fmla="*/ 1329711 h 1329711"/>
                <a:gd name="connsiteX3-1125" fmla="*/ 42160 w 3621390"/>
                <a:gd name="connsiteY3-1126" fmla="*/ 311345 h 1329711"/>
                <a:gd name="connsiteX4-1127" fmla="*/ 0 w 3621390"/>
                <a:gd name="connsiteY4-1128" fmla="*/ 132470 h 1329711"/>
                <a:gd name="connsiteX0-1129" fmla="*/ 0 w 3628115"/>
                <a:gd name="connsiteY0-1130" fmla="*/ 132116 h 1333629"/>
                <a:gd name="connsiteX1-1131" fmla="*/ 3628115 w 3628115"/>
                <a:gd name="connsiteY1-1132" fmla="*/ 1244422 h 1333629"/>
                <a:gd name="connsiteX2-1133" fmla="*/ 3551915 w 3628115"/>
                <a:gd name="connsiteY2-1134" fmla="*/ 1333629 h 1333629"/>
                <a:gd name="connsiteX3-1135" fmla="*/ 48885 w 3628115"/>
                <a:gd name="connsiteY3-1136" fmla="*/ 315263 h 1333629"/>
                <a:gd name="connsiteX4-1137" fmla="*/ 0 w 3628115"/>
                <a:gd name="connsiteY4-1138" fmla="*/ 132116 h 1333629"/>
                <a:gd name="connsiteX0-1139" fmla="*/ 0 w 3628115"/>
                <a:gd name="connsiteY0-1140" fmla="*/ 132118 h 1342171"/>
                <a:gd name="connsiteX1-1141" fmla="*/ 3628115 w 3628115"/>
                <a:gd name="connsiteY1-1142" fmla="*/ 1244424 h 1342171"/>
                <a:gd name="connsiteX2-1143" fmla="*/ 3548554 w 3628115"/>
                <a:gd name="connsiteY2-1144" fmla="*/ 1342171 h 1342171"/>
                <a:gd name="connsiteX3-1145" fmla="*/ 48885 w 3628115"/>
                <a:gd name="connsiteY3-1146" fmla="*/ 315265 h 1342171"/>
                <a:gd name="connsiteX4-1147" fmla="*/ 0 w 3628115"/>
                <a:gd name="connsiteY4-1148" fmla="*/ 132118 h 13421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628115" h="1342171">
                  <a:moveTo>
                    <a:pt x="0" y="132118"/>
                  </a:moveTo>
                  <a:cubicBezTo>
                    <a:pt x="2121376" y="-393236"/>
                    <a:pt x="3237305" y="787153"/>
                    <a:pt x="3628115" y="1244424"/>
                  </a:cubicBezTo>
                  <a:lnTo>
                    <a:pt x="3548554" y="1342171"/>
                  </a:lnTo>
                  <a:cubicBezTo>
                    <a:pt x="3118226" y="909345"/>
                    <a:pt x="1828720" y="-261962"/>
                    <a:pt x="48885" y="315265"/>
                  </a:cubicBezTo>
                  <a:lnTo>
                    <a:pt x="0" y="132118"/>
                  </a:lnTo>
                  <a:close/>
                </a:path>
              </a:pathLst>
            </a:custGeom>
            <a:grpFill/>
            <a:ln w="31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"/>
            <p:cNvSpPr/>
            <p:nvPr/>
          </p:nvSpPr>
          <p:spPr>
            <a:xfrm rot="20263630">
              <a:off x="6525406" y="3930842"/>
              <a:ext cx="791170" cy="620300"/>
            </a:xfrm>
            <a:custGeom>
              <a:avLst/>
              <a:gdLst>
                <a:gd name="connsiteX0" fmla="*/ 0 w 648072"/>
                <a:gd name="connsiteY0" fmla="*/ 0 h 272033"/>
                <a:gd name="connsiteX1" fmla="*/ 648072 w 648072"/>
                <a:gd name="connsiteY1" fmla="*/ 0 h 272033"/>
                <a:gd name="connsiteX2" fmla="*/ 648072 w 648072"/>
                <a:gd name="connsiteY2" fmla="*/ 272033 h 272033"/>
                <a:gd name="connsiteX3" fmla="*/ 0 w 648072"/>
                <a:gd name="connsiteY3" fmla="*/ 272033 h 272033"/>
                <a:gd name="connsiteX4" fmla="*/ 0 w 648072"/>
                <a:gd name="connsiteY4" fmla="*/ 0 h 272033"/>
                <a:gd name="connsiteX0-1" fmla="*/ 0 w 1073188"/>
                <a:gd name="connsiteY0-2" fmla="*/ 641684 h 913717"/>
                <a:gd name="connsiteX1-3" fmla="*/ 1073188 w 1073188"/>
                <a:gd name="connsiteY1-4" fmla="*/ 0 h 913717"/>
                <a:gd name="connsiteX2-5" fmla="*/ 648072 w 1073188"/>
                <a:gd name="connsiteY2-6" fmla="*/ 913717 h 913717"/>
                <a:gd name="connsiteX3-7" fmla="*/ 0 w 1073188"/>
                <a:gd name="connsiteY3-8" fmla="*/ 913717 h 913717"/>
                <a:gd name="connsiteX4-9" fmla="*/ 0 w 1073188"/>
                <a:gd name="connsiteY4-10" fmla="*/ 641684 h 913717"/>
                <a:gd name="connsiteX0-11" fmla="*/ 64169 w 1137357"/>
                <a:gd name="connsiteY0-12" fmla="*/ 641684 h 913717"/>
                <a:gd name="connsiteX1-13" fmla="*/ 1137357 w 1137357"/>
                <a:gd name="connsiteY1-14" fmla="*/ 0 h 913717"/>
                <a:gd name="connsiteX2-15" fmla="*/ 712241 w 1137357"/>
                <a:gd name="connsiteY2-16" fmla="*/ 913717 h 913717"/>
                <a:gd name="connsiteX3-17" fmla="*/ 0 w 1137357"/>
                <a:gd name="connsiteY3-18" fmla="*/ 705170 h 913717"/>
                <a:gd name="connsiteX4-19" fmla="*/ 64169 w 1137357"/>
                <a:gd name="connsiteY4-20" fmla="*/ 641684 h 913717"/>
                <a:gd name="connsiteX0-21" fmla="*/ 64169 w 1137357"/>
                <a:gd name="connsiteY0-22" fmla="*/ 641684 h 705170"/>
                <a:gd name="connsiteX1-23" fmla="*/ 1137357 w 1137357"/>
                <a:gd name="connsiteY1-24" fmla="*/ 0 h 705170"/>
                <a:gd name="connsiteX2-25" fmla="*/ 1053135 w 1137357"/>
                <a:gd name="connsiteY2-26" fmla="*/ 87548 h 705170"/>
                <a:gd name="connsiteX3-27" fmla="*/ 0 w 1137357"/>
                <a:gd name="connsiteY3-28" fmla="*/ 705170 h 705170"/>
                <a:gd name="connsiteX4-29" fmla="*/ 64169 w 1137357"/>
                <a:gd name="connsiteY4-30" fmla="*/ 641684 h 705170"/>
                <a:gd name="connsiteX0-31" fmla="*/ 64169 w 1137357"/>
                <a:gd name="connsiteY0-32" fmla="*/ 641684 h 705170"/>
                <a:gd name="connsiteX1-33" fmla="*/ 1137357 w 1137357"/>
                <a:gd name="connsiteY1-34" fmla="*/ 0 h 705170"/>
                <a:gd name="connsiteX2-35" fmla="*/ 1097251 w 1137357"/>
                <a:gd name="connsiteY2-36" fmla="*/ 55464 h 705170"/>
                <a:gd name="connsiteX3-37" fmla="*/ 0 w 1137357"/>
                <a:gd name="connsiteY3-38" fmla="*/ 705170 h 705170"/>
                <a:gd name="connsiteX4-39" fmla="*/ 64169 w 1137357"/>
                <a:gd name="connsiteY4-40" fmla="*/ 641684 h 705170"/>
                <a:gd name="connsiteX0-41" fmla="*/ 64169 w 1137357"/>
                <a:gd name="connsiteY0-42" fmla="*/ 641684 h 705170"/>
                <a:gd name="connsiteX1-43" fmla="*/ 1137357 w 1137357"/>
                <a:gd name="connsiteY1-44" fmla="*/ 0 h 705170"/>
                <a:gd name="connsiteX2-45" fmla="*/ 1097251 w 1137357"/>
                <a:gd name="connsiteY2-46" fmla="*/ 55464 h 705170"/>
                <a:gd name="connsiteX3-47" fmla="*/ 0 w 1137357"/>
                <a:gd name="connsiteY3-48" fmla="*/ 705170 h 705170"/>
                <a:gd name="connsiteX4-49" fmla="*/ 64169 w 1137357"/>
                <a:gd name="connsiteY4-50" fmla="*/ 641684 h 705170"/>
                <a:gd name="connsiteX0-51" fmla="*/ 64169 w 1137357"/>
                <a:gd name="connsiteY0-52" fmla="*/ 641684 h 705170"/>
                <a:gd name="connsiteX1-53" fmla="*/ 1137357 w 1137357"/>
                <a:gd name="connsiteY1-54" fmla="*/ 0 h 705170"/>
                <a:gd name="connsiteX2-55" fmla="*/ 1097251 w 1137357"/>
                <a:gd name="connsiteY2-56" fmla="*/ 55464 h 705170"/>
                <a:gd name="connsiteX3-57" fmla="*/ 0 w 1137357"/>
                <a:gd name="connsiteY3-58" fmla="*/ 705170 h 705170"/>
                <a:gd name="connsiteX4-59" fmla="*/ 64169 w 1137357"/>
                <a:gd name="connsiteY4-60" fmla="*/ 641684 h 705170"/>
                <a:gd name="connsiteX0-61" fmla="*/ 64169 w 1137357"/>
                <a:gd name="connsiteY0-62" fmla="*/ 641684 h 705170"/>
                <a:gd name="connsiteX1-63" fmla="*/ 1137357 w 1137357"/>
                <a:gd name="connsiteY1-64" fmla="*/ 0 h 705170"/>
                <a:gd name="connsiteX2-65" fmla="*/ 1097251 w 1137357"/>
                <a:gd name="connsiteY2-66" fmla="*/ 55464 h 705170"/>
                <a:gd name="connsiteX3-67" fmla="*/ 0 w 1137357"/>
                <a:gd name="connsiteY3-68" fmla="*/ 705170 h 705170"/>
                <a:gd name="connsiteX4-69" fmla="*/ 64169 w 1137357"/>
                <a:gd name="connsiteY4-70" fmla="*/ 641684 h 705170"/>
                <a:gd name="connsiteX0-71" fmla="*/ 64169 w 1134976"/>
                <a:gd name="connsiteY0-72" fmla="*/ 641684 h 705170"/>
                <a:gd name="connsiteX1-73" fmla="*/ 1134976 w 1134976"/>
                <a:gd name="connsiteY1-74" fmla="*/ 0 h 705170"/>
                <a:gd name="connsiteX2-75" fmla="*/ 1097251 w 1134976"/>
                <a:gd name="connsiteY2-76" fmla="*/ 55464 h 705170"/>
                <a:gd name="connsiteX3-77" fmla="*/ 0 w 1134976"/>
                <a:gd name="connsiteY3-78" fmla="*/ 705170 h 705170"/>
                <a:gd name="connsiteX4-79" fmla="*/ 64169 w 1134976"/>
                <a:gd name="connsiteY4-80" fmla="*/ 641684 h 705170"/>
                <a:gd name="connsiteX0-81" fmla="*/ 64169 w 1142119"/>
                <a:gd name="connsiteY0-82" fmla="*/ 648828 h 712314"/>
                <a:gd name="connsiteX1-83" fmla="*/ 1142119 w 1142119"/>
                <a:gd name="connsiteY1-84" fmla="*/ 0 h 712314"/>
                <a:gd name="connsiteX2-85" fmla="*/ 1097251 w 1142119"/>
                <a:gd name="connsiteY2-86" fmla="*/ 62608 h 712314"/>
                <a:gd name="connsiteX3-87" fmla="*/ 0 w 1142119"/>
                <a:gd name="connsiteY3-88" fmla="*/ 712314 h 712314"/>
                <a:gd name="connsiteX4-89" fmla="*/ 64169 w 1142119"/>
                <a:gd name="connsiteY4-90" fmla="*/ 648828 h 712314"/>
                <a:gd name="connsiteX0-91" fmla="*/ 64169 w 1132594"/>
                <a:gd name="connsiteY0-92" fmla="*/ 644066 h 707552"/>
                <a:gd name="connsiteX1-93" fmla="*/ 1132594 w 1132594"/>
                <a:gd name="connsiteY1-94" fmla="*/ 0 h 707552"/>
                <a:gd name="connsiteX2-95" fmla="*/ 1097251 w 1132594"/>
                <a:gd name="connsiteY2-96" fmla="*/ 57846 h 707552"/>
                <a:gd name="connsiteX3-97" fmla="*/ 0 w 1132594"/>
                <a:gd name="connsiteY3-98" fmla="*/ 707552 h 707552"/>
                <a:gd name="connsiteX4-99" fmla="*/ 64169 w 1132594"/>
                <a:gd name="connsiteY4-100" fmla="*/ 644066 h 707552"/>
                <a:gd name="connsiteX0-101" fmla="*/ 54644 w 1123069"/>
                <a:gd name="connsiteY0-102" fmla="*/ 644066 h 700408"/>
                <a:gd name="connsiteX1-103" fmla="*/ 1123069 w 1123069"/>
                <a:gd name="connsiteY1-104" fmla="*/ 0 h 700408"/>
                <a:gd name="connsiteX2-105" fmla="*/ 1087726 w 1123069"/>
                <a:gd name="connsiteY2-106" fmla="*/ 57846 h 700408"/>
                <a:gd name="connsiteX3-107" fmla="*/ 0 w 1123069"/>
                <a:gd name="connsiteY3-108" fmla="*/ 700408 h 700408"/>
                <a:gd name="connsiteX4-109" fmla="*/ 54644 w 1123069"/>
                <a:gd name="connsiteY4-110" fmla="*/ 644066 h 700408"/>
                <a:gd name="connsiteX0-111" fmla="*/ 52262 w 1120687"/>
                <a:gd name="connsiteY0-112" fmla="*/ 644066 h 695645"/>
                <a:gd name="connsiteX1-113" fmla="*/ 1120687 w 1120687"/>
                <a:gd name="connsiteY1-114" fmla="*/ 0 h 695645"/>
                <a:gd name="connsiteX2-115" fmla="*/ 1085344 w 1120687"/>
                <a:gd name="connsiteY2-116" fmla="*/ 57846 h 695645"/>
                <a:gd name="connsiteX3-117" fmla="*/ 0 w 1120687"/>
                <a:gd name="connsiteY3-118" fmla="*/ 695645 h 695645"/>
                <a:gd name="connsiteX4-119" fmla="*/ 52262 w 1120687"/>
                <a:gd name="connsiteY4-120" fmla="*/ 644066 h 695645"/>
                <a:gd name="connsiteX0-121" fmla="*/ 52262 w 1120687"/>
                <a:gd name="connsiteY0-122" fmla="*/ 644066 h 695645"/>
                <a:gd name="connsiteX1-123" fmla="*/ 1120687 w 1120687"/>
                <a:gd name="connsiteY1-124" fmla="*/ 0 h 695645"/>
                <a:gd name="connsiteX2-125" fmla="*/ 1114300 w 1120687"/>
                <a:gd name="connsiteY2-126" fmla="*/ 69706 h 695645"/>
                <a:gd name="connsiteX3-127" fmla="*/ 0 w 1120687"/>
                <a:gd name="connsiteY3-128" fmla="*/ 695645 h 695645"/>
                <a:gd name="connsiteX4-129" fmla="*/ 52262 w 1120687"/>
                <a:gd name="connsiteY4-130" fmla="*/ 644066 h 695645"/>
                <a:gd name="connsiteX0-131" fmla="*/ 0 w 1068425"/>
                <a:gd name="connsiteY0-132" fmla="*/ 644066 h 644066"/>
                <a:gd name="connsiteX1-133" fmla="*/ 1068425 w 1068425"/>
                <a:gd name="connsiteY1-134" fmla="*/ 0 h 644066"/>
                <a:gd name="connsiteX2-135" fmla="*/ 1062038 w 1068425"/>
                <a:gd name="connsiteY2-136" fmla="*/ 69706 h 644066"/>
                <a:gd name="connsiteX3-137" fmla="*/ 273073 w 1068425"/>
                <a:gd name="connsiteY3-138" fmla="*/ 626009 h 644066"/>
                <a:gd name="connsiteX4-139" fmla="*/ 0 w 1068425"/>
                <a:gd name="connsiteY4-140" fmla="*/ 644066 h 644066"/>
                <a:gd name="connsiteX0-141" fmla="*/ 74972 w 795352"/>
                <a:gd name="connsiteY0-142" fmla="*/ 482288 h 626009"/>
                <a:gd name="connsiteX1-143" fmla="*/ 795352 w 795352"/>
                <a:gd name="connsiteY1-144" fmla="*/ 0 h 626009"/>
                <a:gd name="connsiteX2-145" fmla="*/ 788965 w 795352"/>
                <a:gd name="connsiteY2-146" fmla="*/ 69706 h 626009"/>
                <a:gd name="connsiteX3-147" fmla="*/ 0 w 795352"/>
                <a:gd name="connsiteY3-148" fmla="*/ 626009 h 626009"/>
                <a:gd name="connsiteX4-149" fmla="*/ 74972 w 795352"/>
                <a:gd name="connsiteY4-150" fmla="*/ 482288 h 626009"/>
                <a:gd name="connsiteX0-151" fmla="*/ 5474 w 795352"/>
                <a:gd name="connsiteY0-152" fmla="*/ 532723 h 626009"/>
                <a:gd name="connsiteX1-153" fmla="*/ 795352 w 795352"/>
                <a:gd name="connsiteY1-154" fmla="*/ 0 h 626009"/>
                <a:gd name="connsiteX2-155" fmla="*/ 788965 w 795352"/>
                <a:gd name="connsiteY2-156" fmla="*/ 69706 h 626009"/>
                <a:gd name="connsiteX3-157" fmla="*/ 0 w 795352"/>
                <a:gd name="connsiteY3-158" fmla="*/ 626009 h 626009"/>
                <a:gd name="connsiteX4-159" fmla="*/ 5474 w 795352"/>
                <a:gd name="connsiteY4-160" fmla="*/ 532723 h 626009"/>
                <a:gd name="connsiteX0-161" fmla="*/ 8404 w 795352"/>
                <a:gd name="connsiteY0-162" fmla="*/ 525572 h 626009"/>
                <a:gd name="connsiteX1-163" fmla="*/ 795352 w 795352"/>
                <a:gd name="connsiteY1-164" fmla="*/ 0 h 626009"/>
                <a:gd name="connsiteX2-165" fmla="*/ 788965 w 795352"/>
                <a:gd name="connsiteY2-166" fmla="*/ 69706 h 626009"/>
                <a:gd name="connsiteX3-167" fmla="*/ 0 w 795352"/>
                <a:gd name="connsiteY3-168" fmla="*/ 626009 h 626009"/>
                <a:gd name="connsiteX4-169" fmla="*/ 8404 w 795352"/>
                <a:gd name="connsiteY4-170" fmla="*/ 525572 h 626009"/>
                <a:gd name="connsiteX0-171" fmla="*/ 8404 w 795352"/>
                <a:gd name="connsiteY0-172" fmla="*/ 525572 h 626009"/>
                <a:gd name="connsiteX1-173" fmla="*/ 795352 w 795352"/>
                <a:gd name="connsiteY1-174" fmla="*/ 0 h 626009"/>
                <a:gd name="connsiteX2-175" fmla="*/ 788965 w 795352"/>
                <a:gd name="connsiteY2-176" fmla="*/ 69706 h 626009"/>
                <a:gd name="connsiteX3-177" fmla="*/ 0 w 795352"/>
                <a:gd name="connsiteY3-178" fmla="*/ 626009 h 626009"/>
                <a:gd name="connsiteX4-179" fmla="*/ 8404 w 795352"/>
                <a:gd name="connsiteY4-180" fmla="*/ 525572 h 626009"/>
                <a:gd name="connsiteX0-181" fmla="*/ 8404 w 795352"/>
                <a:gd name="connsiteY0-182" fmla="*/ 525572 h 626009"/>
                <a:gd name="connsiteX1-183" fmla="*/ 795352 w 795352"/>
                <a:gd name="connsiteY1-184" fmla="*/ 0 h 626009"/>
                <a:gd name="connsiteX2-185" fmla="*/ 788965 w 795352"/>
                <a:gd name="connsiteY2-186" fmla="*/ 69706 h 626009"/>
                <a:gd name="connsiteX3-187" fmla="*/ 0 w 795352"/>
                <a:gd name="connsiteY3-188" fmla="*/ 626009 h 626009"/>
                <a:gd name="connsiteX4-189" fmla="*/ 8404 w 795352"/>
                <a:gd name="connsiteY4-190" fmla="*/ 525572 h 626009"/>
                <a:gd name="connsiteX0-191" fmla="*/ 8404 w 795352"/>
                <a:gd name="connsiteY0-192" fmla="*/ 525572 h 626009"/>
                <a:gd name="connsiteX1-193" fmla="*/ 795352 w 795352"/>
                <a:gd name="connsiteY1-194" fmla="*/ 0 h 626009"/>
                <a:gd name="connsiteX2-195" fmla="*/ 788965 w 795352"/>
                <a:gd name="connsiteY2-196" fmla="*/ 69706 h 626009"/>
                <a:gd name="connsiteX3-197" fmla="*/ 0 w 795352"/>
                <a:gd name="connsiteY3-198" fmla="*/ 626009 h 626009"/>
                <a:gd name="connsiteX4-199" fmla="*/ 8404 w 795352"/>
                <a:gd name="connsiteY4-200" fmla="*/ 525572 h 626009"/>
                <a:gd name="connsiteX0-201" fmla="*/ 8404 w 795352"/>
                <a:gd name="connsiteY0-202" fmla="*/ 525572 h 626009"/>
                <a:gd name="connsiteX1-203" fmla="*/ 795352 w 795352"/>
                <a:gd name="connsiteY1-204" fmla="*/ 0 h 626009"/>
                <a:gd name="connsiteX2-205" fmla="*/ 788965 w 795352"/>
                <a:gd name="connsiteY2-206" fmla="*/ 69706 h 626009"/>
                <a:gd name="connsiteX3-207" fmla="*/ 0 w 795352"/>
                <a:gd name="connsiteY3-208" fmla="*/ 626009 h 626009"/>
                <a:gd name="connsiteX4-209" fmla="*/ 8404 w 795352"/>
                <a:gd name="connsiteY4-210" fmla="*/ 525572 h 626009"/>
                <a:gd name="connsiteX0-211" fmla="*/ 8404 w 795352"/>
                <a:gd name="connsiteY0-212" fmla="*/ 525572 h 626009"/>
                <a:gd name="connsiteX1-213" fmla="*/ 795352 w 795352"/>
                <a:gd name="connsiteY1-214" fmla="*/ 0 h 626009"/>
                <a:gd name="connsiteX2-215" fmla="*/ 788965 w 795352"/>
                <a:gd name="connsiteY2-216" fmla="*/ 69706 h 626009"/>
                <a:gd name="connsiteX3-217" fmla="*/ 0 w 795352"/>
                <a:gd name="connsiteY3-218" fmla="*/ 626009 h 626009"/>
                <a:gd name="connsiteX4-219" fmla="*/ 8404 w 795352"/>
                <a:gd name="connsiteY4-220" fmla="*/ 525572 h 626009"/>
                <a:gd name="connsiteX0-221" fmla="*/ 0 w 786948"/>
                <a:gd name="connsiteY0-222" fmla="*/ 525572 h 710086"/>
                <a:gd name="connsiteX1-223" fmla="*/ 786948 w 786948"/>
                <a:gd name="connsiteY1-224" fmla="*/ 0 h 710086"/>
                <a:gd name="connsiteX2-225" fmla="*/ 780561 w 786948"/>
                <a:gd name="connsiteY2-226" fmla="*/ 69706 h 710086"/>
                <a:gd name="connsiteX3-227" fmla="*/ 52371 w 786948"/>
                <a:gd name="connsiteY3-228" fmla="*/ 710086 h 710086"/>
                <a:gd name="connsiteX4-229" fmla="*/ 0 w 786948"/>
                <a:gd name="connsiteY4-230" fmla="*/ 525572 h 710086"/>
                <a:gd name="connsiteX0-231" fmla="*/ 10209 w 797157"/>
                <a:gd name="connsiteY0-232" fmla="*/ 525572 h 630417"/>
                <a:gd name="connsiteX1-233" fmla="*/ 797157 w 797157"/>
                <a:gd name="connsiteY1-234" fmla="*/ 0 h 630417"/>
                <a:gd name="connsiteX2-235" fmla="*/ 790770 w 797157"/>
                <a:gd name="connsiteY2-236" fmla="*/ 69706 h 630417"/>
                <a:gd name="connsiteX3-237" fmla="*/ 0 w 797157"/>
                <a:gd name="connsiteY3-238" fmla="*/ 630417 h 630417"/>
                <a:gd name="connsiteX4-239" fmla="*/ 10209 w 797157"/>
                <a:gd name="connsiteY4-240" fmla="*/ 525572 h 630417"/>
                <a:gd name="connsiteX0-241" fmla="*/ 0 w 786948"/>
                <a:gd name="connsiteY0-242" fmla="*/ 525572 h 643052"/>
                <a:gd name="connsiteX1-243" fmla="*/ 786948 w 786948"/>
                <a:gd name="connsiteY1-244" fmla="*/ 0 h 643052"/>
                <a:gd name="connsiteX2-245" fmla="*/ 780561 w 786948"/>
                <a:gd name="connsiteY2-246" fmla="*/ 69706 h 643052"/>
                <a:gd name="connsiteX3-247" fmla="*/ 20641 w 786948"/>
                <a:gd name="connsiteY3-248" fmla="*/ 643052 h 643052"/>
                <a:gd name="connsiteX4-249" fmla="*/ 0 w 786948"/>
                <a:gd name="connsiteY4-250" fmla="*/ 525572 h 643052"/>
                <a:gd name="connsiteX0-251" fmla="*/ 8908 w 795856"/>
                <a:gd name="connsiteY0-252" fmla="*/ 525572 h 633522"/>
                <a:gd name="connsiteX1-253" fmla="*/ 795856 w 795856"/>
                <a:gd name="connsiteY1-254" fmla="*/ 0 h 633522"/>
                <a:gd name="connsiteX2-255" fmla="*/ 789469 w 795856"/>
                <a:gd name="connsiteY2-256" fmla="*/ 69706 h 633522"/>
                <a:gd name="connsiteX3-257" fmla="*/ 0 w 795856"/>
                <a:gd name="connsiteY3-258" fmla="*/ 633522 h 633522"/>
                <a:gd name="connsiteX4-259" fmla="*/ 8908 w 795856"/>
                <a:gd name="connsiteY4-260" fmla="*/ 525572 h 633522"/>
                <a:gd name="connsiteX0-261" fmla="*/ 12414 w 799362"/>
                <a:gd name="connsiteY0-262" fmla="*/ 525572 h 629513"/>
                <a:gd name="connsiteX1-263" fmla="*/ 799362 w 799362"/>
                <a:gd name="connsiteY1-264" fmla="*/ 0 h 629513"/>
                <a:gd name="connsiteX2-265" fmla="*/ 792975 w 799362"/>
                <a:gd name="connsiteY2-266" fmla="*/ 69706 h 629513"/>
                <a:gd name="connsiteX3-267" fmla="*/ 0 w 799362"/>
                <a:gd name="connsiteY3-268" fmla="*/ 629513 h 629513"/>
                <a:gd name="connsiteX4-269" fmla="*/ 12414 w 799362"/>
                <a:gd name="connsiteY4-270" fmla="*/ 525572 h 629513"/>
                <a:gd name="connsiteX0-271" fmla="*/ 12414 w 792975"/>
                <a:gd name="connsiteY0-272" fmla="*/ 520766 h 624707"/>
                <a:gd name="connsiteX1-273" fmla="*/ 792248 w 792975"/>
                <a:gd name="connsiteY1-274" fmla="*/ 0 h 624707"/>
                <a:gd name="connsiteX2-275" fmla="*/ 792975 w 792975"/>
                <a:gd name="connsiteY2-276" fmla="*/ 64900 h 624707"/>
                <a:gd name="connsiteX3-277" fmla="*/ 0 w 792975"/>
                <a:gd name="connsiteY3-278" fmla="*/ 624707 h 624707"/>
                <a:gd name="connsiteX4-279" fmla="*/ 12414 w 792975"/>
                <a:gd name="connsiteY4-280" fmla="*/ 520766 h 624707"/>
                <a:gd name="connsiteX0-281" fmla="*/ 15121 w 792975"/>
                <a:gd name="connsiteY0-282" fmla="*/ 514156 h 624707"/>
                <a:gd name="connsiteX1-283" fmla="*/ 792248 w 792975"/>
                <a:gd name="connsiteY1-284" fmla="*/ 0 h 624707"/>
                <a:gd name="connsiteX2-285" fmla="*/ 792975 w 792975"/>
                <a:gd name="connsiteY2-286" fmla="*/ 64900 h 624707"/>
                <a:gd name="connsiteX3-287" fmla="*/ 0 w 792975"/>
                <a:gd name="connsiteY3-288" fmla="*/ 624707 h 624707"/>
                <a:gd name="connsiteX4-289" fmla="*/ 15121 w 792975"/>
                <a:gd name="connsiteY4-290" fmla="*/ 514156 h 624707"/>
                <a:gd name="connsiteX0-291" fmla="*/ 0 w 777854"/>
                <a:gd name="connsiteY0-292" fmla="*/ 514156 h 637342"/>
                <a:gd name="connsiteX1-293" fmla="*/ 777127 w 777854"/>
                <a:gd name="connsiteY1-294" fmla="*/ 0 h 637342"/>
                <a:gd name="connsiteX2-295" fmla="*/ 777854 w 777854"/>
                <a:gd name="connsiteY2-296" fmla="*/ 64900 h 637342"/>
                <a:gd name="connsiteX3-297" fmla="*/ 15729 w 777854"/>
                <a:gd name="connsiteY3-298" fmla="*/ 637342 h 637342"/>
                <a:gd name="connsiteX4-299" fmla="*/ 0 w 777854"/>
                <a:gd name="connsiteY4-300" fmla="*/ 514156 h 637342"/>
                <a:gd name="connsiteX0-301" fmla="*/ 12917 w 790771"/>
                <a:gd name="connsiteY0-302" fmla="*/ 514156 h 625609"/>
                <a:gd name="connsiteX1-303" fmla="*/ 790044 w 790771"/>
                <a:gd name="connsiteY1-304" fmla="*/ 0 h 625609"/>
                <a:gd name="connsiteX2-305" fmla="*/ 790771 w 790771"/>
                <a:gd name="connsiteY2-306" fmla="*/ 64900 h 625609"/>
                <a:gd name="connsiteX3-307" fmla="*/ 0 w 790771"/>
                <a:gd name="connsiteY3-308" fmla="*/ 625609 h 625609"/>
                <a:gd name="connsiteX4-309" fmla="*/ 12917 w 790771"/>
                <a:gd name="connsiteY4-310" fmla="*/ 514156 h 625609"/>
                <a:gd name="connsiteX0-311" fmla="*/ 117013 w 790771"/>
                <a:gd name="connsiteY0-312" fmla="*/ 492460 h 625609"/>
                <a:gd name="connsiteX1-313" fmla="*/ 790044 w 790771"/>
                <a:gd name="connsiteY1-314" fmla="*/ 0 h 625609"/>
                <a:gd name="connsiteX2-315" fmla="*/ 790771 w 790771"/>
                <a:gd name="connsiteY2-316" fmla="*/ 64900 h 625609"/>
                <a:gd name="connsiteX3-317" fmla="*/ 0 w 790771"/>
                <a:gd name="connsiteY3-318" fmla="*/ 625609 h 625609"/>
                <a:gd name="connsiteX4-319" fmla="*/ 117013 w 790771"/>
                <a:gd name="connsiteY4-320" fmla="*/ 492460 h 625609"/>
                <a:gd name="connsiteX0-321" fmla="*/ 10608 w 790771"/>
                <a:gd name="connsiteY0-322" fmla="*/ 526077 h 625609"/>
                <a:gd name="connsiteX1-323" fmla="*/ 790044 w 790771"/>
                <a:gd name="connsiteY1-324" fmla="*/ 0 h 625609"/>
                <a:gd name="connsiteX2-325" fmla="*/ 790771 w 790771"/>
                <a:gd name="connsiteY2-326" fmla="*/ 64900 h 625609"/>
                <a:gd name="connsiteX3-327" fmla="*/ 0 w 790771"/>
                <a:gd name="connsiteY3-328" fmla="*/ 625609 h 625609"/>
                <a:gd name="connsiteX4-329" fmla="*/ 10608 w 790771"/>
                <a:gd name="connsiteY4-330" fmla="*/ 526077 h 625609"/>
                <a:gd name="connsiteX0-331" fmla="*/ 5803 w 790771"/>
                <a:gd name="connsiteY0-332" fmla="*/ 518962 h 625609"/>
                <a:gd name="connsiteX1-333" fmla="*/ 790044 w 790771"/>
                <a:gd name="connsiteY1-334" fmla="*/ 0 h 625609"/>
                <a:gd name="connsiteX2-335" fmla="*/ 790771 w 790771"/>
                <a:gd name="connsiteY2-336" fmla="*/ 64900 h 625609"/>
                <a:gd name="connsiteX3-337" fmla="*/ 0 w 790771"/>
                <a:gd name="connsiteY3-338" fmla="*/ 625609 h 625609"/>
                <a:gd name="connsiteX4-339" fmla="*/ 5803 w 790771"/>
                <a:gd name="connsiteY4-340" fmla="*/ 518962 h 625609"/>
                <a:gd name="connsiteX0-341" fmla="*/ 8511 w 790771"/>
                <a:gd name="connsiteY0-342" fmla="*/ 512351 h 625609"/>
                <a:gd name="connsiteX1-343" fmla="*/ 790044 w 790771"/>
                <a:gd name="connsiteY1-344" fmla="*/ 0 h 625609"/>
                <a:gd name="connsiteX2-345" fmla="*/ 790771 w 790771"/>
                <a:gd name="connsiteY2-346" fmla="*/ 64900 h 625609"/>
                <a:gd name="connsiteX3-347" fmla="*/ 0 w 790771"/>
                <a:gd name="connsiteY3-348" fmla="*/ 625609 h 625609"/>
                <a:gd name="connsiteX4-349" fmla="*/ 8511 w 790771"/>
                <a:gd name="connsiteY4-350" fmla="*/ 512351 h 625609"/>
                <a:gd name="connsiteX0-351" fmla="*/ 8910 w 791170"/>
                <a:gd name="connsiteY0-352" fmla="*/ 512351 h 620300"/>
                <a:gd name="connsiteX1-353" fmla="*/ 790443 w 791170"/>
                <a:gd name="connsiteY1-354" fmla="*/ 0 h 620300"/>
                <a:gd name="connsiteX2-355" fmla="*/ 791170 w 791170"/>
                <a:gd name="connsiteY2-356" fmla="*/ 64900 h 620300"/>
                <a:gd name="connsiteX3-357" fmla="*/ 0 w 791170"/>
                <a:gd name="connsiteY3-358" fmla="*/ 620300 h 620300"/>
                <a:gd name="connsiteX4-359" fmla="*/ 8910 w 791170"/>
                <a:gd name="connsiteY4-360" fmla="*/ 512351 h 6203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91170" h="620300">
                  <a:moveTo>
                    <a:pt x="8910" y="512351"/>
                  </a:moveTo>
                  <a:lnTo>
                    <a:pt x="790443" y="0"/>
                  </a:lnTo>
                  <a:cubicBezTo>
                    <a:pt x="790685" y="21633"/>
                    <a:pt x="790928" y="43267"/>
                    <a:pt x="791170" y="64900"/>
                  </a:cubicBezTo>
                  <a:lnTo>
                    <a:pt x="0" y="620300"/>
                  </a:lnTo>
                  <a:lnTo>
                    <a:pt x="8910" y="512351"/>
                  </a:lnTo>
                  <a:close/>
                </a:path>
              </a:pathLst>
            </a:custGeom>
            <a:grpFill/>
            <a:ln w="317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任意多边形 17"/>
          <p:cNvSpPr/>
          <p:nvPr/>
        </p:nvSpPr>
        <p:spPr>
          <a:xfrm flipH="1">
            <a:off x="7533526" y="2398720"/>
            <a:ext cx="2456080" cy="416020"/>
          </a:xfrm>
          <a:custGeom>
            <a:avLst/>
            <a:gdLst>
              <a:gd name="connsiteX0" fmla="*/ 807522 w 807522"/>
              <a:gd name="connsiteY0" fmla="*/ 950026 h 950026"/>
              <a:gd name="connsiteX1" fmla="*/ 391886 w 807522"/>
              <a:gd name="connsiteY1" fmla="*/ 0 h 950026"/>
              <a:gd name="connsiteX2" fmla="*/ 0 w 807522"/>
              <a:gd name="connsiteY2" fmla="*/ 0 h 950026"/>
              <a:gd name="connsiteX0-1" fmla="*/ 807522 w 807522"/>
              <a:gd name="connsiteY0-2" fmla="*/ 950026 h 950026"/>
              <a:gd name="connsiteX1-3" fmla="*/ 595904 w 807522"/>
              <a:gd name="connsiteY1-4" fmla="*/ 15240 h 950026"/>
              <a:gd name="connsiteX2-5" fmla="*/ 0 w 807522"/>
              <a:gd name="connsiteY2-6" fmla="*/ 0 h 950026"/>
              <a:gd name="connsiteX0-7" fmla="*/ 1534558 w 1534558"/>
              <a:gd name="connsiteY0-8" fmla="*/ 934786 h 934786"/>
              <a:gd name="connsiteX1-9" fmla="*/ 1322940 w 1534558"/>
              <a:gd name="connsiteY1-10" fmla="*/ 0 h 934786"/>
              <a:gd name="connsiteX2-11" fmla="*/ 0 w 1534558"/>
              <a:gd name="connsiteY2-12" fmla="*/ 3548 h 934786"/>
              <a:gd name="connsiteX0-13" fmla="*/ 1550250 w 1550250"/>
              <a:gd name="connsiteY0-14" fmla="*/ 934786 h 934786"/>
              <a:gd name="connsiteX1-15" fmla="*/ 1338632 w 1550250"/>
              <a:gd name="connsiteY1-16" fmla="*/ 0 h 934786"/>
              <a:gd name="connsiteX2-17" fmla="*/ 0 w 1550250"/>
              <a:gd name="connsiteY2-18" fmla="*/ 3548 h 934786"/>
              <a:gd name="connsiteX0-19" fmla="*/ 1536302 w 1536302"/>
              <a:gd name="connsiteY0-20" fmla="*/ 934786 h 934786"/>
              <a:gd name="connsiteX1-21" fmla="*/ 1324684 w 1536302"/>
              <a:gd name="connsiteY1-22" fmla="*/ 0 h 934786"/>
              <a:gd name="connsiteX2-23" fmla="*/ 0 w 1536302"/>
              <a:gd name="connsiteY2-24" fmla="*/ 3548 h 9347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536302" h="934786">
                <a:moveTo>
                  <a:pt x="1536302" y="934786"/>
                </a:moveTo>
                <a:lnTo>
                  <a:pt x="1324684" y="0"/>
                </a:lnTo>
                <a:lnTo>
                  <a:pt x="0" y="3548"/>
                </a:lnTo>
              </a:path>
            </a:pathLst>
          </a:custGeom>
          <a:noFill/>
          <a:ln w="6350" cap="flat" cmpd="sng" algn="ctr">
            <a:solidFill>
              <a:srgbClr val="FFFFFF">
                <a:lumMod val="50000"/>
              </a:srgbClr>
            </a:solidFill>
            <a:prstDash val="sysDot"/>
            <a:headEnd type="oval"/>
            <a:tailEnd type="oval" w="med" len="med"/>
          </a:ln>
          <a:effectLst/>
        </p:spPr>
        <p:txBody>
          <a:bodyPr rtlCol="0" anchor="ctr"/>
          <a:lstStyle/>
          <a:p>
            <a:pPr algn="ctr" defTabSz="685165">
              <a:defRPr/>
            </a:pPr>
            <a:endParaRPr lang="zh-CN" altLang="en-US" sz="1400" kern="0">
              <a:solidFill>
                <a:prstClr val="black"/>
              </a:solidFill>
              <a:latin typeface="Segoe UI" panose="020B0502040204020203"/>
            </a:endParaRPr>
          </a:p>
        </p:txBody>
      </p:sp>
      <p:sp>
        <p:nvSpPr>
          <p:cNvPr id="22" name="任意多边形 18"/>
          <p:cNvSpPr/>
          <p:nvPr/>
        </p:nvSpPr>
        <p:spPr>
          <a:xfrm flipH="1" flipV="1">
            <a:off x="8718186" y="3491328"/>
            <a:ext cx="1293103" cy="416021"/>
          </a:xfrm>
          <a:custGeom>
            <a:avLst/>
            <a:gdLst>
              <a:gd name="connsiteX0" fmla="*/ 807522 w 807522"/>
              <a:gd name="connsiteY0" fmla="*/ 950026 h 950026"/>
              <a:gd name="connsiteX1" fmla="*/ 391886 w 807522"/>
              <a:gd name="connsiteY1" fmla="*/ 0 h 950026"/>
              <a:gd name="connsiteX2" fmla="*/ 0 w 807522"/>
              <a:gd name="connsiteY2" fmla="*/ 0 h 950026"/>
              <a:gd name="connsiteX0-1" fmla="*/ 807522 w 807522"/>
              <a:gd name="connsiteY0-2" fmla="*/ 950026 h 950026"/>
              <a:gd name="connsiteX1-3" fmla="*/ 595904 w 807522"/>
              <a:gd name="connsiteY1-4" fmla="*/ 15240 h 950026"/>
              <a:gd name="connsiteX2-5" fmla="*/ 0 w 807522"/>
              <a:gd name="connsiteY2-6" fmla="*/ 0 h 950026"/>
              <a:gd name="connsiteX0-7" fmla="*/ 808848 w 808848"/>
              <a:gd name="connsiteY0-8" fmla="*/ 934786 h 934786"/>
              <a:gd name="connsiteX1-9" fmla="*/ 597230 w 808848"/>
              <a:gd name="connsiteY1-10" fmla="*/ 0 h 934786"/>
              <a:gd name="connsiteX2-11" fmla="*/ 0 w 808848"/>
              <a:gd name="connsiteY2-12" fmla="*/ 3810 h 9347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808848" h="934786">
                <a:moveTo>
                  <a:pt x="808848" y="934786"/>
                </a:moveTo>
                <a:lnTo>
                  <a:pt x="597230" y="0"/>
                </a:lnTo>
                <a:lnTo>
                  <a:pt x="0" y="3810"/>
                </a:lnTo>
              </a:path>
            </a:pathLst>
          </a:custGeom>
          <a:noFill/>
          <a:ln w="6350" cap="flat" cmpd="sng" algn="ctr">
            <a:solidFill>
              <a:schemeClr val="accent1"/>
            </a:solidFill>
            <a:prstDash val="sysDot"/>
            <a:headEnd type="oval"/>
            <a:tailEnd type="oval" w="med" len="med"/>
          </a:ln>
          <a:effectLst/>
        </p:spPr>
        <p:txBody>
          <a:bodyPr rtlCol="0" anchor="ctr"/>
          <a:lstStyle/>
          <a:p>
            <a:pPr algn="ctr" defTabSz="685165">
              <a:defRPr/>
            </a:pPr>
            <a:endParaRPr lang="zh-CN" altLang="en-US" sz="1400" kern="0">
              <a:solidFill>
                <a:prstClr val="black"/>
              </a:solidFill>
              <a:latin typeface="Segoe UI" panose="020B0502040204020203"/>
            </a:endParaRPr>
          </a:p>
        </p:txBody>
      </p:sp>
      <p:sp>
        <p:nvSpPr>
          <p:cNvPr id="23" name="任意多边形 19"/>
          <p:cNvSpPr/>
          <p:nvPr/>
        </p:nvSpPr>
        <p:spPr>
          <a:xfrm>
            <a:off x="5376868" y="2840592"/>
            <a:ext cx="1057629" cy="422803"/>
          </a:xfrm>
          <a:custGeom>
            <a:avLst/>
            <a:gdLst>
              <a:gd name="connsiteX0" fmla="*/ 807522 w 807522"/>
              <a:gd name="connsiteY0" fmla="*/ 950026 h 950026"/>
              <a:gd name="connsiteX1" fmla="*/ 391886 w 807522"/>
              <a:gd name="connsiteY1" fmla="*/ 0 h 950026"/>
              <a:gd name="connsiteX2" fmla="*/ 0 w 807522"/>
              <a:gd name="connsiteY2" fmla="*/ 0 h 950026"/>
              <a:gd name="connsiteX0-1" fmla="*/ 807522 w 807522"/>
              <a:gd name="connsiteY0-2" fmla="*/ 950026 h 950026"/>
              <a:gd name="connsiteX1-3" fmla="*/ 595904 w 807522"/>
              <a:gd name="connsiteY1-4" fmla="*/ 15240 h 950026"/>
              <a:gd name="connsiteX2-5" fmla="*/ 0 w 807522"/>
              <a:gd name="connsiteY2-6" fmla="*/ 0 h 950026"/>
              <a:gd name="connsiteX0-7" fmla="*/ 661557 w 661557"/>
              <a:gd name="connsiteY0-8" fmla="*/ 950026 h 950026"/>
              <a:gd name="connsiteX1-9" fmla="*/ 449939 w 661557"/>
              <a:gd name="connsiteY1-10" fmla="*/ 15240 h 950026"/>
              <a:gd name="connsiteX2-11" fmla="*/ 0 w 661557"/>
              <a:gd name="connsiteY2-12" fmla="*/ 0 h 950026"/>
              <a:gd name="connsiteX0-13" fmla="*/ 661557 w 661557"/>
              <a:gd name="connsiteY0-14" fmla="*/ 958598 h 958598"/>
              <a:gd name="connsiteX1-15" fmla="*/ 448614 w 661557"/>
              <a:gd name="connsiteY1-16" fmla="*/ 0 h 958598"/>
              <a:gd name="connsiteX2-17" fmla="*/ 0 w 661557"/>
              <a:gd name="connsiteY2-18" fmla="*/ 8572 h 958598"/>
              <a:gd name="connsiteX0-19" fmla="*/ 661557 w 661557"/>
              <a:gd name="connsiteY0-20" fmla="*/ 950026 h 950026"/>
              <a:gd name="connsiteX1-21" fmla="*/ 448614 w 661557"/>
              <a:gd name="connsiteY1-22" fmla="*/ 5716 h 950026"/>
              <a:gd name="connsiteX2-23" fmla="*/ 0 w 661557"/>
              <a:gd name="connsiteY2-24" fmla="*/ 0 h 95002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61557" h="950026">
                <a:moveTo>
                  <a:pt x="661557" y="950026"/>
                </a:moveTo>
                <a:cubicBezTo>
                  <a:pt x="591018" y="638431"/>
                  <a:pt x="519153" y="317311"/>
                  <a:pt x="448614" y="5716"/>
                </a:cubicBezTo>
                <a:cubicBezTo>
                  <a:pt x="317985" y="5716"/>
                  <a:pt x="130629" y="0"/>
                  <a:pt x="0" y="0"/>
                </a:cubicBez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ysDot"/>
            <a:headEnd type="oval"/>
            <a:tailEnd type="oval"/>
          </a:ln>
          <a:effectLst/>
        </p:spPr>
        <p:txBody>
          <a:bodyPr rtlCol="0" anchor="ctr"/>
          <a:lstStyle/>
          <a:p>
            <a:pPr algn="ctr" defTabSz="685165">
              <a:defRPr/>
            </a:pPr>
            <a:endParaRPr lang="zh-CN" altLang="en-US" sz="1400" kern="0">
              <a:solidFill>
                <a:prstClr val="black"/>
              </a:solidFill>
              <a:latin typeface="Segoe UI" panose="020B0502040204020203"/>
            </a:endParaRPr>
          </a:p>
        </p:txBody>
      </p:sp>
      <p:sp>
        <p:nvSpPr>
          <p:cNvPr id="24" name="任意多边形 20"/>
          <p:cNvSpPr/>
          <p:nvPr/>
        </p:nvSpPr>
        <p:spPr>
          <a:xfrm flipV="1">
            <a:off x="5331914" y="4186554"/>
            <a:ext cx="2496493" cy="416020"/>
          </a:xfrm>
          <a:custGeom>
            <a:avLst/>
            <a:gdLst>
              <a:gd name="connsiteX0" fmla="*/ 807522 w 807522"/>
              <a:gd name="connsiteY0" fmla="*/ 950026 h 950026"/>
              <a:gd name="connsiteX1" fmla="*/ 391886 w 807522"/>
              <a:gd name="connsiteY1" fmla="*/ 0 h 950026"/>
              <a:gd name="connsiteX2" fmla="*/ 0 w 807522"/>
              <a:gd name="connsiteY2" fmla="*/ 0 h 950026"/>
              <a:gd name="connsiteX0-1" fmla="*/ 807522 w 807522"/>
              <a:gd name="connsiteY0-2" fmla="*/ 950026 h 950026"/>
              <a:gd name="connsiteX1-3" fmla="*/ 595904 w 807522"/>
              <a:gd name="connsiteY1-4" fmla="*/ 15240 h 950026"/>
              <a:gd name="connsiteX2-5" fmla="*/ 0 w 807522"/>
              <a:gd name="connsiteY2-6" fmla="*/ 0 h 950026"/>
              <a:gd name="connsiteX0-7" fmla="*/ 1524033 w 1524033"/>
              <a:gd name="connsiteY0-8" fmla="*/ 995180 h 995180"/>
              <a:gd name="connsiteX1-9" fmla="*/ 1312415 w 1524033"/>
              <a:gd name="connsiteY1-10" fmla="*/ 60394 h 995180"/>
              <a:gd name="connsiteX2-11" fmla="*/ 0 w 1524033"/>
              <a:gd name="connsiteY2-12" fmla="*/ 0 h 995180"/>
              <a:gd name="connsiteX0-13" fmla="*/ 1530318 w 1530318"/>
              <a:gd name="connsiteY0-14" fmla="*/ 950026 h 950026"/>
              <a:gd name="connsiteX1-15" fmla="*/ 1318700 w 1530318"/>
              <a:gd name="connsiteY1-16" fmla="*/ 15240 h 950026"/>
              <a:gd name="connsiteX2-17" fmla="*/ 0 w 1530318"/>
              <a:gd name="connsiteY2-18" fmla="*/ 0 h 950026"/>
              <a:gd name="connsiteX0-19" fmla="*/ 1583908 w 1583908"/>
              <a:gd name="connsiteY0-20" fmla="*/ 950026 h 950026"/>
              <a:gd name="connsiteX1-21" fmla="*/ 1372290 w 1583908"/>
              <a:gd name="connsiteY1-22" fmla="*/ 15240 h 950026"/>
              <a:gd name="connsiteX2-23" fmla="*/ 0 w 1583908"/>
              <a:gd name="connsiteY2-24" fmla="*/ 0 h 950026"/>
              <a:gd name="connsiteX0-25" fmla="*/ 1572744 w 1572744"/>
              <a:gd name="connsiteY0-26" fmla="*/ 950026 h 950026"/>
              <a:gd name="connsiteX1-27" fmla="*/ 1361126 w 1572744"/>
              <a:gd name="connsiteY1-28" fmla="*/ 15240 h 950026"/>
              <a:gd name="connsiteX2-29" fmla="*/ 0 w 1572744"/>
              <a:gd name="connsiteY2-30" fmla="*/ 0 h 950026"/>
              <a:gd name="connsiteX0-31" fmla="*/ 1561580 w 1561580"/>
              <a:gd name="connsiteY0-32" fmla="*/ 950026 h 950026"/>
              <a:gd name="connsiteX1-33" fmla="*/ 1349962 w 1561580"/>
              <a:gd name="connsiteY1-34" fmla="*/ 15240 h 950026"/>
              <a:gd name="connsiteX2-35" fmla="*/ 0 w 1561580"/>
              <a:gd name="connsiteY2-36" fmla="*/ 0 h 950026"/>
              <a:gd name="connsiteX0-37" fmla="*/ 1561580 w 1561580"/>
              <a:gd name="connsiteY0-38" fmla="*/ 934786 h 934786"/>
              <a:gd name="connsiteX1-39" fmla="*/ 1349962 w 1561580"/>
              <a:gd name="connsiteY1-40" fmla="*/ 0 h 934786"/>
              <a:gd name="connsiteX2-41" fmla="*/ 0 w 1561580"/>
              <a:gd name="connsiteY2-42" fmla="*/ 3810 h 9347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561580" h="934786">
                <a:moveTo>
                  <a:pt x="1561580" y="934786"/>
                </a:moveTo>
                <a:lnTo>
                  <a:pt x="1349962" y="0"/>
                </a:lnTo>
                <a:lnTo>
                  <a:pt x="0" y="3810"/>
                </a:lnTo>
              </a:path>
            </a:pathLst>
          </a:custGeom>
          <a:noFill/>
          <a:ln w="6350" cap="flat" cmpd="sng" algn="ctr">
            <a:solidFill>
              <a:srgbClr val="FFFFFF">
                <a:lumMod val="50000"/>
              </a:srgbClr>
            </a:solidFill>
            <a:prstDash val="sysDot"/>
            <a:headEnd type="oval"/>
            <a:tailEnd type="oval" w="med" len="med"/>
          </a:ln>
          <a:effectLst/>
        </p:spPr>
        <p:txBody>
          <a:bodyPr rtlCol="0" anchor="ctr"/>
          <a:lstStyle/>
          <a:p>
            <a:pPr algn="ctr" defTabSz="685165">
              <a:defRPr/>
            </a:pPr>
            <a:endParaRPr lang="zh-CN" altLang="en-US" sz="1400" kern="0">
              <a:solidFill>
                <a:prstClr val="black"/>
              </a:solidFill>
              <a:latin typeface="Segoe UI" panose="020B0502040204020203"/>
            </a:endParaRPr>
          </a:p>
        </p:txBody>
      </p:sp>
      <p:sp>
        <p:nvSpPr>
          <p:cNvPr id="25" name="TextBox 11"/>
          <p:cNvSpPr txBox="1">
            <a:spLocks noChangeArrowheads="1"/>
          </p:cNvSpPr>
          <p:nvPr/>
        </p:nvSpPr>
        <p:spPr bwMode="auto">
          <a:xfrm>
            <a:off x="3538837" y="2597116"/>
            <a:ext cx="1411353" cy="523220"/>
          </a:xfrm>
          <a:prstGeom prst="rect">
            <a:avLst/>
          </a:prstGeom>
          <a:noFill/>
          <a:ln w="12700" cap="flat" cmpd="sng" algn="ctr">
            <a:noFill/>
            <a:prstDash val="sysDot"/>
            <a:headEnd type="oval"/>
            <a:tailEnd type="triangle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685165" eaLnBrk="1" hangingPunct="1">
              <a:defRPr/>
            </a:pPr>
            <a:r>
              <a:rPr lang="zh-CN" altLang="en-US" sz="14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    </a:t>
            </a:r>
            <a:endParaRPr lang="en-US" altLang="zh-CN" sz="14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165" eaLnBrk="1" hangingPunct="1">
              <a:defRPr/>
            </a:pPr>
            <a:r>
              <a:rPr lang="zh-CN" altLang="en-US" sz="14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en-US" altLang="zh-CN" sz="14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3531144" y="4362785"/>
            <a:ext cx="1280249" cy="523220"/>
          </a:xfrm>
          <a:prstGeom prst="rect">
            <a:avLst/>
          </a:prstGeom>
          <a:noFill/>
          <a:ln w="12700" cap="flat" cmpd="sng" algn="ctr">
            <a:noFill/>
            <a:prstDash val="sysDot"/>
            <a:headEnd type="oval"/>
            <a:tailEnd type="triangle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685165" eaLnBrk="1" hangingPunct="1">
              <a:defRPr/>
            </a:pPr>
            <a:r>
              <a:rPr lang="zh-CN" altLang="en-US" sz="14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    </a:t>
            </a:r>
            <a:endParaRPr lang="en-US" altLang="zh-CN" sz="14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165" eaLnBrk="1" hangingPunct="1">
              <a:defRPr/>
            </a:pPr>
            <a:r>
              <a:rPr lang="zh-CN" altLang="en-US" sz="14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en-US" altLang="zh-CN" sz="14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10021841" y="3667560"/>
            <a:ext cx="1307430" cy="523220"/>
          </a:xfrm>
          <a:prstGeom prst="rect">
            <a:avLst/>
          </a:prstGeom>
          <a:noFill/>
          <a:ln w="12700" cap="flat" cmpd="sng" algn="ctr">
            <a:noFill/>
            <a:prstDash val="sysDot"/>
            <a:headEnd type="oval"/>
            <a:tailEnd type="triangle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685165" eaLnBrk="1" hangingPunct="1">
              <a:defRPr/>
            </a:pPr>
            <a:r>
              <a:rPr lang="zh-CN" altLang="en-US" sz="14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    </a:t>
            </a:r>
            <a:endParaRPr lang="en-US" altLang="zh-CN" sz="14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165" eaLnBrk="1" hangingPunct="1">
              <a:defRPr/>
            </a:pPr>
            <a:r>
              <a:rPr lang="zh-CN" altLang="en-US" sz="14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en-US" altLang="zh-CN" sz="14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11"/>
          <p:cNvSpPr txBox="1">
            <a:spLocks noChangeArrowheads="1"/>
          </p:cNvSpPr>
          <p:nvPr/>
        </p:nvSpPr>
        <p:spPr bwMode="auto">
          <a:xfrm>
            <a:off x="9992399" y="2145366"/>
            <a:ext cx="1315609" cy="523220"/>
          </a:xfrm>
          <a:prstGeom prst="rect">
            <a:avLst/>
          </a:prstGeom>
          <a:noFill/>
          <a:ln w="12700" cap="flat" cmpd="sng" algn="ctr">
            <a:noFill/>
            <a:prstDash val="sysDot"/>
            <a:headEnd type="oval"/>
            <a:tailEnd type="triangle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685165" eaLnBrk="1" hangingPunct="1">
              <a:defRPr/>
            </a:pPr>
            <a:r>
              <a:rPr lang="zh-CN" altLang="en-US" sz="14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    </a:t>
            </a:r>
            <a:endParaRPr lang="en-US" altLang="zh-CN" sz="14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165" eaLnBrk="1" hangingPunct="1">
              <a:defRPr/>
            </a:pPr>
            <a:r>
              <a:rPr lang="zh-CN" altLang="en-US" sz="14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en-US" altLang="zh-CN" sz="14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1"/>
          <p:cNvSpPr txBox="1"/>
          <p:nvPr/>
        </p:nvSpPr>
        <p:spPr>
          <a:xfrm rot="454061">
            <a:off x="7923946" y="3022585"/>
            <a:ext cx="975573" cy="493107"/>
          </a:xfrm>
          <a:prstGeom prst="rect">
            <a:avLst/>
          </a:prstGeom>
          <a:noFill/>
          <a:effectLst>
            <a:outerShdw blurRad="50800" dist="63500" dir="24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extrusionH="133350" prstMaterial="plastic">
              <a:bevelB w="508000" h="508000"/>
            </a:sp3d>
          </a:bodyPr>
          <a:lstStyle/>
          <a:p>
            <a:pPr defTabSz="685165">
              <a:defRPr/>
            </a:pPr>
            <a:r>
              <a:rPr lang="en-US" altLang="zh-CN" sz="3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/>
              </a:rPr>
              <a:t>S</a:t>
            </a:r>
            <a:endParaRPr lang="zh-CN" altLang="en-US" sz="30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/>
            </a:endParaRPr>
          </a:p>
        </p:txBody>
      </p:sp>
      <p:sp>
        <p:nvSpPr>
          <p:cNvPr id="30" name="TextBox 12"/>
          <p:cNvSpPr txBox="1"/>
          <p:nvPr/>
        </p:nvSpPr>
        <p:spPr>
          <a:xfrm rot="408599" flipH="1" flipV="1">
            <a:off x="6718470" y="2947150"/>
            <a:ext cx="599555" cy="580331"/>
          </a:xfrm>
          <a:prstGeom prst="rect">
            <a:avLst/>
          </a:prstGeom>
          <a:noFill/>
          <a:effectLst>
            <a:outerShdw blurRad="50800" dist="63500" dir="2400000" algn="tl" rotWithShape="0">
              <a:prstClr val="black">
                <a:alpha val="30000"/>
              </a:prstClr>
            </a:outerShdw>
          </a:effectLst>
        </p:spPr>
        <p:txBody>
          <a:bodyPr wrap="square" rtlCol="0">
            <a:prstTxWarp prst="textArchUp">
              <a:avLst/>
            </a:prstTxWarp>
            <a:spAutoFit/>
          </a:bodyPr>
          <a:lstStyle>
            <a:defPPr>
              <a:defRPr lang="zh-CN"/>
            </a:defPPr>
            <a:lvl1pPr>
              <a:defRPr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defTabSz="685165">
              <a:defRPr/>
            </a:pPr>
            <a:r>
              <a:rPr lang="en-US" altLang="zh-CN" kern="0" dirty="0">
                <a:solidFill>
                  <a:srgbClr val="FFFFFF"/>
                </a:solidFill>
                <a:latin typeface="Segoe UI" panose="020B0502040204020203"/>
              </a:rPr>
              <a:t>O</a:t>
            </a:r>
            <a:endParaRPr lang="zh-CN" altLang="en-US" kern="0" dirty="0">
              <a:solidFill>
                <a:srgbClr val="FFFFFF"/>
              </a:solidFill>
              <a:latin typeface="Segoe UI" panose="020B0502040204020203"/>
            </a:endParaRPr>
          </a:p>
        </p:txBody>
      </p:sp>
      <p:sp>
        <p:nvSpPr>
          <p:cNvPr id="31" name="TextBox 13"/>
          <p:cNvSpPr txBox="1"/>
          <p:nvPr/>
        </p:nvSpPr>
        <p:spPr>
          <a:xfrm rot="21302594">
            <a:off x="8535407" y="3521655"/>
            <a:ext cx="975573" cy="493107"/>
          </a:xfrm>
          <a:prstGeom prst="rect">
            <a:avLst/>
          </a:prstGeom>
          <a:noFill/>
          <a:effectLst>
            <a:outerShdw blurRad="50800" dist="63500" dir="2400000" algn="tl" rotWithShape="0">
              <a:prstClr val="black">
                <a:alpha val="30000"/>
              </a:prstClr>
            </a:outerShdw>
          </a:effectLst>
        </p:spPr>
        <p:txBody>
          <a:bodyPr spcFirstLastPara="1" wrap="square" numCol="1" rtlCol="0">
            <a:prstTxWarp prst="textArchUp">
              <a:avLst/>
            </a:prstTxWarp>
            <a:spAutoFit/>
          </a:bodyPr>
          <a:lstStyle>
            <a:defPPr>
              <a:defRPr lang="zh-CN"/>
            </a:defPPr>
            <a:lvl1pPr>
              <a:defRPr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defTabSz="685165">
              <a:defRPr/>
            </a:pPr>
            <a:r>
              <a:rPr lang="en-US" altLang="zh-CN" kern="0" dirty="0">
                <a:solidFill>
                  <a:srgbClr val="FFFFFF"/>
                </a:solidFill>
                <a:latin typeface="Segoe UI" panose="020B0502040204020203"/>
              </a:rPr>
              <a:t>W</a:t>
            </a:r>
            <a:endParaRPr lang="zh-CN" altLang="en-US" kern="0" dirty="0">
              <a:solidFill>
                <a:srgbClr val="FFFFFF"/>
              </a:solidFill>
              <a:latin typeface="Segoe UI" panose="020B0502040204020203"/>
            </a:endParaRPr>
          </a:p>
        </p:txBody>
      </p:sp>
      <p:sp>
        <p:nvSpPr>
          <p:cNvPr id="32" name="TextBox 14"/>
          <p:cNvSpPr txBox="1"/>
          <p:nvPr/>
        </p:nvSpPr>
        <p:spPr>
          <a:xfrm rot="198785">
            <a:off x="8004829" y="4002304"/>
            <a:ext cx="975573" cy="493107"/>
          </a:xfrm>
          <a:prstGeom prst="rect">
            <a:avLst/>
          </a:prstGeom>
          <a:noFill/>
          <a:effectLst>
            <a:outerShdw blurRad="50800" dist="63500" dir="2400000" algn="tl" rotWithShape="0">
              <a:prstClr val="black">
                <a:alpha val="30000"/>
              </a:prstClr>
            </a:outerShdw>
          </a:effectLst>
        </p:spPr>
        <p:txBody>
          <a:bodyPr spcFirstLastPara="1" wrap="square" numCol="1" rtlCol="0">
            <a:prstTxWarp prst="textArchUp">
              <a:avLst/>
            </a:prstTxWarp>
            <a:spAutoFit/>
          </a:bodyPr>
          <a:lstStyle>
            <a:defPPr>
              <a:defRPr lang="zh-CN"/>
            </a:defPPr>
            <a:lvl1pPr>
              <a:defRPr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defTabSz="685165">
              <a:defRPr/>
            </a:pPr>
            <a:r>
              <a:rPr lang="en-US" altLang="zh-CN" kern="0" dirty="0">
                <a:solidFill>
                  <a:srgbClr val="FFFFFF"/>
                </a:solidFill>
                <a:latin typeface="Segoe UI" panose="020B0502040204020203"/>
              </a:rPr>
              <a:t>T</a:t>
            </a:r>
            <a:endParaRPr lang="zh-CN" altLang="en-US" kern="0" dirty="0">
              <a:solidFill>
                <a:srgbClr val="FFFFFF"/>
              </a:solidFill>
              <a:latin typeface="Segoe UI" panose="020B0502040204020203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27596" y="3460101"/>
            <a:ext cx="2645034" cy="1201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619712" y="2760882"/>
            <a:ext cx="2504094" cy="541500"/>
            <a:chOff x="-1" y="223204"/>
            <a:chExt cx="2504094" cy="541500"/>
          </a:xfrm>
        </p:grpSpPr>
        <p:sp>
          <p:nvSpPr>
            <p:cNvPr id="35" name="矩形 34"/>
            <p:cNvSpPr/>
            <p:nvPr/>
          </p:nvSpPr>
          <p:spPr>
            <a:xfrm>
              <a:off x="-1" y="223204"/>
              <a:ext cx="2495367" cy="541500"/>
            </a:xfrm>
            <a:prstGeom prst="rect">
              <a:avLst/>
            </a:prstGeom>
            <a:solidFill>
              <a:srgbClr val="009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05080" y="329115"/>
              <a:ext cx="23990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请输入您需要的标题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594925" y="-1"/>
            <a:ext cx="6178060" cy="7881257"/>
            <a:chOff x="2166938" y="882651"/>
            <a:chExt cx="3708400" cy="4730749"/>
          </a:xfrm>
        </p:grpSpPr>
        <p:sp>
          <p:nvSpPr>
            <p:cNvPr id="5" name="Freeform 5"/>
            <p:cNvSpPr/>
            <p:nvPr/>
          </p:nvSpPr>
          <p:spPr bwMode="auto">
            <a:xfrm>
              <a:off x="3800475" y="4740275"/>
              <a:ext cx="1233487" cy="873125"/>
            </a:xfrm>
            <a:custGeom>
              <a:avLst/>
              <a:gdLst>
                <a:gd name="T0" fmla="*/ 127 w 252"/>
                <a:gd name="T1" fmla="*/ 179 h 179"/>
                <a:gd name="T2" fmla="*/ 252 w 252"/>
                <a:gd name="T3" fmla="*/ 77 h 179"/>
                <a:gd name="T4" fmla="*/ 202 w 252"/>
                <a:gd name="T5" fmla="*/ 0 h 179"/>
                <a:gd name="T6" fmla="*/ 0 w 252"/>
                <a:gd name="T7" fmla="*/ 160 h 179"/>
                <a:gd name="T8" fmla="*/ 1 w 252"/>
                <a:gd name="T9" fmla="*/ 179 h 179"/>
                <a:gd name="T10" fmla="*/ 127 w 252"/>
                <a:gd name="T11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179">
                  <a:moveTo>
                    <a:pt x="127" y="179"/>
                  </a:moveTo>
                  <a:cubicBezTo>
                    <a:pt x="168" y="148"/>
                    <a:pt x="210" y="114"/>
                    <a:pt x="252" y="77"/>
                  </a:cubicBezTo>
                  <a:cubicBezTo>
                    <a:pt x="234" y="50"/>
                    <a:pt x="218" y="24"/>
                    <a:pt x="202" y="0"/>
                  </a:cubicBezTo>
                  <a:cubicBezTo>
                    <a:pt x="134" y="60"/>
                    <a:pt x="65" y="114"/>
                    <a:pt x="0" y="160"/>
                  </a:cubicBezTo>
                  <a:cubicBezTo>
                    <a:pt x="0" y="166"/>
                    <a:pt x="1" y="172"/>
                    <a:pt x="1" y="179"/>
                  </a:cubicBezTo>
                  <a:cubicBezTo>
                    <a:pt x="127" y="179"/>
                    <a:pt x="127" y="179"/>
                    <a:pt x="127" y="179"/>
                  </a:cubicBezTo>
                </a:path>
              </a:pathLst>
            </a:custGeom>
            <a:solidFill>
              <a:srgbClr val="63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3140075" y="2282825"/>
              <a:ext cx="352425" cy="395287"/>
            </a:xfrm>
            <a:custGeom>
              <a:avLst/>
              <a:gdLst>
                <a:gd name="T0" fmla="*/ 28 w 72"/>
                <a:gd name="T1" fmla="*/ 67 h 81"/>
                <a:gd name="T2" fmla="*/ 72 w 72"/>
                <a:gd name="T3" fmla="*/ 0 h 81"/>
                <a:gd name="T4" fmla="*/ 51 w 72"/>
                <a:gd name="T5" fmla="*/ 7 h 81"/>
                <a:gd name="T6" fmla="*/ 0 w 72"/>
                <a:gd name="T7" fmla="*/ 81 h 81"/>
                <a:gd name="T8" fmla="*/ 28 w 72"/>
                <a:gd name="T9" fmla="*/ 6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81">
                  <a:moveTo>
                    <a:pt x="28" y="67"/>
                  </a:moveTo>
                  <a:cubicBezTo>
                    <a:pt x="41" y="45"/>
                    <a:pt x="56" y="23"/>
                    <a:pt x="72" y="0"/>
                  </a:cubicBezTo>
                  <a:cubicBezTo>
                    <a:pt x="65" y="3"/>
                    <a:pt x="57" y="5"/>
                    <a:pt x="51" y="7"/>
                  </a:cubicBezTo>
                  <a:cubicBezTo>
                    <a:pt x="32" y="32"/>
                    <a:pt x="15" y="57"/>
                    <a:pt x="0" y="81"/>
                  </a:cubicBezTo>
                  <a:cubicBezTo>
                    <a:pt x="9" y="77"/>
                    <a:pt x="18" y="72"/>
                    <a:pt x="28" y="67"/>
                  </a:cubicBezTo>
                </a:path>
              </a:pathLst>
            </a:custGeom>
            <a:solidFill>
              <a:srgbClr val="009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443288" y="1882775"/>
              <a:ext cx="361950" cy="360362"/>
            </a:xfrm>
            <a:custGeom>
              <a:avLst/>
              <a:gdLst>
                <a:gd name="T0" fmla="*/ 20 w 74"/>
                <a:gd name="T1" fmla="*/ 69 h 74"/>
                <a:gd name="T2" fmla="*/ 74 w 74"/>
                <a:gd name="T3" fmla="*/ 2 h 74"/>
                <a:gd name="T4" fmla="*/ 60 w 74"/>
                <a:gd name="T5" fmla="*/ 0 h 74"/>
                <a:gd name="T6" fmla="*/ 0 w 74"/>
                <a:gd name="T7" fmla="*/ 74 h 74"/>
                <a:gd name="T8" fmla="*/ 20 w 74"/>
                <a:gd name="T9" fmla="*/ 6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20" y="69"/>
                  </a:moveTo>
                  <a:cubicBezTo>
                    <a:pt x="36" y="47"/>
                    <a:pt x="55" y="24"/>
                    <a:pt x="74" y="2"/>
                  </a:cubicBezTo>
                  <a:cubicBezTo>
                    <a:pt x="69" y="1"/>
                    <a:pt x="65" y="0"/>
                    <a:pt x="60" y="0"/>
                  </a:cubicBezTo>
                  <a:cubicBezTo>
                    <a:pt x="39" y="24"/>
                    <a:pt x="18" y="49"/>
                    <a:pt x="0" y="74"/>
                  </a:cubicBezTo>
                  <a:cubicBezTo>
                    <a:pt x="6" y="72"/>
                    <a:pt x="13" y="70"/>
                    <a:pt x="20" y="69"/>
                  </a:cubicBezTo>
                </a:path>
              </a:pathLst>
            </a:custGeom>
            <a:solidFill>
              <a:srgbClr val="009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3790950" y="1433513"/>
              <a:ext cx="392112" cy="404812"/>
            </a:xfrm>
            <a:custGeom>
              <a:avLst/>
              <a:gdLst>
                <a:gd name="T0" fmla="*/ 13 w 80"/>
                <a:gd name="T1" fmla="*/ 83 h 83"/>
                <a:gd name="T2" fmla="*/ 80 w 80"/>
                <a:gd name="T3" fmla="*/ 12 h 83"/>
                <a:gd name="T4" fmla="*/ 75 w 80"/>
                <a:gd name="T5" fmla="*/ 0 h 83"/>
                <a:gd name="T6" fmla="*/ 0 w 80"/>
                <a:gd name="T7" fmla="*/ 79 h 83"/>
                <a:gd name="T8" fmla="*/ 13 w 80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3">
                  <a:moveTo>
                    <a:pt x="13" y="83"/>
                  </a:moveTo>
                  <a:cubicBezTo>
                    <a:pt x="34" y="59"/>
                    <a:pt x="57" y="35"/>
                    <a:pt x="80" y="12"/>
                  </a:cubicBezTo>
                  <a:cubicBezTo>
                    <a:pt x="78" y="8"/>
                    <a:pt x="76" y="4"/>
                    <a:pt x="75" y="0"/>
                  </a:cubicBezTo>
                  <a:cubicBezTo>
                    <a:pt x="48" y="26"/>
                    <a:pt x="23" y="53"/>
                    <a:pt x="0" y="79"/>
                  </a:cubicBezTo>
                  <a:cubicBezTo>
                    <a:pt x="4" y="80"/>
                    <a:pt x="8" y="82"/>
                    <a:pt x="13" y="83"/>
                  </a:cubicBezTo>
                </a:path>
              </a:pathLst>
            </a:custGeom>
            <a:solidFill>
              <a:srgbClr val="007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4324350" y="1141413"/>
              <a:ext cx="166687" cy="190500"/>
            </a:xfrm>
            <a:custGeom>
              <a:avLst/>
              <a:gdLst>
                <a:gd name="T0" fmla="*/ 0 w 34"/>
                <a:gd name="T1" fmla="*/ 39 h 39"/>
                <a:gd name="T2" fmla="*/ 33 w 34"/>
                <a:gd name="T3" fmla="*/ 9 h 39"/>
                <a:gd name="T4" fmla="*/ 34 w 34"/>
                <a:gd name="T5" fmla="*/ 0 h 39"/>
                <a:gd name="T6" fmla="*/ 0 w 34"/>
                <a:gd name="T7" fmla="*/ 32 h 39"/>
                <a:gd name="T8" fmla="*/ 0 w 34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9">
                  <a:moveTo>
                    <a:pt x="0" y="39"/>
                  </a:moveTo>
                  <a:cubicBezTo>
                    <a:pt x="11" y="29"/>
                    <a:pt x="22" y="19"/>
                    <a:pt x="33" y="9"/>
                  </a:cubicBezTo>
                  <a:cubicBezTo>
                    <a:pt x="34" y="6"/>
                    <a:pt x="34" y="3"/>
                    <a:pt x="34" y="0"/>
                  </a:cubicBezTo>
                  <a:cubicBezTo>
                    <a:pt x="23" y="11"/>
                    <a:pt x="11" y="21"/>
                    <a:pt x="0" y="32"/>
                  </a:cubicBezTo>
                  <a:cubicBezTo>
                    <a:pt x="0" y="34"/>
                    <a:pt x="0" y="36"/>
                    <a:pt x="0" y="39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735513" y="2671763"/>
              <a:ext cx="1139825" cy="1527175"/>
            </a:xfrm>
            <a:custGeom>
              <a:avLst/>
              <a:gdLst>
                <a:gd name="T0" fmla="*/ 233 w 233"/>
                <a:gd name="T1" fmla="*/ 0 h 313"/>
                <a:gd name="T2" fmla="*/ 208 w 233"/>
                <a:gd name="T3" fmla="*/ 1 h 313"/>
                <a:gd name="T4" fmla="*/ 0 w 233"/>
                <a:gd name="T5" fmla="*/ 243 h 313"/>
                <a:gd name="T6" fmla="*/ 77 w 233"/>
                <a:gd name="T7" fmla="*/ 313 h 313"/>
                <a:gd name="T8" fmla="*/ 233 w 233"/>
                <a:gd name="T9" fmla="*/ 144 h 313"/>
                <a:gd name="T10" fmla="*/ 233 w 233"/>
                <a:gd name="T1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313">
                  <a:moveTo>
                    <a:pt x="233" y="0"/>
                  </a:moveTo>
                  <a:cubicBezTo>
                    <a:pt x="224" y="0"/>
                    <a:pt x="216" y="1"/>
                    <a:pt x="208" y="1"/>
                  </a:cubicBezTo>
                  <a:cubicBezTo>
                    <a:pt x="147" y="83"/>
                    <a:pt x="76" y="166"/>
                    <a:pt x="0" y="243"/>
                  </a:cubicBezTo>
                  <a:cubicBezTo>
                    <a:pt x="23" y="264"/>
                    <a:pt x="49" y="287"/>
                    <a:pt x="77" y="313"/>
                  </a:cubicBezTo>
                  <a:cubicBezTo>
                    <a:pt x="132" y="258"/>
                    <a:pt x="184" y="202"/>
                    <a:pt x="233" y="144"/>
                  </a:cubicBezTo>
                  <a:cubicBezTo>
                    <a:pt x="233" y="0"/>
                    <a:pt x="233" y="0"/>
                    <a:pt x="233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527425" y="3959225"/>
              <a:ext cx="1452562" cy="1546225"/>
            </a:xfrm>
            <a:custGeom>
              <a:avLst/>
              <a:gdLst>
                <a:gd name="T0" fmla="*/ 225 w 297"/>
                <a:gd name="T1" fmla="*/ 0 h 317"/>
                <a:gd name="T2" fmla="*/ 0 w 297"/>
                <a:gd name="T3" fmla="*/ 191 h 317"/>
                <a:gd name="T4" fmla="*/ 0 w 297"/>
                <a:gd name="T5" fmla="*/ 317 h 317"/>
                <a:gd name="T6" fmla="*/ 297 w 297"/>
                <a:gd name="T7" fmla="*/ 77 h 317"/>
                <a:gd name="T8" fmla="*/ 225 w 297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317">
                  <a:moveTo>
                    <a:pt x="225" y="0"/>
                  </a:moveTo>
                  <a:cubicBezTo>
                    <a:pt x="149" y="74"/>
                    <a:pt x="73" y="139"/>
                    <a:pt x="0" y="191"/>
                  </a:cubicBezTo>
                  <a:cubicBezTo>
                    <a:pt x="0" y="230"/>
                    <a:pt x="0" y="271"/>
                    <a:pt x="0" y="317"/>
                  </a:cubicBezTo>
                  <a:cubicBezTo>
                    <a:pt x="95" y="255"/>
                    <a:pt x="196" y="173"/>
                    <a:pt x="297" y="77"/>
                  </a:cubicBezTo>
                  <a:cubicBezTo>
                    <a:pt x="271" y="49"/>
                    <a:pt x="247" y="23"/>
                    <a:pt x="225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2505075" y="4964113"/>
              <a:ext cx="923925" cy="649287"/>
            </a:xfrm>
            <a:custGeom>
              <a:avLst/>
              <a:gdLst>
                <a:gd name="T0" fmla="*/ 172 w 189"/>
                <a:gd name="T1" fmla="*/ 133 h 133"/>
                <a:gd name="T2" fmla="*/ 183 w 189"/>
                <a:gd name="T3" fmla="*/ 125 h 133"/>
                <a:gd name="T4" fmla="*/ 189 w 189"/>
                <a:gd name="T5" fmla="*/ 0 h 133"/>
                <a:gd name="T6" fmla="*/ 13 w 189"/>
                <a:gd name="T7" fmla="*/ 97 h 133"/>
                <a:gd name="T8" fmla="*/ 0 w 189"/>
                <a:gd name="T9" fmla="*/ 133 h 133"/>
                <a:gd name="T10" fmla="*/ 172 w 189"/>
                <a:gd name="T11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33">
                  <a:moveTo>
                    <a:pt x="172" y="133"/>
                  </a:moveTo>
                  <a:cubicBezTo>
                    <a:pt x="175" y="130"/>
                    <a:pt x="179" y="128"/>
                    <a:pt x="183" y="125"/>
                  </a:cubicBezTo>
                  <a:cubicBezTo>
                    <a:pt x="185" y="80"/>
                    <a:pt x="187" y="38"/>
                    <a:pt x="189" y="0"/>
                  </a:cubicBezTo>
                  <a:cubicBezTo>
                    <a:pt x="123" y="45"/>
                    <a:pt x="64" y="77"/>
                    <a:pt x="13" y="97"/>
                  </a:cubicBezTo>
                  <a:cubicBezTo>
                    <a:pt x="8" y="109"/>
                    <a:pt x="4" y="121"/>
                    <a:pt x="0" y="133"/>
                  </a:cubicBezTo>
                  <a:cubicBezTo>
                    <a:pt x="172" y="133"/>
                    <a:pt x="172" y="133"/>
                    <a:pt x="172" y="133"/>
                  </a:cubicBezTo>
                </a:path>
              </a:pathLst>
            </a:custGeom>
            <a:solidFill>
              <a:srgbClr val="008A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2166938" y="5453063"/>
              <a:ext cx="338137" cy="160337"/>
            </a:xfrm>
            <a:custGeom>
              <a:avLst/>
              <a:gdLst>
                <a:gd name="T0" fmla="*/ 57 w 69"/>
                <a:gd name="T1" fmla="*/ 33 h 33"/>
                <a:gd name="T2" fmla="*/ 69 w 69"/>
                <a:gd name="T3" fmla="*/ 0 h 33"/>
                <a:gd name="T4" fmla="*/ 0 w 69"/>
                <a:gd name="T5" fmla="*/ 17 h 33"/>
                <a:gd name="T6" fmla="*/ 0 w 69"/>
                <a:gd name="T7" fmla="*/ 33 h 33"/>
                <a:gd name="T8" fmla="*/ 57 w 69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3">
                  <a:moveTo>
                    <a:pt x="57" y="33"/>
                  </a:moveTo>
                  <a:cubicBezTo>
                    <a:pt x="61" y="22"/>
                    <a:pt x="65" y="11"/>
                    <a:pt x="69" y="0"/>
                  </a:cubicBezTo>
                  <a:cubicBezTo>
                    <a:pt x="43" y="9"/>
                    <a:pt x="20" y="15"/>
                    <a:pt x="0" y="1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57" y="33"/>
                    <a:pt x="57" y="33"/>
                    <a:pt x="57" y="33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3316288" y="2247900"/>
              <a:ext cx="307975" cy="331787"/>
            </a:xfrm>
            <a:custGeom>
              <a:avLst/>
              <a:gdLst>
                <a:gd name="T0" fmla="*/ 29 w 63"/>
                <a:gd name="T1" fmla="*/ 53 h 68"/>
                <a:gd name="T2" fmla="*/ 63 w 63"/>
                <a:gd name="T3" fmla="*/ 0 h 68"/>
                <a:gd name="T4" fmla="*/ 40 w 63"/>
                <a:gd name="T5" fmla="*/ 7 h 68"/>
                <a:gd name="T6" fmla="*/ 0 w 63"/>
                <a:gd name="T7" fmla="*/ 68 h 68"/>
                <a:gd name="T8" fmla="*/ 29 w 63"/>
                <a:gd name="T9" fmla="*/ 5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8">
                  <a:moveTo>
                    <a:pt x="29" y="53"/>
                  </a:moveTo>
                  <a:cubicBezTo>
                    <a:pt x="39" y="36"/>
                    <a:pt x="50" y="18"/>
                    <a:pt x="63" y="0"/>
                  </a:cubicBezTo>
                  <a:cubicBezTo>
                    <a:pt x="55" y="3"/>
                    <a:pt x="47" y="5"/>
                    <a:pt x="40" y="7"/>
                  </a:cubicBezTo>
                  <a:cubicBezTo>
                    <a:pt x="25" y="28"/>
                    <a:pt x="12" y="49"/>
                    <a:pt x="0" y="68"/>
                  </a:cubicBezTo>
                  <a:cubicBezTo>
                    <a:pt x="9" y="64"/>
                    <a:pt x="19" y="58"/>
                    <a:pt x="29" y="53"/>
                  </a:cubicBezTo>
                </a:path>
              </a:pathLst>
            </a:custGeom>
            <a:solidFill>
              <a:srgbClr val="00A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570288" y="1901825"/>
              <a:ext cx="314325" cy="303212"/>
            </a:xfrm>
            <a:custGeom>
              <a:avLst/>
              <a:gdLst>
                <a:gd name="T0" fmla="*/ 21 w 64"/>
                <a:gd name="T1" fmla="*/ 56 h 62"/>
                <a:gd name="T2" fmla="*/ 64 w 64"/>
                <a:gd name="T3" fmla="*/ 3 h 62"/>
                <a:gd name="T4" fmla="*/ 50 w 64"/>
                <a:gd name="T5" fmla="*/ 0 h 62"/>
                <a:gd name="T6" fmla="*/ 0 w 64"/>
                <a:gd name="T7" fmla="*/ 62 h 62"/>
                <a:gd name="T8" fmla="*/ 21 w 64"/>
                <a:gd name="T9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2">
                  <a:moveTo>
                    <a:pt x="21" y="56"/>
                  </a:moveTo>
                  <a:cubicBezTo>
                    <a:pt x="34" y="39"/>
                    <a:pt x="49" y="21"/>
                    <a:pt x="64" y="3"/>
                  </a:cubicBezTo>
                  <a:cubicBezTo>
                    <a:pt x="59" y="2"/>
                    <a:pt x="54" y="1"/>
                    <a:pt x="50" y="0"/>
                  </a:cubicBezTo>
                  <a:cubicBezTo>
                    <a:pt x="32" y="21"/>
                    <a:pt x="15" y="41"/>
                    <a:pt x="0" y="62"/>
                  </a:cubicBezTo>
                  <a:cubicBezTo>
                    <a:pt x="7" y="60"/>
                    <a:pt x="14" y="58"/>
                    <a:pt x="21" y="56"/>
                  </a:cubicBezTo>
                </a:path>
              </a:pathLst>
            </a:custGeom>
            <a:solidFill>
              <a:srgbClr val="00A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3868738" y="1506538"/>
              <a:ext cx="342900" cy="350837"/>
            </a:xfrm>
            <a:custGeom>
              <a:avLst/>
              <a:gdLst>
                <a:gd name="T0" fmla="*/ 15 w 70"/>
                <a:gd name="T1" fmla="*/ 72 h 72"/>
                <a:gd name="T2" fmla="*/ 70 w 70"/>
                <a:gd name="T3" fmla="*/ 14 h 72"/>
                <a:gd name="T4" fmla="*/ 64 w 70"/>
                <a:gd name="T5" fmla="*/ 0 h 72"/>
                <a:gd name="T6" fmla="*/ 0 w 70"/>
                <a:gd name="T7" fmla="*/ 67 h 72"/>
                <a:gd name="T8" fmla="*/ 15 w 70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2">
                  <a:moveTo>
                    <a:pt x="15" y="72"/>
                  </a:moveTo>
                  <a:cubicBezTo>
                    <a:pt x="32" y="52"/>
                    <a:pt x="50" y="33"/>
                    <a:pt x="70" y="14"/>
                  </a:cubicBezTo>
                  <a:cubicBezTo>
                    <a:pt x="68" y="9"/>
                    <a:pt x="66" y="5"/>
                    <a:pt x="64" y="0"/>
                  </a:cubicBezTo>
                  <a:cubicBezTo>
                    <a:pt x="42" y="22"/>
                    <a:pt x="20" y="45"/>
                    <a:pt x="0" y="67"/>
                  </a:cubicBezTo>
                  <a:cubicBezTo>
                    <a:pt x="5" y="69"/>
                    <a:pt x="9" y="70"/>
                    <a:pt x="15" y="72"/>
                  </a:cubicBezTo>
                </a:path>
              </a:pathLst>
            </a:custGeom>
            <a:solidFill>
              <a:srgbClr val="0081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241800" y="1150938"/>
              <a:ext cx="336550" cy="374650"/>
            </a:xfrm>
            <a:custGeom>
              <a:avLst/>
              <a:gdLst>
                <a:gd name="T0" fmla="*/ 4 w 69"/>
                <a:gd name="T1" fmla="*/ 77 h 77"/>
                <a:gd name="T2" fmla="*/ 63 w 69"/>
                <a:gd name="T3" fmla="*/ 24 h 77"/>
                <a:gd name="T4" fmla="*/ 69 w 69"/>
                <a:gd name="T5" fmla="*/ 0 h 77"/>
                <a:gd name="T6" fmla="*/ 0 w 69"/>
                <a:gd name="T7" fmla="*/ 62 h 77"/>
                <a:gd name="T8" fmla="*/ 4 w 69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7">
                  <a:moveTo>
                    <a:pt x="4" y="77"/>
                  </a:moveTo>
                  <a:cubicBezTo>
                    <a:pt x="23" y="58"/>
                    <a:pt x="43" y="40"/>
                    <a:pt x="63" y="24"/>
                  </a:cubicBezTo>
                  <a:cubicBezTo>
                    <a:pt x="65" y="16"/>
                    <a:pt x="67" y="8"/>
                    <a:pt x="69" y="0"/>
                  </a:cubicBezTo>
                  <a:cubicBezTo>
                    <a:pt x="45" y="19"/>
                    <a:pt x="22" y="40"/>
                    <a:pt x="0" y="62"/>
                  </a:cubicBezTo>
                  <a:cubicBezTo>
                    <a:pt x="1" y="67"/>
                    <a:pt x="2" y="72"/>
                    <a:pt x="4" y="77"/>
                  </a:cubicBezTo>
                </a:path>
              </a:pathLst>
            </a:custGeom>
            <a:solidFill>
              <a:srgbClr val="0094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672013" y="882651"/>
              <a:ext cx="273050" cy="273050"/>
            </a:xfrm>
            <a:custGeom>
              <a:avLst/>
              <a:gdLst>
                <a:gd name="T0" fmla="*/ 0 w 56"/>
                <a:gd name="T1" fmla="*/ 56 h 56"/>
                <a:gd name="T2" fmla="*/ 44 w 56"/>
                <a:gd name="T3" fmla="*/ 24 h 56"/>
                <a:gd name="T4" fmla="*/ 56 w 56"/>
                <a:gd name="T5" fmla="*/ 0 h 56"/>
                <a:gd name="T6" fmla="*/ 6 w 56"/>
                <a:gd name="T7" fmla="*/ 37 h 56"/>
                <a:gd name="T8" fmla="*/ 0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0" y="56"/>
                  </a:moveTo>
                  <a:cubicBezTo>
                    <a:pt x="14" y="45"/>
                    <a:pt x="29" y="34"/>
                    <a:pt x="44" y="24"/>
                  </a:cubicBezTo>
                  <a:cubicBezTo>
                    <a:pt x="48" y="16"/>
                    <a:pt x="52" y="8"/>
                    <a:pt x="56" y="0"/>
                  </a:cubicBezTo>
                  <a:cubicBezTo>
                    <a:pt x="39" y="12"/>
                    <a:pt x="22" y="24"/>
                    <a:pt x="6" y="37"/>
                  </a:cubicBezTo>
                  <a:cubicBezTo>
                    <a:pt x="4" y="43"/>
                    <a:pt x="2" y="50"/>
                    <a:pt x="0" y="56"/>
                  </a:cubicBezTo>
                </a:path>
              </a:pathLst>
            </a:custGeom>
            <a:solidFill>
              <a:srgbClr val="6AD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5019675" y="882651"/>
              <a:ext cx="73025" cy="44450"/>
            </a:xfrm>
            <a:custGeom>
              <a:avLst/>
              <a:gdLst>
                <a:gd name="T0" fmla="*/ 5 w 15"/>
                <a:gd name="T1" fmla="*/ 0 h 9"/>
                <a:gd name="T2" fmla="*/ 0 w 15"/>
                <a:gd name="T3" fmla="*/ 9 h 9"/>
                <a:gd name="T4" fmla="*/ 15 w 15"/>
                <a:gd name="T5" fmla="*/ 0 h 9"/>
                <a:gd name="T6" fmla="*/ 5 w 1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5" y="0"/>
                  </a:moveTo>
                  <a:cubicBezTo>
                    <a:pt x="3" y="3"/>
                    <a:pt x="1" y="6"/>
                    <a:pt x="0" y="9"/>
                  </a:cubicBezTo>
                  <a:cubicBezTo>
                    <a:pt x="5" y="6"/>
                    <a:pt x="10" y="3"/>
                    <a:pt x="1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12C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5327650" y="1800225"/>
              <a:ext cx="547687" cy="750887"/>
            </a:xfrm>
            <a:custGeom>
              <a:avLst/>
              <a:gdLst>
                <a:gd name="T0" fmla="*/ 112 w 112"/>
                <a:gd name="T1" fmla="*/ 0 h 154"/>
                <a:gd name="T2" fmla="*/ 91 w 112"/>
                <a:gd name="T3" fmla="*/ 10 h 154"/>
                <a:gd name="T4" fmla="*/ 0 w 112"/>
                <a:gd name="T5" fmla="*/ 154 h 154"/>
                <a:gd name="T6" fmla="*/ 95 w 112"/>
                <a:gd name="T7" fmla="*/ 140 h 154"/>
                <a:gd name="T8" fmla="*/ 112 w 112"/>
                <a:gd name="T9" fmla="*/ 115 h 154"/>
                <a:gd name="T10" fmla="*/ 112 w 112"/>
                <a:gd name="T11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54">
                  <a:moveTo>
                    <a:pt x="112" y="0"/>
                  </a:moveTo>
                  <a:cubicBezTo>
                    <a:pt x="105" y="3"/>
                    <a:pt x="98" y="7"/>
                    <a:pt x="91" y="10"/>
                  </a:cubicBezTo>
                  <a:cubicBezTo>
                    <a:pt x="67" y="54"/>
                    <a:pt x="37" y="103"/>
                    <a:pt x="0" y="154"/>
                  </a:cubicBezTo>
                  <a:cubicBezTo>
                    <a:pt x="29" y="150"/>
                    <a:pt x="61" y="145"/>
                    <a:pt x="95" y="140"/>
                  </a:cubicBezTo>
                  <a:cubicBezTo>
                    <a:pt x="101" y="132"/>
                    <a:pt x="106" y="123"/>
                    <a:pt x="112" y="115"/>
                  </a:cubicBezTo>
                  <a:cubicBezTo>
                    <a:pt x="112" y="0"/>
                    <a:pt x="112" y="0"/>
                    <a:pt x="112" y="0"/>
                  </a:cubicBezTo>
                </a:path>
              </a:pathLst>
            </a:custGeom>
            <a:solidFill>
              <a:srgbClr val="00B6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4592638" y="2852738"/>
              <a:ext cx="866775" cy="760412"/>
            </a:xfrm>
            <a:custGeom>
              <a:avLst/>
              <a:gdLst>
                <a:gd name="T0" fmla="*/ 110 w 177"/>
                <a:gd name="T1" fmla="*/ 0 h 156"/>
                <a:gd name="T2" fmla="*/ 0 w 177"/>
                <a:gd name="T3" fmla="*/ 127 h 156"/>
                <a:gd name="T4" fmla="*/ 45 w 177"/>
                <a:gd name="T5" fmla="*/ 156 h 156"/>
                <a:gd name="T6" fmla="*/ 177 w 177"/>
                <a:gd name="T7" fmla="*/ 3 h 156"/>
                <a:gd name="T8" fmla="*/ 110 w 177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56">
                  <a:moveTo>
                    <a:pt x="110" y="0"/>
                  </a:moveTo>
                  <a:cubicBezTo>
                    <a:pt x="76" y="43"/>
                    <a:pt x="39" y="86"/>
                    <a:pt x="0" y="127"/>
                  </a:cubicBezTo>
                  <a:cubicBezTo>
                    <a:pt x="15" y="136"/>
                    <a:pt x="30" y="146"/>
                    <a:pt x="45" y="156"/>
                  </a:cubicBezTo>
                  <a:cubicBezTo>
                    <a:pt x="93" y="106"/>
                    <a:pt x="137" y="55"/>
                    <a:pt x="177" y="3"/>
                  </a:cubicBezTo>
                  <a:cubicBezTo>
                    <a:pt x="154" y="2"/>
                    <a:pt x="131" y="1"/>
                    <a:pt x="110" y="0"/>
                  </a:cubicBezTo>
                </a:path>
              </a:pathLst>
            </a:custGeom>
            <a:solidFill>
              <a:srgbClr val="50D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3673475" y="3852863"/>
              <a:ext cx="690562" cy="769937"/>
            </a:xfrm>
            <a:custGeom>
              <a:avLst/>
              <a:gdLst>
                <a:gd name="T0" fmla="*/ 113 w 141"/>
                <a:gd name="T1" fmla="*/ 0 h 158"/>
                <a:gd name="T2" fmla="*/ 0 w 141"/>
                <a:gd name="T3" fmla="*/ 99 h 158"/>
                <a:gd name="T4" fmla="*/ 5 w 141"/>
                <a:gd name="T5" fmla="*/ 158 h 158"/>
                <a:gd name="T6" fmla="*/ 141 w 141"/>
                <a:gd name="T7" fmla="*/ 42 h 158"/>
                <a:gd name="T8" fmla="*/ 113 w 141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58">
                  <a:moveTo>
                    <a:pt x="113" y="0"/>
                  </a:moveTo>
                  <a:cubicBezTo>
                    <a:pt x="75" y="36"/>
                    <a:pt x="37" y="69"/>
                    <a:pt x="0" y="99"/>
                  </a:cubicBezTo>
                  <a:cubicBezTo>
                    <a:pt x="2" y="118"/>
                    <a:pt x="3" y="137"/>
                    <a:pt x="5" y="158"/>
                  </a:cubicBezTo>
                  <a:cubicBezTo>
                    <a:pt x="50" y="124"/>
                    <a:pt x="96" y="85"/>
                    <a:pt x="141" y="42"/>
                  </a:cubicBezTo>
                  <a:cubicBezTo>
                    <a:pt x="131" y="27"/>
                    <a:pt x="122" y="13"/>
                    <a:pt x="113" y="0"/>
                  </a:cubicBezTo>
                </a:path>
              </a:pathLst>
            </a:custGeom>
            <a:solidFill>
              <a:srgbClr val="61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2749550" y="4603750"/>
              <a:ext cx="561975" cy="619125"/>
            </a:xfrm>
            <a:custGeom>
              <a:avLst/>
              <a:gdLst>
                <a:gd name="T0" fmla="*/ 115 w 115"/>
                <a:gd name="T1" fmla="*/ 0 h 127"/>
                <a:gd name="T2" fmla="*/ 22 w 115"/>
                <a:gd name="T3" fmla="*/ 57 h 127"/>
                <a:gd name="T4" fmla="*/ 0 w 115"/>
                <a:gd name="T5" fmla="*/ 127 h 127"/>
                <a:gd name="T6" fmla="*/ 108 w 115"/>
                <a:gd name="T7" fmla="*/ 66 h 127"/>
                <a:gd name="T8" fmla="*/ 115 w 115"/>
                <a:gd name="T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27">
                  <a:moveTo>
                    <a:pt x="115" y="0"/>
                  </a:moveTo>
                  <a:cubicBezTo>
                    <a:pt x="82" y="23"/>
                    <a:pt x="51" y="42"/>
                    <a:pt x="22" y="57"/>
                  </a:cubicBezTo>
                  <a:cubicBezTo>
                    <a:pt x="15" y="80"/>
                    <a:pt x="7" y="103"/>
                    <a:pt x="0" y="127"/>
                  </a:cubicBezTo>
                  <a:cubicBezTo>
                    <a:pt x="33" y="112"/>
                    <a:pt x="69" y="91"/>
                    <a:pt x="108" y="66"/>
                  </a:cubicBezTo>
                  <a:cubicBezTo>
                    <a:pt x="110" y="43"/>
                    <a:pt x="113" y="21"/>
                    <a:pt x="115" y="0"/>
                  </a:cubicBezTo>
                </a:path>
              </a:pathLst>
            </a:custGeom>
            <a:solidFill>
              <a:srgbClr val="52D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2166938" y="4930775"/>
              <a:ext cx="498475" cy="527050"/>
            </a:xfrm>
            <a:custGeom>
              <a:avLst/>
              <a:gdLst>
                <a:gd name="T0" fmla="*/ 21 w 102"/>
                <a:gd name="T1" fmla="*/ 23 h 108"/>
                <a:gd name="T2" fmla="*/ 0 w 102"/>
                <a:gd name="T3" fmla="*/ 61 h 108"/>
                <a:gd name="T4" fmla="*/ 0 w 102"/>
                <a:gd name="T5" fmla="*/ 108 h 108"/>
                <a:gd name="T6" fmla="*/ 65 w 102"/>
                <a:gd name="T7" fmla="*/ 93 h 108"/>
                <a:gd name="T8" fmla="*/ 102 w 102"/>
                <a:gd name="T9" fmla="*/ 0 h 108"/>
                <a:gd name="T10" fmla="*/ 21 w 102"/>
                <a:gd name="T11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08">
                  <a:moveTo>
                    <a:pt x="21" y="23"/>
                  </a:moveTo>
                  <a:cubicBezTo>
                    <a:pt x="14" y="36"/>
                    <a:pt x="7" y="48"/>
                    <a:pt x="0" y="61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9" y="106"/>
                    <a:pt x="41" y="101"/>
                    <a:pt x="65" y="93"/>
                  </a:cubicBezTo>
                  <a:cubicBezTo>
                    <a:pt x="78" y="60"/>
                    <a:pt x="90" y="30"/>
                    <a:pt x="102" y="0"/>
                  </a:cubicBezTo>
                  <a:cubicBezTo>
                    <a:pt x="71" y="14"/>
                    <a:pt x="44" y="21"/>
                    <a:pt x="21" y="23"/>
                  </a:cubicBezTo>
                </a:path>
              </a:pathLst>
            </a:custGeom>
            <a:solidFill>
              <a:srgbClr val="00A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2166938" y="5018088"/>
              <a:ext cx="53975" cy="93662"/>
            </a:xfrm>
            <a:custGeom>
              <a:avLst/>
              <a:gdLst>
                <a:gd name="T0" fmla="*/ 0 w 11"/>
                <a:gd name="T1" fmla="*/ 0 h 19"/>
                <a:gd name="T2" fmla="*/ 0 w 11"/>
                <a:gd name="T3" fmla="*/ 19 h 19"/>
                <a:gd name="T4" fmla="*/ 11 w 11"/>
                <a:gd name="T5" fmla="*/ 1 h 19"/>
                <a:gd name="T6" fmla="*/ 0 w 11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9">
                  <a:moveTo>
                    <a:pt x="0" y="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3" y="13"/>
                    <a:pt x="7" y="7"/>
                    <a:pt x="11" y="1"/>
                  </a:cubicBezTo>
                  <a:cubicBezTo>
                    <a:pt x="7" y="1"/>
                    <a:pt x="3" y="0"/>
                    <a:pt x="0" y="0"/>
                  </a:cubicBezTo>
                </a:path>
              </a:pathLst>
            </a:custGeom>
            <a:solidFill>
              <a:srgbClr val="007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3487738" y="2189163"/>
              <a:ext cx="303212" cy="307975"/>
            </a:xfrm>
            <a:custGeom>
              <a:avLst/>
              <a:gdLst>
                <a:gd name="T0" fmla="*/ 36 w 62"/>
                <a:gd name="T1" fmla="*/ 45 h 63"/>
                <a:gd name="T2" fmla="*/ 62 w 62"/>
                <a:gd name="T3" fmla="*/ 0 h 63"/>
                <a:gd name="T4" fmla="*/ 35 w 62"/>
                <a:gd name="T5" fmla="*/ 8 h 63"/>
                <a:gd name="T6" fmla="*/ 0 w 62"/>
                <a:gd name="T7" fmla="*/ 63 h 63"/>
                <a:gd name="T8" fmla="*/ 36 w 62"/>
                <a:gd name="T9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3">
                  <a:moveTo>
                    <a:pt x="36" y="45"/>
                  </a:moveTo>
                  <a:cubicBezTo>
                    <a:pt x="43" y="30"/>
                    <a:pt x="52" y="15"/>
                    <a:pt x="62" y="0"/>
                  </a:cubicBezTo>
                  <a:cubicBezTo>
                    <a:pt x="53" y="3"/>
                    <a:pt x="44" y="6"/>
                    <a:pt x="35" y="8"/>
                  </a:cubicBezTo>
                  <a:cubicBezTo>
                    <a:pt x="22" y="27"/>
                    <a:pt x="10" y="46"/>
                    <a:pt x="0" y="63"/>
                  </a:cubicBezTo>
                  <a:cubicBezTo>
                    <a:pt x="12" y="57"/>
                    <a:pt x="24" y="51"/>
                    <a:pt x="36" y="45"/>
                  </a:cubicBezTo>
                </a:path>
              </a:pathLst>
            </a:custGeom>
            <a:solidFill>
              <a:srgbClr val="009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3697288" y="1906588"/>
              <a:ext cx="298450" cy="273050"/>
            </a:xfrm>
            <a:custGeom>
              <a:avLst/>
              <a:gdLst>
                <a:gd name="T0" fmla="*/ 25 w 61"/>
                <a:gd name="T1" fmla="*/ 49 h 56"/>
                <a:gd name="T2" fmla="*/ 61 w 61"/>
                <a:gd name="T3" fmla="*/ 3 h 56"/>
                <a:gd name="T4" fmla="*/ 44 w 61"/>
                <a:gd name="T5" fmla="*/ 0 h 56"/>
                <a:gd name="T6" fmla="*/ 0 w 61"/>
                <a:gd name="T7" fmla="*/ 56 h 56"/>
                <a:gd name="T8" fmla="*/ 25 w 61"/>
                <a:gd name="T9" fmla="*/ 4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6">
                  <a:moveTo>
                    <a:pt x="25" y="49"/>
                  </a:moveTo>
                  <a:cubicBezTo>
                    <a:pt x="36" y="34"/>
                    <a:pt x="48" y="19"/>
                    <a:pt x="61" y="3"/>
                  </a:cubicBezTo>
                  <a:cubicBezTo>
                    <a:pt x="55" y="2"/>
                    <a:pt x="49" y="1"/>
                    <a:pt x="44" y="0"/>
                  </a:cubicBezTo>
                  <a:cubicBezTo>
                    <a:pt x="28" y="19"/>
                    <a:pt x="13" y="38"/>
                    <a:pt x="0" y="56"/>
                  </a:cubicBezTo>
                  <a:cubicBezTo>
                    <a:pt x="8" y="54"/>
                    <a:pt x="16" y="51"/>
                    <a:pt x="25" y="49"/>
                  </a:cubicBezTo>
                </a:path>
              </a:pathLst>
            </a:custGeom>
            <a:solidFill>
              <a:srgbClr val="009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3981450" y="1619250"/>
              <a:ext cx="239712" cy="238125"/>
            </a:xfrm>
            <a:custGeom>
              <a:avLst/>
              <a:gdLst>
                <a:gd name="T0" fmla="*/ 13 w 49"/>
                <a:gd name="T1" fmla="*/ 49 h 49"/>
                <a:gd name="T2" fmla="*/ 49 w 49"/>
                <a:gd name="T3" fmla="*/ 11 h 49"/>
                <a:gd name="T4" fmla="*/ 43 w 49"/>
                <a:gd name="T5" fmla="*/ 0 h 49"/>
                <a:gd name="T6" fmla="*/ 0 w 49"/>
                <a:gd name="T7" fmla="*/ 45 h 49"/>
                <a:gd name="T8" fmla="*/ 13 w 49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13" y="49"/>
                  </a:moveTo>
                  <a:cubicBezTo>
                    <a:pt x="24" y="37"/>
                    <a:pt x="37" y="24"/>
                    <a:pt x="49" y="11"/>
                  </a:cubicBezTo>
                  <a:cubicBezTo>
                    <a:pt x="47" y="7"/>
                    <a:pt x="45" y="3"/>
                    <a:pt x="43" y="0"/>
                  </a:cubicBezTo>
                  <a:cubicBezTo>
                    <a:pt x="28" y="14"/>
                    <a:pt x="14" y="30"/>
                    <a:pt x="0" y="45"/>
                  </a:cubicBezTo>
                  <a:cubicBezTo>
                    <a:pt x="4" y="46"/>
                    <a:pt x="8" y="48"/>
                    <a:pt x="13" y="49"/>
                  </a:cubicBezTo>
                </a:path>
              </a:pathLst>
            </a:custGeom>
            <a:solidFill>
              <a:srgbClr val="16C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4300538" y="1336675"/>
              <a:ext cx="204787" cy="247650"/>
            </a:xfrm>
            <a:custGeom>
              <a:avLst/>
              <a:gdLst>
                <a:gd name="T0" fmla="*/ 3 w 42"/>
                <a:gd name="T1" fmla="*/ 51 h 51"/>
                <a:gd name="T2" fmla="*/ 39 w 42"/>
                <a:gd name="T3" fmla="*/ 19 h 51"/>
                <a:gd name="T4" fmla="*/ 42 w 42"/>
                <a:gd name="T5" fmla="*/ 0 h 51"/>
                <a:gd name="T6" fmla="*/ 0 w 42"/>
                <a:gd name="T7" fmla="*/ 37 h 51"/>
                <a:gd name="T8" fmla="*/ 3 w 42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1">
                  <a:moveTo>
                    <a:pt x="3" y="51"/>
                  </a:moveTo>
                  <a:cubicBezTo>
                    <a:pt x="14" y="40"/>
                    <a:pt x="27" y="29"/>
                    <a:pt x="39" y="19"/>
                  </a:cubicBezTo>
                  <a:cubicBezTo>
                    <a:pt x="40" y="13"/>
                    <a:pt x="41" y="7"/>
                    <a:pt x="42" y="0"/>
                  </a:cubicBezTo>
                  <a:cubicBezTo>
                    <a:pt x="28" y="12"/>
                    <a:pt x="14" y="25"/>
                    <a:pt x="0" y="37"/>
                  </a:cubicBezTo>
                  <a:cubicBezTo>
                    <a:pt x="1" y="42"/>
                    <a:pt x="2" y="46"/>
                    <a:pt x="3" y="51"/>
                  </a:cubicBezTo>
                </a:path>
              </a:pathLst>
            </a:custGeom>
            <a:solidFill>
              <a:srgbClr val="3AC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4613275" y="1092200"/>
              <a:ext cx="230187" cy="239712"/>
            </a:xfrm>
            <a:custGeom>
              <a:avLst/>
              <a:gdLst>
                <a:gd name="T0" fmla="*/ 0 w 47"/>
                <a:gd name="T1" fmla="*/ 49 h 49"/>
                <a:gd name="T2" fmla="*/ 34 w 47"/>
                <a:gd name="T3" fmla="*/ 25 h 49"/>
                <a:gd name="T4" fmla="*/ 47 w 47"/>
                <a:gd name="T5" fmla="*/ 0 h 49"/>
                <a:gd name="T6" fmla="*/ 6 w 47"/>
                <a:gd name="T7" fmla="*/ 29 h 49"/>
                <a:gd name="T8" fmla="*/ 0 w 47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0" y="49"/>
                  </a:moveTo>
                  <a:cubicBezTo>
                    <a:pt x="11" y="41"/>
                    <a:pt x="23" y="33"/>
                    <a:pt x="34" y="25"/>
                  </a:cubicBezTo>
                  <a:cubicBezTo>
                    <a:pt x="38" y="17"/>
                    <a:pt x="43" y="8"/>
                    <a:pt x="47" y="0"/>
                  </a:cubicBezTo>
                  <a:cubicBezTo>
                    <a:pt x="34" y="8"/>
                    <a:pt x="20" y="18"/>
                    <a:pt x="6" y="29"/>
                  </a:cubicBezTo>
                  <a:cubicBezTo>
                    <a:pt x="4" y="35"/>
                    <a:pt x="2" y="42"/>
                    <a:pt x="0" y="49"/>
                  </a:cubicBezTo>
                </a:path>
              </a:pathLst>
            </a:custGeom>
            <a:solidFill>
              <a:srgbClr val="45C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4902200" y="882651"/>
              <a:ext cx="307975" cy="268287"/>
            </a:xfrm>
            <a:custGeom>
              <a:avLst/>
              <a:gdLst>
                <a:gd name="T0" fmla="*/ 63 w 63"/>
                <a:gd name="T1" fmla="*/ 0 h 55"/>
                <a:gd name="T2" fmla="*/ 18 w 63"/>
                <a:gd name="T3" fmla="*/ 23 h 55"/>
                <a:gd name="T4" fmla="*/ 0 w 63"/>
                <a:gd name="T5" fmla="*/ 55 h 55"/>
                <a:gd name="T6" fmla="*/ 36 w 63"/>
                <a:gd name="T7" fmla="*/ 38 h 55"/>
                <a:gd name="T8" fmla="*/ 63 w 63"/>
                <a:gd name="T9" fmla="*/ 0 h 55"/>
                <a:gd name="T10" fmla="*/ 63 w 63"/>
                <a:gd name="T1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55">
                  <a:moveTo>
                    <a:pt x="63" y="0"/>
                  </a:moveTo>
                  <a:cubicBezTo>
                    <a:pt x="48" y="6"/>
                    <a:pt x="34" y="14"/>
                    <a:pt x="18" y="23"/>
                  </a:cubicBezTo>
                  <a:cubicBezTo>
                    <a:pt x="12" y="33"/>
                    <a:pt x="6" y="44"/>
                    <a:pt x="0" y="55"/>
                  </a:cubicBezTo>
                  <a:cubicBezTo>
                    <a:pt x="12" y="48"/>
                    <a:pt x="24" y="42"/>
                    <a:pt x="36" y="38"/>
                  </a:cubicBezTo>
                  <a:cubicBezTo>
                    <a:pt x="45" y="25"/>
                    <a:pt x="54" y="12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</a:path>
              </a:pathLst>
            </a:custGeom>
            <a:solidFill>
              <a:srgbClr val="4AC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5146675" y="882651"/>
              <a:ext cx="322262" cy="176212"/>
            </a:xfrm>
            <a:custGeom>
              <a:avLst/>
              <a:gdLst>
                <a:gd name="T0" fmla="*/ 28 w 66"/>
                <a:gd name="T1" fmla="*/ 0 h 36"/>
                <a:gd name="T2" fmla="*/ 0 w 66"/>
                <a:gd name="T3" fmla="*/ 36 h 36"/>
                <a:gd name="T4" fmla="*/ 37 w 66"/>
                <a:gd name="T5" fmla="*/ 32 h 36"/>
                <a:gd name="T6" fmla="*/ 66 w 66"/>
                <a:gd name="T7" fmla="*/ 0 h 36"/>
                <a:gd name="T8" fmla="*/ 28 w 6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36">
                  <a:moveTo>
                    <a:pt x="28" y="0"/>
                  </a:moveTo>
                  <a:cubicBezTo>
                    <a:pt x="19" y="12"/>
                    <a:pt x="10" y="24"/>
                    <a:pt x="0" y="36"/>
                  </a:cubicBezTo>
                  <a:cubicBezTo>
                    <a:pt x="14" y="32"/>
                    <a:pt x="26" y="31"/>
                    <a:pt x="37" y="32"/>
                  </a:cubicBezTo>
                  <a:cubicBezTo>
                    <a:pt x="46" y="22"/>
                    <a:pt x="56" y="11"/>
                    <a:pt x="66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06B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5370513" y="882651"/>
              <a:ext cx="406400" cy="268287"/>
            </a:xfrm>
            <a:custGeom>
              <a:avLst/>
              <a:gdLst>
                <a:gd name="T0" fmla="*/ 33 w 83"/>
                <a:gd name="T1" fmla="*/ 0 h 55"/>
                <a:gd name="T2" fmla="*/ 0 w 83"/>
                <a:gd name="T3" fmla="*/ 35 h 55"/>
                <a:gd name="T4" fmla="*/ 22 w 83"/>
                <a:gd name="T5" fmla="*/ 55 h 55"/>
                <a:gd name="T6" fmla="*/ 83 w 83"/>
                <a:gd name="T7" fmla="*/ 0 h 55"/>
                <a:gd name="T8" fmla="*/ 33 w 83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55">
                  <a:moveTo>
                    <a:pt x="33" y="0"/>
                  </a:moveTo>
                  <a:cubicBezTo>
                    <a:pt x="22" y="12"/>
                    <a:pt x="11" y="23"/>
                    <a:pt x="0" y="35"/>
                  </a:cubicBezTo>
                  <a:cubicBezTo>
                    <a:pt x="10" y="39"/>
                    <a:pt x="17" y="45"/>
                    <a:pt x="22" y="55"/>
                  </a:cubicBezTo>
                  <a:cubicBezTo>
                    <a:pt x="42" y="37"/>
                    <a:pt x="62" y="18"/>
                    <a:pt x="83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00B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5492750" y="887413"/>
              <a:ext cx="382587" cy="550862"/>
            </a:xfrm>
            <a:custGeom>
              <a:avLst/>
              <a:gdLst>
                <a:gd name="T0" fmla="*/ 78 w 78"/>
                <a:gd name="T1" fmla="*/ 56 h 113"/>
                <a:gd name="T2" fmla="*/ 78 w 78"/>
                <a:gd name="T3" fmla="*/ 4 h 113"/>
                <a:gd name="T4" fmla="*/ 76 w 78"/>
                <a:gd name="T5" fmla="*/ 0 h 113"/>
                <a:gd name="T6" fmla="*/ 2 w 78"/>
                <a:gd name="T7" fmla="*/ 64 h 113"/>
                <a:gd name="T8" fmla="*/ 0 w 78"/>
                <a:gd name="T9" fmla="*/ 113 h 113"/>
                <a:gd name="T10" fmla="*/ 78 w 78"/>
                <a:gd name="T11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13">
                  <a:moveTo>
                    <a:pt x="78" y="56"/>
                  </a:moveTo>
                  <a:cubicBezTo>
                    <a:pt x="78" y="4"/>
                    <a:pt x="78" y="4"/>
                    <a:pt x="78" y="4"/>
                  </a:cubicBezTo>
                  <a:cubicBezTo>
                    <a:pt x="77" y="2"/>
                    <a:pt x="77" y="1"/>
                    <a:pt x="76" y="0"/>
                  </a:cubicBezTo>
                  <a:cubicBezTo>
                    <a:pt x="51" y="22"/>
                    <a:pt x="26" y="43"/>
                    <a:pt x="2" y="64"/>
                  </a:cubicBezTo>
                  <a:cubicBezTo>
                    <a:pt x="5" y="77"/>
                    <a:pt x="4" y="93"/>
                    <a:pt x="0" y="113"/>
                  </a:cubicBezTo>
                  <a:cubicBezTo>
                    <a:pt x="25" y="95"/>
                    <a:pt x="51" y="75"/>
                    <a:pt x="78" y="56"/>
                  </a:cubicBezTo>
                </a:path>
              </a:pathLst>
            </a:custGeom>
            <a:solidFill>
              <a:srgbClr val="0F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5259388" y="1252538"/>
              <a:ext cx="615950" cy="722312"/>
            </a:xfrm>
            <a:custGeom>
              <a:avLst/>
              <a:gdLst>
                <a:gd name="T0" fmla="*/ 126 w 126"/>
                <a:gd name="T1" fmla="*/ 0 h 148"/>
                <a:gd name="T2" fmla="*/ 38 w 126"/>
                <a:gd name="T3" fmla="*/ 60 h 148"/>
                <a:gd name="T4" fmla="*/ 0 w 126"/>
                <a:gd name="T5" fmla="*/ 148 h 148"/>
                <a:gd name="T6" fmla="*/ 95 w 126"/>
                <a:gd name="T7" fmla="*/ 101 h 148"/>
                <a:gd name="T8" fmla="*/ 126 w 126"/>
                <a:gd name="T9" fmla="*/ 23 h 148"/>
                <a:gd name="T10" fmla="*/ 126 w 126"/>
                <a:gd name="T1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48">
                  <a:moveTo>
                    <a:pt x="126" y="0"/>
                  </a:moveTo>
                  <a:cubicBezTo>
                    <a:pt x="96" y="21"/>
                    <a:pt x="66" y="41"/>
                    <a:pt x="38" y="60"/>
                  </a:cubicBezTo>
                  <a:cubicBezTo>
                    <a:pt x="30" y="86"/>
                    <a:pt x="17" y="115"/>
                    <a:pt x="0" y="148"/>
                  </a:cubicBezTo>
                  <a:cubicBezTo>
                    <a:pt x="30" y="133"/>
                    <a:pt x="61" y="117"/>
                    <a:pt x="95" y="101"/>
                  </a:cubicBezTo>
                  <a:cubicBezTo>
                    <a:pt x="109" y="72"/>
                    <a:pt x="119" y="46"/>
                    <a:pt x="126" y="23"/>
                  </a:cubicBezTo>
                  <a:cubicBezTo>
                    <a:pt x="126" y="0"/>
                    <a:pt x="126" y="0"/>
                    <a:pt x="126" y="0"/>
                  </a:cubicBezTo>
                </a:path>
              </a:pathLst>
            </a:custGeom>
            <a:solidFill>
              <a:srgbClr val="0099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5083175" y="2155825"/>
              <a:ext cx="293687" cy="263525"/>
            </a:xfrm>
            <a:custGeom>
              <a:avLst/>
              <a:gdLst>
                <a:gd name="T0" fmla="*/ 29 w 60"/>
                <a:gd name="T1" fmla="*/ 11 h 54"/>
                <a:gd name="T2" fmla="*/ 0 w 60"/>
                <a:gd name="T3" fmla="*/ 54 h 54"/>
                <a:gd name="T4" fmla="*/ 29 w 60"/>
                <a:gd name="T5" fmla="*/ 46 h 54"/>
                <a:gd name="T6" fmla="*/ 60 w 60"/>
                <a:gd name="T7" fmla="*/ 0 h 54"/>
                <a:gd name="T8" fmla="*/ 29 w 60"/>
                <a:gd name="T9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4">
                  <a:moveTo>
                    <a:pt x="29" y="11"/>
                  </a:moveTo>
                  <a:cubicBezTo>
                    <a:pt x="20" y="25"/>
                    <a:pt x="10" y="39"/>
                    <a:pt x="0" y="54"/>
                  </a:cubicBezTo>
                  <a:cubicBezTo>
                    <a:pt x="10" y="51"/>
                    <a:pt x="20" y="49"/>
                    <a:pt x="29" y="46"/>
                  </a:cubicBezTo>
                  <a:cubicBezTo>
                    <a:pt x="40" y="31"/>
                    <a:pt x="50" y="15"/>
                    <a:pt x="60" y="0"/>
                  </a:cubicBezTo>
                  <a:cubicBezTo>
                    <a:pt x="49" y="4"/>
                    <a:pt x="39" y="8"/>
                    <a:pt x="29" y="11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4475163" y="2979738"/>
              <a:ext cx="279400" cy="239712"/>
            </a:xfrm>
            <a:custGeom>
              <a:avLst/>
              <a:gdLst>
                <a:gd name="T0" fmla="*/ 37 w 57"/>
                <a:gd name="T1" fmla="*/ 0 h 49"/>
                <a:gd name="T2" fmla="*/ 0 w 57"/>
                <a:gd name="T3" fmla="*/ 42 h 49"/>
                <a:gd name="T4" fmla="*/ 17 w 57"/>
                <a:gd name="T5" fmla="*/ 49 h 49"/>
                <a:gd name="T6" fmla="*/ 57 w 57"/>
                <a:gd name="T7" fmla="*/ 3 h 49"/>
                <a:gd name="T8" fmla="*/ 37 w 57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9">
                  <a:moveTo>
                    <a:pt x="37" y="0"/>
                  </a:moveTo>
                  <a:cubicBezTo>
                    <a:pt x="25" y="14"/>
                    <a:pt x="13" y="28"/>
                    <a:pt x="0" y="42"/>
                  </a:cubicBezTo>
                  <a:cubicBezTo>
                    <a:pt x="6" y="44"/>
                    <a:pt x="11" y="47"/>
                    <a:pt x="17" y="49"/>
                  </a:cubicBezTo>
                  <a:cubicBezTo>
                    <a:pt x="31" y="34"/>
                    <a:pt x="44" y="19"/>
                    <a:pt x="57" y="3"/>
                  </a:cubicBezTo>
                  <a:cubicBezTo>
                    <a:pt x="50" y="2"/>
                    <a:pt x="43" y="1"/>
                    <a:pt x="37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3614738" y="3540125"/>
              <a:ext cx="561975" cy="649287"/>
            </a:xfrm>
            <a:custGeom>
              <a:avLst/>
              <a:gdLst>
                <a:gd name="T0" fmla="*/ 90 w 115"/>
                <a:gd name="T1" fmla="*/ 0 h 133"/>
                <a:gd name="T2" fmla="*/ 0 w 115"/>
                <a:gd name="T3" fmla="*/ 81 h 133"/>
                <a:gd name="T4" fmla="*/ 4 w 115"/>
                <a:gd name="T5" fmla="*/ 133 h 133"/>
                <a:gd name="T6" fmla="*/ 115 w 115"/>
                <a:gd name="T7" fmla="*/ 35 h 133"/>
                <a:gd name="T8" fmla="*/ 90 w 115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33">
                  <a:moveTo>
                    <a:pt x="90" y="0"/>
                  </a:moveTo>
                  <a:cubicBezTo>
                    <a:pt x="60" y="29"/>
                    <a:pt x="30" y="56"/>
                    <a:pt x="0" y="81"/>
                  </a:cubicBezTo>
                  <a:cubicBezTo>
                    <a:pt x="1" y="98"/>
                    <a:pt x="2" y="115"/>
                    <a:pt x="4" y="133"/>
                  </a:cubicBezTo>
                  <a:cubicBezTo>
                    <a:pt x="40" y="104"/>
                    <a:pt x="78" y="71"/>
                    <a:pt x="115" y="35"/>
                  </a:cubicBezTo>
                  <a:cubicBezTo>
                    <a:pt x="106" y="22"/>
                    <a:pt x="98" y="11"/>
                    <a:pt x="90" y="0"/>
                  </a:cubicBezTo>
                </a:path>
              </a:pathLst>
            </a:custGeom>
            <a:solidFill>
              <a:srgbClr val="2EC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3052763" y="4281488"/>
              <a:ext cx="200025" cy="244475"/>
            </a:xfrm>
            <a:custGeom>
              <a:avLst/>
              <a:gdLst>
                <a:gd name="T0" fmla="*/ 41 w 41"/>
                <a:gd name="T1" fmla="*/ 0 h 50"/>
                <a:gd name="T2" fmla="*/ 7 w 41"/>
                <a:gd name="T3" fmla="*/ 23 h 50"/>
                <a:gd name="T4" fmla="*/ 0 w 41"/>
                <a:gd name="T5" fmla="*/ 50 h 50"/>
                <a:gd name="T6" fmla="*/ 37 w 41"/>
                <a:gd name="T7" fmla="*/ 26 h 50"/>
                <a:gd name="T8" fmla="*/ 41 w 41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0">
                  <a:moveTo>
                    <a:pt x="41" y="0"/>
                  </a:moveTo>
                  <a:cubicBezTo>
                    <a:pt x="30" y="9"/>
                    <a:pt x="18" y="16"/>
                    <a:pt x="7" y="23"/>
                  </a:cubicBezTo>
                  <a:cubicBezTo>
                    <a:pt x="5" y="32"/>
                    <a:pt x="2" y="41"/>
                    <a:pt x="0" y="50"/>
                  </a:cubicBezTo>
                  <a:cubicBezTo>
                    <a:pt x="12" y="43"/>
                    <a:pt x="24" y="35"/>
                    <a:pt x="37" y="26"/>
                  </a:cubicBezTo>
                  <a:cubicBezTo>
                    <a:pt x="38" y="17"/>
                    <a:pt x="40" y="9"/>
                    <a:pt x="41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2514600" y="4613275"/>
              <a:ext cx="171450" cy="161925"/>
            </a:xfrm>
            <a:custGeom>
              <a:avLst/>
              <a:gdLst>
                <a:gd name="T0" fmla="*/ 35 w 35"/>
                <a:gd name="T1" fmla="*/ 0 h 33"/>
                <a:gd name="T2" fmla="*/ 13 w 35"/>
                <a:gd name="T3" fmla="*/ 9 h 33"/>
                <a:gd name="T4" fmla="*/ 0 w 35"/>
                <a:gd name="T5" fmla="*/ 33 h 33"/>
                <a:gd name="T6" fmla="*/ 24 w 35"/>
                <a:gd name="T7" fmla="*/ 25 h 33"/>
                <a:gd name="T8" fmla="*/ 35 w 3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3">
                  <a:moveTo>
                    <a:pt x="35" y="0"/>
                  </a:moveTo>
                  <a:cubicBezTo>
                    <a:pt x="27" y="4"/>
                    <a:pt x="20" y="6"/>
                    <a:pt x="13" y="9"/>
                  </a:cubicBezTo>
                  <a:cubicBezTo>
                    <a:pt x="9" y="17"/>
                    <a:pt x="4" y="25"/>
                    <a:pt x="0" y="33"/>
                  </a:cubicBezTo>
                  <a:cubicBezTo>
                    <a:pt x="8" y="31"/>
                    <a:pt x="15" y="28"/>
                    <a:pt x="24" y="25"/>
                  </a:cubicBezTo>
                  <a:cubicBezTo>
                    <a:pt x="27" y="17"/>
                    <a:pt x="31" y="9"/>
                    <a:pt x="35" y="0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2220913" y="4735513"/>
              <a:ext cx="38100" cy="33337"/>
            </a:xfrm>
            <a:custGeom>
              <a:avLst/>
              <a:gdLst>
                <a:gd name="T0" fmla="*/ 8 w 8"/>
                <a:gd name="T1" fmla="*/ 1 h 7"/>
                <a:gd name="T2" fmla="*/ 4 w 8"/>
                <a:gd name="T3" fmla="*/ 0 h 7"/>
                <a:gd name="T4" fmla="*/ 0 w 8"/>
                <a:gd name="T5" fmla="*/ 7 h 7"/>
                <a:gd name="T6" fmla="*/ 4 w 8"/>
                <a:gd name="T7" fmla="*/ 7 h 7"/>
                <a:gd name="T8" fmla="*/ 8 w 8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1"/>
                  </a:moveTo>
                  <a:cubicBezTo>
                    <a:pt x="7" y="1"/>
                    <a:pt x="6" y="0"/>
                    <a:pt x="4" y="0"/>
                  </a:cubicBezTo>
                  <a:cubicBezTo>
                    <a:pt x="3" y="2"/>
                    <a:pt x="2" y="4"/>
                    <a:pt x="0" y="7"/>
                  </a:cubicBezTo>
                  <a:cubicBezTo>
                    <a:pt x="1" y="7"/>
                    <a:pt x="3" y="7"/>
                    <a:pt x="4" y="7"/>
                  </a:cubicBezTo>
                  <a:cubicBezTo>
                    <a:pt x="5" y="5"/>
                    <a:pt x="7" y="3"/>
                    <a:pt x="8" y="1"/>
                  </a:cubicBezTo>
                  <a:close/>
                </a:path>
              </a:pathLst>
            </a:custGeom>
            <a:solidFill>
              <a:srgbClr val="73D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687763" y="2125663"/>
              <a:ext cx="293687" cy="273050"/>
            </a:xfrm>
            <a:custGeom>
              <a:avLst/>
              <a:gdLst>
                <a:gd name="T0" fmla="*/ 43 w 60"/>
                <a:gd name="T1" fmla="*/ 33 h 56"/>
                <a:gd name="T2" fmla="*/ 60 w 60"/>
                <a:gd name="T3" fmla="*/ 0 h 56"/>
                <a:gd name="T4" fmla="*/ 27 w 60"/>
                <a:gd name="T5" fmla="*/ 10 h 56"/>
                <a:gd name="T6" fmla="*/ 0 w 60"/>
                <a:gd name="T7" fmla="*/ 56 h 56"/>
                <a:gd name="T8" fmla="*/ 43 w 60"/>
                <a:gd name="T9" fmla="*/ 3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6">
                  <a:moveTo>
                    <a:pt x="43" y="33"/>
                  </a:moveTo>
                  <a:cubicBezTo>
                    <a:pt x="47" y="23"/>
                    <a:pt x="53" y="12"/>
                    <a:pt x="60" y="0"/>
                  </a:cubicBezTo>
                  <a:cubicBezTo>
                    <a:pt x="48" y="4"/>
                    <a:pt x="38" y="7"/>
                    <a:pt x="27" y="10"/>
                  </a:cubicBezTo>
                  <a:cubicBezTo>
                    <a:pt x="16" y="26"/>
                    <a:pt x="7" y="41"/>
                    <a:pt x="0" y="56"/>
                  </a:cubicBezTo>
                  <a:cubicBezTo>
                    <a:pt x="14" y="48"/>
                    <a:pt x="28" y="41"/>
                    <a:pt x="43" y="33"/>
                  </a:cubicBezTo>
                </a:path>
              </a:pathLst>
            </a:custGeom>
            <a:solidFill>
              <a:srgbClr val="007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3840163" y="1920875"/>
              <a:ext cx="279400" cy="225425"/>
            </a:xfrm>
            <a:custGeom>
              <a:avLst/>
              <a:gdLst>
                <a:gd name="T0" fmla="*/ 32 w 57"/>
                <a:gd name="T1" fmla="*/ 38 h 46"/>
                <a:gd name="T2" fmla="*/ 57 w 57"/>
                <a:gd name="T3" fmla="*/ 4 h 46"/>
                <a:gd name="T4" fmla="*/ 36 w 57"/>
                <a:gd name="T5" fmla="*/ 0 h 46"/>
                <a:gd name="T6" fmla="*/ 0 w 57"/>
                <a:gd name="T7" fmla="*/ 46 h 46"/>
                <a:gd name="T8" fmla="*/ 32 w 57"/>
                <a:gd name="T9" fmla="*/ 3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6">
                  <a:moveTo>
                    <a:pt x="32" y="38"/>
                  </a:moveTo>
                  <a:cubicBezTo>
                    <a:pt x="39" y="27"/>
                    <a:pt x="48" y="15"/>
                    <a:pt x="57" y="4"/>
                  </a:cubicBezTo>
                  <a:cubicBezTo>
                    <a:pt x="50" y="2"/>
                    <a:pt x="43" y="1"/>
                    <a:pt x="36" y="0"/>
                  </a:cubicBezTo>
                  <a:cubicBezTo>
                    <a:pt x="23" y="15"/>
                    <a:pt x="11" y="31"/>
                    <a:pt x="0" y="46"/>
                  </a:cubicBezTo>
                  <a:cubicBezTo>
                    <a:pt x="10" y="44"/>
                    <a:pt x="21" y="41"/>
                    <a:pt x="32" y="38"/>
                  </a:cubicBezTo>
                </a:path>
              </a:pathLst>
            </a:custGeom>
            <a:solidFill>
              <a:srgbClr val="007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4049713" y="1677988"/>
              <a:ext cx="234950" cy="233362"/>
            </a:xfrm>
            <a:custGeom>
              <a:avLst/>
              <a:gdLst>
                <a:gd name="T0" fmla="*/ 18 w 48"/>
                <a:gd name="T1" fmla="*/ 48 h 48"/>
                <a:gd name="T2" fmla="*/ 48 w 48"/>
                <a:gd name="T3" fmla="*/ 17 h 48"/>
                <a:gd name="T4" fmla="*/ 41 w 48"/>
                <a:gd name="T5" fmla="*/ 0 h 48"/>
                <a:gd name="T6" fmla="*/ 0 w 48"/>
                <a:gd name="T7" fmla="*/ 42 h 48"/>
                <a:gd name="T8" fmla="*/ 18 w 48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8" y="48"/>
                  </a:moveTo>
                  <a:cubicBezTo>
                    <a:pt x="27" y="37"/>
                    <a:pt x="38" y="27"/>
                    <a:pt x="48" y="17"/>
                  </a:cubicBezTo>
                  <a:cubicBezTo>
                    <a:pt x="46" y="11"/>
                    <a:pt x="43" y="5"/>
                    <a:pt x="41" y="0"/>
                  </a:cubicBezTo>
                  <a:cubicBezTo>
                    <a:pt x="27" y="14"/>
                    <a:pt x="13" y="28"/>
                    <a:pt x="0" y="42"/>
                  </a:cubicBezTo>
                  <a:cubicBezTo>
                    <a:pt x="6" y="44"/>
                    <a:pt x="12" y="46"/>
                    <a:pt x="18" y="48"/>
                  </a:cubicBezTo>
                </a:path>
              </a:pathLst>
            </a:custGeom>
            <a:solidFill>
              <a:srgbClr val="009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4294188" y="1457325"/>
              <a:ext cx="211137" cy="268287"/>
            </a:xfrm>
            <a:custGeom>
              <a:avLst/>
              <a:gdLst>
                <a:gd name="T0" fmla="*/ 5 w 43"/>
                <a:gd name="T1" fmla="*/ 55 h 55"/>
                <a:gd name="T2" fmla="*/ 37 w 43"/>
                <a:gd name="T3" fmla="*/ 28 h 55"/>
                <a:gd name="T4" fmla="*/ 43 w 43"/>
                <a:gd name="T5" fmla="*/ 0 h 55"/>
                <a:gd name="T6" fmla="*/ 0 w 43"/>
                <a:gd name="T7" fmla="*/ 36 h 55"/>
                <a:gd name="T8" fmla="*/ 5 w 43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5">
                  <a:moveTo>
                    <a:pt x="5" y="55"/>
                  </a:moveTo>
                  <a:cubicBezTo>
                    <a:pt x="16" y="45"/>
                    <a:pt x="26" y="36"/>
                    <a:pt x="37" y="28"/>
                  </a:cubicBezTo>
                  <a:cubicBezTo>
                    <a:pt x="39" y="18"/>
                    <a:pt x="41" y="9"/>
                    <a:pt x="43" y="0"/>
                  </a:cubicBezTo>
                  <a:cubicBezTo>
                    <a:pt x="29" y="11"/>
                    <a:pt x="14" y="24"/>
                    <a:pt x="0" y="36"/>
                  </a:cubicBezTo>
                  <a:cubicBezTo>
                    <a:pt x="2" y="42"/>
                    <a:pt x="3" y="48"/>
                    <a:pt x="5" y="55"/>
                  </a:cubicBezTo>
                </a:path>
              </a:pathLst>
            </a:custGeom>
            <a:solidFill>
              <a:srgbClr val="00A3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4500563" y="1247775"/>
              <a:ext cx="298450" cy="336550"/>
            </a:xfrm>
            <a:custGeom>
              <a:avLst/>
              <a:gdLst>
                <a:gd name="T0" fmla="*/ 0 w 61"/>
                <a:gd name="T1" fmla="*/ 69 h 69"/>
                <a:gd name="T2" fmla="*/ 36 w 61"/>
                <a:gd name="T3" fmla="*/ 47 h 69"/>
                <a:gd name="T4" fmla="*/ 61 w 61"/>
                <a:gd name="T5" fmla="*/ 0 h 69"/>
                <a:gd name="T6" fmla="*/ 10 w 61"/>
                <a:gd name="T7" fmla="*/ 35 h 69"/>
                <a:gd name="T8" fmla="*/ 0 w 61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9">
                  <a:moveTo>
                    <a:pt x="0" y="69"/>
                  </a:moveTo>
                  <a:cubicBezTo>
                    <a:pt x="13" y="60"/>
                    <a:pt x="25" y="53"/>
                    <a:pt x="36" y="47"/>
                  </a:cubicBezTo>
                  <a:cubicBezTo>
                    <a:pt x="44" y="31"/>
                    <a:pt x="53" y="15"/>
                    <a:pt x="61" y="0"/>
                  </a:cubicBezTo>
                  <a:cubicBezTo>
                    <a:pt x="44" y="10"/>
                    <a:pt x="27" y="21"/>
                    <a:pt x="10" y="35"/>
                  </a:cubicBezTo>
                  <a:cubicBezTo>
                    <a:pt x="7" y="46"/>
                    <a:pt x="4" y="57"/>
                    <a:pt x="0" y="69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4730750" y="1169988"/>
              <a:ext cx="282575" cy="263525"/>
            </a:xfrm>
            <a:custGeom>
              <a:avLst/>
              <a:gdLst>
                <a:gd name="T0" fmla="*/ 0 w 58"/>
                <a:gd name="T1" fmla="*/ 54 h 54"/>
                <a:gd name="T2" fmla="*/ 25 w 58"/>
                <a:gd name="T3" fmla="*/ 45 h 54"/>
                <a:gd name="T4" fmla="*/ 58 w 58"/>
                <a:gd name="T5" fmla="*/ 0 h 54"/>
                <a:gd name="T6" fmla="*/ 22 w 58"/>
                <a:gd name="T7" fmla="*/ 15 h 54"/>
                <a:gd name="T8" fmla="*/ 0 w 58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4">
                  <a:moveTo>
                    <a:pt x="0" y="54"/>
                  </a:moveTo>
                  <a:cubicBezTo>
                    <a:pt x="9" y="50"/>
                    <a:pt x="18" y="47"/>
                    <a:pt x="25" y="45"/>
                  </a:cubicBezTo>
                  <a:cubicBezTo>
                    <a:pt x="36" y="30"/>
                    <a:pt x="47" y="15"/>
                    <a:pt x="58" y="0"/>
                  </a:cubicBezTo>
                  <a:cubicBezTo>
                    <a:pt x="47" y="3"/>
                    <a:pt x="34" y="9"/>
                    <a:pt x="22" y="15"/>
                  </a:cubicBezTo>
                  <a:cubicBezTo>
                    <a:pt x="14" y="28"/>
                    <a:pt x="7" y="41"/>
                    <a:pt x="0" y="54"/>
                  </a:cubicBezTo>
                </a:path>
              </a:pathLst>
            </a:custGeom>
            <a:solidFill>
              <a:srgbClr val="24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4906963" y="1136650"/>
              <a:ext cx="317500" cy="268287"/>
            </a:xfrm>
            <a:custGeom>
              <a:avLst/>
              <a:gdLst>
                <a:gd name="T0" fmla="*/ 0 w 65"/>
                <a:gd name="T1" fmla="*/ 51 h 55"/>
                <a:gd name="T2" fmla="*/ 19 w 65"/>
                <a:gd name="T3" fmla="*/ 55 h 55"/>
                <a:gd name="T4" fmla="*/ 65 w 65"/>
                <a:gd name="T5" fmla="*/ 2 h 55"/>
                <a:gd name="T6" fmla="*/ 36 w 65"/>
                <a:gd name="T7" fmla="*/ 3 h 55"/>
                <a:gd name="T8" fmla="*/ 0 w 65"/>
                <a:gd name="T9" fmla="*/ 5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5">
                  <a:moveTo>
                    <a:pt x="0" y="51"/>
                  </a:moveTo>
                  <a:cubicBezTo>
                    <a:pt x="7" y="50"/>
                    <a:pt x="14" y="52"/>
                    <a:pt x="19" y="55"/>
                  </a:cubicBezTo>
                  <a:cubicBezTo>
                    <a:pt x="34" y="37"/>
                    <a:pt x="49" y="20"/>
                    <a:pt x="65" y="2"/>
                  </a:cubicBezTo>
                  <a:cubicBezTo>
                    <a:pt x="57" y="0"/>
                    <a:pt x="47" y="1"/>
                    <a:pt x="36" y="3"/>
                  </a:cubicBezTo>
                  <a:cubicBezTo>
                    <a:pt x="24" y="19"/>
                    <a:pt x="12" y="35"/>
                    <a:pt x="0" y="51"/>
                  </a:cubicBezTo>
                </a:path>
              </a:pathLst>
            </a:custGeom>
            <a:solidFill>
              <a:srgbClr val="2BC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5019675" y="1155700"/>
              <a:ext cx="341312" cy="381000"/>
            </a:xfrm>
            <a:custGeom>
              <a:avLst/>
              <a:gdLst>
                <a:gd name="T0" fmla="*/ 0 w 70"/>
                <a:gd name="T1" fmla="*/ 57 h 78"/>
                <a:gd name="T2" fmla="*/ 7 w 70"/>
                <a:gd name="T3" fmla="*/ 78 h 78"/>
                <a:gd name="T4" fmla="*/ 70 w 70"/>
                <a:gd name="T5" fmla="*/ 20 h 78"/>
                <a:gd name="T6" fmla="*/ 53 w 70"/>
                <a:gd name="T7" fmla="*/ 0 h 78"/>
                <a:gd name="T8" fmla="*/ 0 w 70"/>
                <a:gd name="T9" fmla="*/ 5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8">
                  <a:moveTo>
                    <a:pt x="0" y="57"/>
                  </a:moveTo>
                  <a:cubicBezTo>
                    <a:pt x="4" y="62"/>
                    <a:pt x="7" y="69"/>
                    <a:pt x="7" y="78"/>
                  </a:cubicBezTo>
                  <a:cubicBezTo>
                    <a:pt x="28" y="59"/>
                    <a:pt x="49" y="40"/>
                    <a:pt x="70" y="20"/>
                  </a:cubicBezTo>
                  <a:cubicBezTo>
                    <a:pt x="67" y="11"/>
                    <a:pt x="61" y="4"/>
                    <a:pt x="53" y="0"/>
                  </a:cubicBezTo>
                  <a:cubicBezTo>
                    <a:pt x="36" y="19"/>
                    <a:pt x="18" y="38"/>
                    <a:pt x="0" y="57"/>
                  </a:cubicBezTo>
                </a:path>
              </a:pathLst>
            </a:custGeom>
            <a:solidFill>
              <a:srgbClr val="14C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3917950" y="2062163"/>
              <a:ext cx="274637" cy="215900"/>
            </a:xfrm>
            <a:custGeom>
              <a:avLst/>
              <a:gdLst>
                <a:gd name="T0" fmla="*/ 51 w 56"/>
                <a:gd name="T1" fmla="*/ 17 h 44"/>
                <a:gd name="T2" fmla="*/ 56 w 56"/>
                <a:gd name="T3" fmla="*/ 0 h 44"/>
                <a:gd name="T4" fmla="*/ 17 w 56"/>
                <a:gd name="T5" fmla="*/ 11 h 44"/>
                <a:gd name="T6" fmla="*/ 0 w 56"/>
                <a:gd name="T7" fmla="*/ 44 h 44"/>
                <a:gd name="T8" fmla="*/ 51 w 56"/>
                <a:gd name="T9" fmla="*/ 1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4">
                  <a:moveTo>
                    <a:pt x="51" y="17"/>
                  </a:moveTo>
                  <a:cubicBezTo>
                    <a:pt x="51" y="12"/>
                    <a:pt x="53" y="6"/>
                    <a:pt x="56" y="0"/>
                  </a:cubicBezTo>
                  <a:cubicBezTo>
                    <a:pt x="43" y="4"/>
                    <a:pt x="30" y="8"/>
                    <a:pt x="17" y="11"/>
                  </a:cubicBezTo>
                  <a:cubicBezTo>
                    <a:pt x="10" y="23"/>
                    <a:pt x="4" y="34"/>
                    <a:pt x="0" y="44"/>
                  </a:cubicBezTo>
                  <a:cubicBezTo>
                    <a:pt x="17" y="35"/>
                    <a:pt x="33" y="26"/>
                    <a:pt x="51" y="17"/>
                  </a:cubicBezTo>
                  <a:close/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4011613" y="1936750"/>
              <a:ext cx="244475" cy="165100"/>
            </a:xfrm>
            <a:custGeom>
              <a:avLst/>
              <a:gdLst>
                <a:gd name="T0" fmla="*/ 38 w 50"/>
                <a:gd name="T1" fmla="*/ 24 h 34"/>
                <a:gd name="T2" fmla="*/ 50 w 50"/>
                <a:gd name="T3" fmla="*/ 5 h 34"/>
                <a:gd name="T4" fmla="*/ 25 w 50"/>
                <a:gd name="T5" fmla="*/ 0 h 34"/>
                <a:gd name="T6" fmla="*/ 0 w 50"/>
                <a:gd name="T7" fmla="*/ 34 h 34"/>
                <a:gd name="T8" fmla="*/ 38 w 50"/>
                <a:gd name="T9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4">
                  <a:moveTo>
                    <a:pt x="38" y="24"/>
                  </a:moveTo>
                  <a:cubicBezTo>
                    <a:pt x="41" y="18"/>
                    <a:pt x="45" y="12"/>
                    <a:pt x="50" y="5"/>
                  </a:cubicBezTo>
                  <a:cubicBezTo>
                    <a:pt x="41" y="4"/>
                    <a:pt x="33" y="2"/>
                    <a:pt x="25" y="0"/>
                  </a:cubicBezTo>
                  <a:cubicBezTo>
                    <a:pt x="16" y="12"/>
                    <a:pt x="7" y="23"/>
                    <a:pt x="0" y="34"/>
                  </a:cubicBezTo>
                  <a:cubicBezTo>
                    <a:pt x="12" y="31"/>
                    <a:pt x="25" y="28"/>
                    <a:pt x="38" y="24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4143375" y="1760538"/>
              <a:ext cx="200025" cy="195262"/>
            </a:xfrm>
            <a:custGeom>
              <a:avLst/>
              <a:gdLst>
                <a:gd name="T0" fmla="*/ 24 w 41"/>
                <a:gd name="T1" fmla="*/ 40 h 40"/>
                <a:gd name="T2" fmla="*/ 41 w 41"/>
                <a:gd name="T3" fmla="*/ 22 h 40"/>
                <a:gd name="T4" fmla="*/ 32 w 41"/>
                <a:gd name="T5" fmla="*/ 0 h 40"/>
                <a:gd name="T6" fmla="*/ 0 w 41"/>
                <a:gd name="T7" fmla="*/ 34 h 40"/>
                <a:gd name="T8" fmla="*/ 24 w 41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4" y="40"/>
                  </a:moveTo>
                  <a:cubicBezTo>
                    <a:pt x="29" y="34"/>
                    <a:pt x="35" y="28"/>
                    <a:pt x="41" y="22"/>
                  </a:cubicBezTo>
                  <a:cubicBezTo>
                    <a:pt x="38" y="15"/>
                    <a:pt x="35" y="7"/>
                    <a:pt x="32" y="0"/>
                  </a:cubicBezTo>
                  <a:cubicBezTo>
                    <a:pt x="21" y="11"/>
                    <a:pt x="10" y="22"/>
                    <a:pt x="0" y="34"/>
                  </a:cubicBezTo>
                  <a:cubicBezTo>
                    <a:pt x="8" y="36"/>
                    <a:pt x="16" y="38"/>
                    <a:pt x="24" y="4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3"/>
            <p:cNvSpPr/>
            <p:nvPr/>
          </p:nvSpPr>
          <p:spPr bwMode="auto">
            <a:xfrm>
              <a:off x="4324350" y="1624013"/>
              <a:ext cx="146050" cy="228600"/>
            </a:xfrm>
            <a:custGeom>
              <a:avLst/>
              <a:gdLst>
                <a:gd name="T0" fmla="*/ 6 w 30"/>
                <a:gd name="T1" fmla="*/ 47 h 47"/>
                <a:gd name="T2" fmla="*/ 23 w 30"/>
                <a:gd name="T3" fmla="*/ 34 h 47"/>
                <a:gd name="T4" fmla="*/ 30 w 30"/>
                <a:gd name="T5" fmla="*/ 0 h 47"/>
                <a:gd name="T6" fmla="*/ 0 w 30"/>
                <a:gd name="T7" fmla="*/ 26 h 47"/>
                <a:gd name="T8" fmla="*/ 6 w 3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7">
                  <a:moveTo>
                    <a:pt x="6" y="47"/>
                  </a:moveTo>
                  <a:cubicBezTo>
                    <a:pt x="11" y="42"/>
                    <a:pt x="17" y="37"/>
                    <a:pt x="23" y="34"/>
                  </a:cubicBezTo>
                  <a:cubicBezTo>
                    <a:pt x="25" y="22"/>
                    <a:pt x="28" y="11"/>
                    <a:pt x="30" y="0"/>
                  </a:cubicBezTo>
                  <a:cubicBezTo>
                    <a:pt x="20" y="8"/>
                    <a:pt x="10" y="17"/>
                    <a:pt x="0" y="26"/>
                  </a:cubicBezTo>
                  <a:cubicBezTo>
                    <a:pt x="2" y="33"/>
                    <a:pt x="4" y="40"/>
                    <a:pt x="6" y="47"/>
                  </a:cubicBezTo>
                </a:path>
              </a:pathLst>
            </a:custGeom>
            <a:solidFill>
              <a:srgbClr val="0094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4460875" y="1536700"/>
              <a:ext cx="171450" cy="223837"/>
            </a:xfrm>
            <a:custGeom>
              <a:avLst/>
              <a:gdLst>
                <a:gd name="T0" fmla="*/ 0 w 35"/>
                <a:gd name="T1" fmla="*/ 46 h 46"/>
                <a:gd name="T2" fmla="*/ 15 w 35"/>
                <a:gd name="T3" fmla="*/ 39 h 46"/>
                <a:gd name="T4" fmla="*/ 35 w 35"/>
                <a:gd name="T5" fmla="*/ 0 h 46"/>
                <a:gd name="T6" fmla="*/ 10 w 35"/>
                <a:gd name="T7" fmla="*/ 15 h 46"/>
                <a:gd name="T8" fmla="*/ 0 w 35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6">
                  <a:moveTo>
                    <a:pt x="0" y="46"/>
                  </a:moveTo>
                  <a:cubicBezTo>
                    <a:pt x="6" y="43"/>
                    <a:pt x="11" y="41"/>
                    <a:pt x="15" y="39"/>
                  </a:cubicBezTo>
                  <a:cubicBezTo>
                    <a:pt x="22" y="26"/>
                    <a:pt x="28" y="13"/>
                    <a:pt x="35" y="0"/>
                  </a:cubicBezTo>
                  <a:cubicBezTo>
                    <a:pt x="27" y="4"/>
                    <a:pt x="18" y="9"/>
                    <a:pt x="10" y="15"/>
                  </a:cubicBezTo>
                  <a:cubicBezTo>
                    <a:pt x="7" y="25"/>
                    <a:pt x="4" y="35"/>
                    <a:pt x="0" y="46"/>
                  </a:cubicBezTo>
                </a:path>
              </a:pathLst>
            </a:custGeom>
            <a:solidFill>
              <a:srgbClr val="23C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4549775" y="1468438"/>
              <a:ext cx="258762" cy="273050"/>
            </a:xfrm>
            <a:custGeom>
              <a:avLst/>
              <a:gdLst>
                <a:gd name="T0" fmla="*/ 0 w 53"/>
                <a:gd name="T1" fmla="*/ 55 h 56"/>
                <a:gd name="T2" fmla="*/ 12 w 53"/>
                <a:gd name="T3" fmla="*/ 56 h 56"/>
                <a:gd name="T4" fmla="*/ 53 w 53"/>
                <a:gd name="T5" fmla="*/ 0 h 56"/>
                <a:gd name="T6" fmla="*/ 27 w 53"/>
                <a:gd name="T7" fmla="*/ 8 h 56"/>
                <a:gd name="T8" fmla="*/ 0 w 53"/>
                <a:gd name="T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6">
                  <a:moveTo>
                    <a:pt x="0" y="55"/>
                  </a:moveTo>
                  <a:cubicBezTo>
                    <a:pt x="5" y="54"/>
                    <a:pt x="9" y="54"/>
                    <a:pt x="12" y="56"/>
                  </a:cubicBezTo>
                  <a:cubicBezTo>
                    <a:pt x="26" y="37"/>
                    <a:pt x="39" y="18"/>
                    <a:pt x="53" y="0"/>
                  </a:cubicBezTo>
                  <a:cubicBezTo>
                    <a:pt x="45" y="1"/>
                    <a:pt x="36" y="3"/>
                    <a:pt x="27" y="8"/>
                  </a:cubicBezTo>
                  <a:cubicBezTo>
                    <a:pt x="18" y="23"/>
                    <a:pt x="9" y="39"/>
                    <a:pt x="0" y="55"/>
                  </a:cubicBezTo>
                </a:path>
              </a:pathLst>
            </a:custGeom>
            <a:solidFill>
              <a:srgbClr val="0099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4533900" y="1468438"/>
              <a:ext cx="279400" cy="296862"/>
            </a:xfrm>
            <a:custGeom>
              <a:avLst/>
              <a:gdLst>
                <a:gd name="T0" fmla="*/ 57 w 57"/>
                <a:gd name="T1" fmla="*/ 0 h 61"/>
                <a:gd name="T2" fmla="*/ 55 w 57"/>
                <a:gd name="T3" fmla="*/ 1 h 61"/>
                <a:gd name="T4" fmla="*/ 15 w 57"/>
                <a:gd name="T5" fmla="*/ 56 h 61"/>
                <a:gd name="T6" fmla="*/ 8 w 57"/>
                <a:gd name="T7" fmla="*/ 54 h 61"/>
                <a:gd name="T8" fmla="*/ 3 w 57"/>
                <a:gd name="T9" fmla="*/ 55 h 61"/>
                <a:gd name="T10" fmla="*/ 29 w 57"/>
                <a:gd name="T11" fmla="*/ 8 h 61"/>
                <a:gd name="T12" fmla="*/ 29 w 57"/>
                <a:gd name="T13" fmla="*/ 8 h 61"/>
                <a:gd name="T14" fmla="*/ 0 w 57"/>
                <a:gd name="T15" fmla="*/ 59 h 61"/>
                <a:gd name="T16" fmla="*/ 5 w 57"/>
                <a:gd name="T17" fmla="*/ 59 h 61"/>
                <a:gd name="T18" fmla="*/ 13 w 57"/>
                <a:gd name="T19" fmla="*/ 61 h 61"/>
                <a:gd name="T20" fmla="*/ 57 w 57"/>
                <a:gd name="T2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61">
                  <a:moveTo>
                    <a:pt x="57" y="0"/>
                  </a:moveTo>
                  <a:cubicBezTo>
                    <a:pt x="56" y="0"/>
                    <a:pt x="56" y="0"/>
                    <a:pt x="55" y="1"/>
                  </a:cubicBezTo>
                  <a:cubicBezTo>
                    <a:pt x="42" y="19"/>
                    <a:pt x="29" y="37"/>
                    <a:pt x="15" y="56"/>
                  </a:cubicBezTo>
                  <a:cubicBezTo>
                    <a:pt x="13" y="55"/>
                    <a:pt x="11" y="54"/>
                    <a:pt x="8" y="54"/>
                  </a:cubicBezTo>
                  <a:cubicBezTo>
                    <a:pt x="7" y="54"/>
                    <a:pt x="5" y="55"/>
                    <a:pt x="3" y="55"/>
                  </a:cubicBezTo>
                  <a:cubicBezTo>
                    <a:pt x="12" y="39"/>
                    <a:pt x="21" y="23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0" y="25"/>
                    <a:pt x="10" y="42"/>
                    <a:pt x="0" y="59"/>
                  </a:cubicBezTo>
                  <a:cubicBezTo>
                    <a:pt x="2" y="59"/>
                    <a:pt x="3" y="59"/>
                    <a:pt x="5" y="59"/>
                  </a:cubicBezTo>
                  <a:cubicBezTo>
                    <a:pt x="8" y="59"/>
                    <a:pt x="10" y="59"/>
                    <a:pt x="13" y="61"/>
                  </a:cubicBezTo>
                  <a:cubicBezTo>
                    <a:pt x="27" y="40"/>
                    <a:pt x="42" y="20"/>
                    <a:pt x="57" y="0"/>
                  </a:cubicBezTo>
                </a:path>
              </a:pathLst>
            </a:custGeom>
            <a:solidFill>
              <a:srgbClr val="C1E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4549775" y="1473200"/>
              <a:ext cx="254000" cy="268287"/>
            </a:xfrm>
            <a:custGeom>
              <a:avLst/>
              <a:gdLst>
                <a:gd name="T0" fmla="*/ 52 w 52"/>
                <a:gd name="T1" fmla="*/ 0 h 55"/>
                <a:gd name="T2" fmla="*/ 26 w 52"/>
                <a:gd name="T3" fmla="*/ 7 h 55"/>
                <a:gd name="T4" fmla="*/ 0 w 52"/>
                <a:gd name="T5" fmla="*/ 54 h 55"/>
                <a:gd name="T6" fmla="*/ 5 w 52"/>
                <a:gd name="T7" fmla="*/ 53 h 55"/>
                <a:gd name="T8" fmla="*/ 12 w 52"/>
                <a:gd name="T9" fmla="*/ 55 h 55"/>
                <a:gd name="T10" fmla="*/ 52 w 52"/>
                <a:gd name="T1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5">
                  <a:moveTo>
                    <a:pt x="52" y="0"/>
                  </a:moveTo>
                  <a:cubicBezTo>
                    <a:pt x="45" y="0"/>
                    <a:pt x="36" y="3"/>
                    <a:pt x="26" y="7"/>
                  </a:cubicBezTo>
                  <a:cubicBezTo>
                    <a:pt x="18" y="22"/>
                    <a:pt x="9" y="38"/>
                    <a:pt x="0" y="54"/>
                  </a:cubicBezTo>
                  <a:cubicBezTo>
                    <a:pt x="2" y="54"/>
                    <a:pt x="4" y="53"/>
                    <a:pt x="5" y="53"/>
                  </a:cubicBezTo>
                  <a:cubicBezTo>
                    <a:pt x="8" y="53"/>
                    <a:pt x="10" y="54"/>
                    <a:pt x="12" y="55"/>
                  </a:cubicBezTo>
                  <a:cubicBezTo>
                    <a:pt x="26" y="36"/>
                    <a:pt x="39" y="18"/>
                    <a:pt x="52" y="0"/>
                  </a:cubicBezTo>
                </a:path>
              </a:pathLst>
            </a:custGeom>
            <a:solidFill>
              <a:srgbClr val="28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4378325" y="1516063"/>
              <a:ext cx="230187" cy="341312"/>
            </a:xfrm>
            <a:custGeom>
              <a:avLst/>
              <a:gdLst>
                <a:gd name="T0" fmla="*/ 47 w 47"/>
                <a:gd name="T1" fmla="*/ 0 h 70"/>
                <a:gd name="T2" fmla="*/ 25 w 47"/>
                <a:gd name="T3" fmla="*/ 14 h 70"/>
                <a:gd name="T4" fmla="*/ 25 w 47"/>
                <a:gd name="T5" fmla="*/ 14 h 70"/>
                <a:gd name="T6" fmla="*/ 0 w 47"/>
                <a:gd name="T7" fmla="*/ 33 h 70"/>
                <a:gd name="T8" fmla="*/ 0 w 47"/>
                <a:gd name="T9" fmla="*/ 37 h 70"/>
                <a:gd name="T10" fmla="*/ 19 w 47"/>
                <a:gd name="T11" fmla="*/ 22 h 70"/>
                <a:gd name="T12" fmla="*/ 19 w 47"/>
                <a:gd name="T13" fmla="*/ 22 h 70"/>
                <a:gd name="T14" fmla="*/ 19 w 47"/>
                <a:gd name="T15" fmla="*/ 22 h 70"/>
                <a:gd name="T16" fmla="*/ 12 w 47"/>
                <a:gd name="T17" fmla="*/ 56 h 70"/>
                <a:gd name="T18" fmla="*/ 1 w 47"/>
                <a:gd name="T19" fmla="*/ 63 h 70"/>
                <a:gd name="T20" fmla="*/ 1 w 47"/>
                <a:gd name="T21" fmla="*/ 70 h 70"/>
                <a:gd name="T22" fmla="*/ 20 w 47"/>
                <a:gd name="T23" fmla="*/ 60 h 70"/>
                <a:gd name="T24" fmla="*/ 27 w 47"/>
                <a:gd name="T25" fmla="*/ 45 h 70"/>
                <a:gd name="T26" fmla="*/ 17 w 47"/>
                <a:gd name="T27" fmla="*/ 50 h 70"/>
                <a:gd name="T28" fmla="*/ 27 w 47"/>
                <a:gd name="T29" fmla="*/ 19 h 70"/>
                <a:gd name="T30" fmla="*/ 42 w 47"/>
                <a:gd name="T31" fmla="*/ 9 h 70"/>
                <a:gd name="T32" fmla="*/ 47 w 47"/>
                <a:gd name="T3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70">
                  <a:moveTo>
                    <a:pt x="47" y="0"/>
                  </a:moveTo>
                  <a:cubicBezTo>
                    <a:pt x="40" y="4"/>
                    <a:pt x="33" y="9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17" y="20"/>
                    <a:pt x="9" y="26"/>
                    <a:pt x="0" y="33"/>
                  </a:cubicBezTo>
                  <a:cubicBezTo>
                    <a:pt x="0" y="35"/>
                    <a:pt x="0" y="36"/>
                    <a:pt x="0" y="37"/>
                  </a:cubicBezTo>
                  <a:cubicBezTo>
                    <a:pt x="7" y="32"/>
                    <a:pt x="13" y="27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7" y="33"/>
                    <a:pt x="14" y="44"/>
                    <a:pt x="12" y="56"/>
                  </a:cubicBezTo>
                  <a:cubicBezTo>
                    <a:pt x="8" y="58"/>
                    <a:pt x="5" y="61"/>
                    <a:pt x="1" y="63"/>
                  </a:cubicBezTo>
                  <a:cubicBezTo>
                    <a:pt x="1" y="66"/>
                    <a:pt x="1" y="68"/>
                    <a:pt x="1" y="70"/>
                  </a:cubicBezTo>
                  <a:cubicBezTo>
                    <a:pt x="8" y="65"/>
                    <a:pt x="15" y="61"/>
                    <a:pt x="20" y="60"/>
                  </a:cubicBezTo>
                  <a:cubicBezTo>
                    <a:pt x="23" y="55"/>
                    <a:pt x="25" y="50"/>
                    <a:pt x="27" y="45"/>
                  </a:cubicBezTo>
                  <a:cubicBezTo>
                    <a:pt x="24" y="47"/>
                    <a:pt x="21" y="48"/>
                    <a:pt x="17" y="50"/>
                  </a:cubicBezTo>
                  <a:cubicBezTo>
                    <a:pt x="21" y="39"/>
                    <a:pt x="24" y="29"/>
                    <a:pt x="27" y="19"/>
                  </a:cubicBezTo>
                  <a:cubicBezTo>
                    <a:pt x="32" y="16"/>
                    <a:pt x="37" y="12"/>
                    <a:pt x="42" y="9"/>
                  </a:cubicBezTo>
                  <a:cubicBezTo>
                    <a:pt x="44" y="6"/>
                    <a:pt x="45" y="3"/>
                    <a:pt x="47" y="0"/>
                  </a:cubicBezTo>
                </a:path>
              </a:pathLst>
            </a:custGeom>
            <a:solidFill>
              <a:srgbClr val="99DF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4500563" y="1516063"/>
              <a:ext cx="107950" cy="68262"/>
            </a:xfrm>
            <a:custGeom>
              <a:avLst/>
              <a:gdLst>
                <a:gd name="T0" fmla="*/ 22 w 22"/>
                <a:gd name="T1" fmla="*/ 0 h 14"/>
                <a:gd name="T2" fmla="*/ 0 w 22"/>
                <a:gd name="T3" fmla="*/ 14 h 14"/>
                <a:gd name="T4" fmla="*/ 0 w 22"/>
                <a:gd name="T5" fmla="*/ 14 h 14"/>
                <a:gd name="T6" fmla="*/ 22 w 22"/>
                <a:gd name="T7" fmla="*/ 0 h 14"/>
                <a:gd name="T8" fmla="*/ 22 w 22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4">
                  <a:moveTo>
                    <a:pt x="22" y="0"/>
                  </a:moveTo>
                  <a:cubicBezTo>
                    <a:pt x="15" y="4"/>
                    <a:pt x="8" y="8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8" y="9"/>
                    <a:pt x="15" y="4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0098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4378325" y="1624013"/>
              <a:ext cx="92075" cy="200025"/>
            </a:xfrm>
            <a:custGeom>
              <a:avLst/>
              <a:gdLst>
                <a:gd name="T0" fmla="*/ 19 w 19"/>
                <a:gd name="T1" fmla="*/ 0 h 41"/>
                <a:gd name="T2" fmla="*/ 0 w 19"/>
                <a:gd name="T3" fmla="*/ 15 h 41"/>
                <a:gd name="T4" fmla="*/ 1 w 19"/>
                <a:gd name="T5" fmla="*/ 41 h 41"/>
                <a:gd name="T6" fmla="*/ 12 w 19"/>
                <a:gd name="T7" fmla="*/ 34 h 41"/>
                <a:gd name="T8" fmla="*/ 19 w 1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1">
                  <a:moveTo>
                    <a:pt x="19" y="0"/>
                  </a:moveTo>
                  <a:cubicBezTo>
                    <a:pt x="13" y="5"/>
                    <a:pt x="7" y="10"/>
                    <a:pt x="0" y="15"/>
                  </a:cubicBezTo>
                  <a:cubicBezTo>
                    <a:pt x="1" y="24"/>
                    <a:pt x="1" y="32"/>
                    <a:pt x="1" y="41"/>
                  </a:cubicBezTo>
                  <a:cubicBezTo>
                    <a:pt x="5" y="39"/>
                    <a:pt x="8" y="36"/>
                    <a:pt x="12" y="34"/>
                  </a:cubicBezTo>
                  <a:cubicBezTo>
                    <a:pt x="14" y="22"/>
                    <a:pt x="17" y="11"/>
                    <a:pt x="19" y="0"/>
                  </a:cubicBezTo>
                </a:path>
              </a:pathLst>
            </a:custGeom>
            <a:solidFill>
              <a:srgbClr val="009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4460875" y="1560513"/>
              <a:ext cx="122237" cy="200025"/>
            </a:xfrm>
            <a:custGeom>
              <a:avLst/>
              <a:gdLst>
                <a:gd name="T0" fmla="*/ 25 w 25"/>
                <a:gd name="T1" fmla="*/ 0 h 41"/>
                <a:gd name="T2" fmla="*/ 10 w 25"/>
                <a:gd name="T3" fmla="*/ 10 h 41"/>
                <a:gd name="T4" fmla="*/ 0 w 25"/>
                <a:gd name="T5" fmla="*/ 41 h 41"/>
                <a:gd name="T6" fmla="*/ 10 w 25"/>
                <a:gd name="T7" fmla="*/ 36 h 41"/>
                <a:gd name="T8" fmla="*/ 25 w 25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1">
                  <a:moveTo>
                    <a:pt x="25" y="0"/>
                  </a:moveTo>
                  <a:cubicBezTo>
                    <a:pt x="20" y="3"/>
                    <a:pt x="15" y="7"/>
                    <a:pt x="10" y="10"/>
                  </a:cubicBezTo>
                  <a:cubicBezTo>
                    <a:pt x="7" y="20"/>
                    <a:pt x="4" y="30"/>
                    <a:pt x="0" y="41"/>
                  </a:cubicBezTo>
                  <a:cubicBezTo>
                    <a:pt x="4" y="39"/>
                    <a:pt x="7" y="38"/>
                    <a:pt x="10" y="36"/>
                  </a:cubicBezTo>
                  <a:cubicBezTo>
                    <a:pt x="15" y="24"/>
                    <a:pt x="20" y="12"/>
                    <a:pt x="25" y="0"/>
                  </a:cubicBezTo>
                </a:path>
              </a:pathLst>
            </a:custGeom>
            <a:solidFill>
              <a:srgbClr val="15BB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2"/>
            <p:cNvSpPr>
              <a:spLocks noEditPoints="1"/>
            </p:cNvSpPr>
            <p:nvPr/>
          </p:nvSpPr>
          <p:spPr bwMode="auto">
            <a:xfrm>
              <a:off x="4119563" y="1741488"/>
              <a:ext cx="233362" cy="228600"/>
            </a:xfrm>
            <a:custGeom>
              <a:avLst/>
              <a:gdLst>
                <a:gd name="T0" fmla="*/ 29 w 48"/>
                <a:gd name="T1" fmla="*/ 44 h 47"/>
                <a:gd name="T2" fmla="*/ 5 w 48"/>
                <a:gd name="T3" fmla="*/ 38 h 47"/>
                <a:gd name="T4" fmla="*/ 37 w 48"/>
                <a:gd name="T5" fmla="*/ 4 h 47"/>
                <a:gd name="T6" fmla="*/ 46 w 48"/>
                <a:gd name="T7" fmla="*/ 26 h 47"/>
                <a:gd name="T8" fmla="*/ 29 w 48"/>
                <a:gd name="T9" fmla="*/ 44 h 47"/>
                <a:gd name="T10" fmla="*/ 39 w 48"/>
                <a:gd name="T11" fmla="*/ 0 h 47"/>
                <a:gd name="T12" fmla="*/ 0 w 48"/>
                <a:gd name="T13" fmla="*/ 42 h 47"/>
                <a:gd name="T14" fmla="*/ 2 w 48"/>
                <a:gd name="T15" fmla="*/ 42 h 47"/>
                <a:gd name="T16" fmla="*/ 3 w 48"/>
                <a:gd name="T17" fmla="*/ 40 h 47"/>
                <a:gd name="T18" fmla="*/ 28 w 48"/>
                <a:gd name="T19" fmla="*/ 45 h 47"/>
                <a:gd name="T20" fmla="*/ 27 w 48"/>
                <a:gd name="T21" fmla="*/ 46 h 47"/>
                <a:gd name="T22" fmla="*/ 31 w 48"/>
                <a:gd name="T23" fmla="*/ 47 h 47"/>
                <a:gd name="T24" fmla="*/ 48 w 48"/>
                <a:gd name="T25" fmla="*/ 29 h 47"/>
                <a:gd name="T26" fmla="*/ 39 w 48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47">
                  <a:moveTo>
                    <a:pt x="29" y="44"/>
                  </a:moveTo>
                  <a:cubicBezTo>
                    <a:pt x="21" y="42"/>
                    <a:pt x="13" y="40"/>
                    <a:pt x="5" y="38"/>
                  </a:cubicBezTo>
                  <a:cubicBezTo>
                    <a:pt x="15" y="26"/>
                    <a:pt x="26" y="15"/>
                    <a:pt x="37" y="4"/>
                  </a:cubicBezTo>
                  <a:cubicBezTo>
                    <a:pt x="40" y="11"/>
                    <a:pt x="43" y="19"/>
                    <a:pt x="46" y="26"/>
                  </a:cubicBezTo>
                  <a:cubicBezTo>
                    <a:pt x="40" y="32"/>
                    <a:pt x="34" y="38"/>
                    <a:pt x="29" y="44"/>
                  </a:cubicBezTo>
                  <a:moveTo>
                    <a:pt x="39" y="0"/>
                  </a:moveTo>
                  <a:cubicBezTo>
                    <a:pt x="25" y="13"/>
                    <a:pt x="12" y="28"/>
                    <a:pt x="0" y="42"/>
                  </a:cubicBezTo>
                  <a:cubicBezTo>
                    <a:pt x="0" y="42"/>
                    <a:pt x="1" y="42"/>
                    <a:pt x="2" y="42"/>
                  </a:cubicBezTo>
                  <a:cubicBezTo>
                    <a:pt x="2" y="42"/>
                    <a:pt x="3" y="41"/>
                    <a:pt x="3" y="40"/>
                  </a:cubicBezTo>
                  <a:cubicBezTo>
                    <a:pt x="11" y="42"/>
                    <a:pt x="19" y="44"/>
                    <a:pt x="28" y="45"/>
                  </a:cubicBezTo>
                  <a:cubicBezTo>
                    <a:pt x="28" y="46"/>
                    <a:pt x="27" y="46"/>
                    <a:pt x="27" y="46"/>
                  </a:cubicBezTo>
                  <a:cubicBezTo>
                    <a:pt x="29" y="47"/>
                    <a:pt x="30" y="47"/>
                    <a:pt x="31" y="47"/>
                  </a:cubicBezTo>
                  <a:cubicBezTo>
                    <a:pt x="36" y="41"/>
                    <a:pt x="42" y="34"/>
                    <a:pt x="48" y="29"/>
                  </a:cubicBezTo>
                  <a:cubicBezTo>
                    <a:pt x="45" y="19"/>
                    <a:pt x="42" y="9"/>
                    <a:pt x="39" y="0"/>
                  </a:cubicBezTo>
                </a:path>
              </a:pathLst>
            </a:custGeom>
            <a:solidFill>
              <a:srgbClr val="9BE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4129088" y="1936750"/>
              <a:ext cx="127000" cy="28575"/>
            </a:xfrm>
            <a:custGeom>
              <a:avLst/>
              <a:gdLst>
                <a:gd name="T0" fmla="*/ 1 w 26"/>
                <a:gd name="T1" fmla="*/ 0 h 6"/>
                <a:gd name="T2" fmla="*/ 0 w 26"/>
                <a:gd name="T3" fmla="*/ 2 h 6"/>
                <a:gd name="T4" fmla="*/ 25 w 26"/>
                <a:gd name="T5" fmla="*/ 6 h 6"/>
                <a:gd name="T6" fmla="*/ 26 w 26"/>
                <a:gd name="T7" fmla="*/ 5 h 6"/>
                <a:gd name="T8" fmla="*/ 1 w 2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6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8" y="4"/>
                    <a:pt x="16" y="5"/>
                    <a:pt x="25" y="6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17" y="4"/>
                    <a:pt x="9" y="2"/>
                    <a:pt x="1" y="0"/>
                  </a:cubicBezTo>
                </a:path>
              </a:pathLst>
            </a:custGeom>
            <a:solidFill>
              <a:srgbClr val="029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4143375" y="1760538"/>
              <a:ext cx="200025" cy="195262"/>
            </a:xfrm>
            <a:custGeom>
              <a:avLst/>
              <a:gdLst>
                <a:gd name="T0" fmla="*/ 32 w 41"/>
                <a:gd name="T1" fmla="*/ 0 h 40"/>
                <a:gd name="T2" fmla="*/ 0 w 41"/>
                <a:gd name="T3" fmla="*/ 34 h 40"/>
                <a:gd name="T4" fmla="*/ 24 w 41"/>
                <a:gd name="T5" fmla="*/ 40 h 40"/>
                <a:gd name="T6" fmla="*/ 41 w 41"/>
                <a:gd name="T7" fmla="*/ 22 h 40"/>
                <a:gd name="T8" fmla="*/ 32 w 4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32" y="0"/>
                  </a:moveTo>
                  <a:cubicBezTo>
                    <a:pt x="21" y="11"/>
                    <a:pt x="10" y="22"/>
                    <a:pt x="0" y="34"/>
                  </a:cubicBezTo>
                  <a:cubicBezTo>
                    <a:pt x="8" y="36"/>
                    <a:pt x="16" y="38"/>
                    <a:pt x="24" y="40"/>
                  </a:cubicBezTo>
                  <a:cubicBezTo>
                    <a:pt x="29" y="34"/>
                    <a:pt x="35" y="28"/>
                    <a:pt x="41" y="22"/>
                  </a:cubicBezTo>
                  <a:cubicBezTo>
                    <a:pt x="38" y="15"/>
                    <a:pt x="35" y="7"/>
                    <a:pt x="32" y="0"/>
                  </a:cubicBezTo>
                </a:path>
              </a:pathLst>
            </a:custGeom>
            <a:solidFill>
              <a:srgbClr val="029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2592388" y="4398963"/>
              <a:ext cx="152400" cy="141287"/>
            </a:xfrm>
            <a:custGeom>
              <a:avLst/>
              <a:gdLst>
                <a:gd name="T0" fmla="*/ 31 w 31"/>
                <a:gd name="T1" fmla="*/ 0 h 29"/>
                <a:gd name="T2" fmla="*/ 12 w 31"/>
                <a:gd name="T3" fmla="*/ 7 h 29"/>
                <a:gd name="T4" fmla="*/ 0 w 31"/>
                <a:gd name="T5" fmla="*/ 29 h 29"/>
                <a:gd name="T6" fmla="*/ 20 w 31"/>
                <a:gd name="T7" fmla="*/ 22 h 29"/>
                <a:gd name="T8" fmla="*/ 31 w 31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9">
                  <a:moveTo>
                    <a:pt x="31" y="0"/>
                  </a:moveTo>
                  <a:cubicBezTo>
                    <a:pt x="24" y="3"/>
                    <a:pt x="18" y="5"/>
                    <a:pt x="12" y="7"/>
                  </a:cubicBezTo>
                  <a:cubicBezTo>
                    <a:pt x="8" y="15"/>
                    <a:pt x="4" y="22"/>
                    <a:pt x="0" y="29"/>
                  </a:cubicBezTo>
                  <a:cubicBezTo>
                    <a:pt x="6" y="28"/>
                    <a:pt x="13" y="25"/>
                    <a:pt x="20" y="22"/>
                  </a:cubicBezTo>
                  <a:cubicBezTo>
                    <a:pt x="23" y="15"/>
                    <a:pt x="27" y="7"/>
                    <a:pt x="31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3243263" y="3775075"/>
              <a:ext cx="371475" cy="477837"/>
            </a:xfrm>
            <a:custGeom>
              <a:avLst/>
              <a:gdLst>
                <a:gd name="T0" fmla="*/ 73 w 76"/>
                <a:gd name="T1" fmla="*/ 0 h 98"/>
                <a:gd name="T2" fmla="*/ 10 w 76"/>
                <a:gd name="T3" fmla="*/ 50 h 98"/>
                <a:gd name="T4" fmla="*/ 0 w 76"/>
                <a:gd name="T5" fmla="*/ 98 h 98"/>
                <a:gd name="T6" fmla="*/ 76 w 76"/>
                <a:gd name="T7" fmla="*/ 40 h 98"/>
                <a:gd name="T8" fmla="*/ 73 w 76"/>
                <a:gd name="T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98">
                  <a:moveTo>
                    <a:pt x="73" y="0"/>
                  </a:moveTo>
                  <a:cubicBezTo>
                    <a:pt x="51" y="18"/>
                    <a:pt x="30" y="35"/>
                    <a:pt x="10" y="50"/>
                  </a:cubicBezTo>
                  <a:cubicBezTo>
                    <a:pt x="7" y="65"/>
                    <a:pt x="4" y="81"/>
                    <a:pt x="0" y="98"/>
                  </a:cubicBezTo>
                  <a:cubicBezTo>
                    <a:pt x="25" y="81"/>
                    <a:pt x="50" y="62"/>
                    <a:pt x="76" y="40"/>
                  </a:cubicBezTo>
                  <a:cubicBezTo>
                    <a:pt x="75" y="26"/>
                    <a:pt x="74" y="13"/>
                    <a:pt x="7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4148138" y="2901950"/>
              <a:ext cx="508000" cy="447675"/>
            </a:xfrm>
            <a:custGeom>
              <a:avLst/>
              <a:gdLst>
                <a:gd name="T0" fmla="*/ 64 w 104"/>
                <a:gd name="T1" fmla="*/ 0 h 92"/>
                <a:gd name="T2" fmla="*/ 0 w 104"/>
                <a:gd name="T3" fmla="*/ 72 h 92"/>
                <a:gd name="T4" fmla="*/ 27 w 104"/>
                <a:gd name="T5" fmla="*/ 92 h 92"/>
                <a:gd name="T6" fmla="*/ 104 w 104"/>
                <a:gd name="T7" fmla="*/ 5 h 92"/>
                <a:gd name="T8" fmla="*/ 64 w 104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92">
                  <a:moveTo>
                    <a:pt x="64" y="0"/>
                  </a:moveTo>
                  <a:cubicBezTo>
                    <a:pt x="44" y="25"/>
                    <a:pt x="22" y="49"/>
                    <a:pt x="0" y="72"/>
                  </a:cubicBezTo>
                  <a:cubicBezTo>
                    <a:pt x="8" y="79"/>
                    <a:pt x="17" y="85"/>
                    <a:pt x="27" y="92"/>
                  </a:cubicBezTo>
                  <a:cubicBezTo>
                    <a:pt x="54" y="64"/>
                    <a:pt x="80" y="35"/>
                    <a:pt x="104" y="5"/>
                  </a:cubicBezTo>
                  <a:cubicBezTo>
                    <a:pt x="90" y="3"/>
                    <a:pt x="77" y="2"/>
                    <a:pt x="64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5013325" y="1970088"/>
              <a:ext cx="260350" cy="254000"/>
            </a:xfrm>
            <a:custGeom>
              <a:avLst/>
              <a:gdLst>
                <a:gd name="T0" fmla="*/ 53 w 53"/>
                <a:gd name="T1" fmla="*/ 0 h 52"/>
                <a:gd name="T2" fmla="*/ 21 w 53"/>
                <a:gd name="T3" fmla="*/ 16 h 52"/>
                <a:gd name="T4" fmla="*/ 0 w 53"/>
                <a:gd name="T5" fmla="*/ 52 h 52"/>
                <a:gd name="T6" fmla="*/ 31 w 53"/>
                <a:gd name="T7" fmla="*/ 39 h 52"/>
                <a:gd name="T8" fmla="*/ 53 w 53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2">
                  <a:moveTo>
                    <a:pt x="53" y="0"/>
                  </a:moveTo>
                  <a:cubicBezTo>
                    <a:pt x="43" y="5"/>
                    <a:pt x="32" y="11"/>
                    <a:pt x="21" y="16"/>
                  </a:cubicBezTo>
                  <a:cubicBezTo>
                    <a:pt x="15" y="28"/>
                    <a:pt x="8" y="39"/>
                    <a:pt x="0" y="52"/>
                  </a:cubicBezTo>
                  <a:cubicBezTo>
                    <a:pt x="10" y="48"/>
                    <a:pt x="20" y="44"/>
                    <a:pt x="31" y="39"/>
                  </a:cubicBezTo>
                  <a:cubicBezTo>
                    <a:pt x="39" y="26"/>
                    <a:pt x="47" y="13"/>
                    <a:pt x="5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5048250" y="946150"/>
              <a:ext cx="714375" cy="901700"/>
            </a:xfrm>
            <a:custGeom>
              <a:avLst/>
              <a:gdLst>
                <a:gd name="T0" fmla="*/ 136 w 146"/>
                <a:gd name="T1" fmla="*/ 0 h 185"/>
                <a:gd name="T2" fmla="*/ 19 w 146"/>
                <a:gd name="T3" fmla="*/ 107 h 185"/>
                <a:gd name="T4" fmla="*/ 0 w 146"/>
                <a:gd name="T5" fmla="*/ 185 h 185"/>
                <a:gd name="T6" fmla="*/ 78 w 146"/>
                <a:gd name="T7" fmla="*/ 133 h 185"/>
                <a:gd name="T8" fmla="*/ 81 w 146"/>
                <a:gd name="T9" fmla="*/ 123 h 185"/>
                <a:gd name="T10" fmla="*/ 142 w 146"/>
                <a:gd name="T11" fmla="*/ 82 h 185"/>
                <a:gd name="T12" fmla="*/ 146 w 146"/>
                <a:gd name="T13" fmla="*/ 61 h 185"/>
                <a:gd name="T14" fmla="*/ 91 w 146"/>
                <a:gd name="T15" fmla="*/ 101 h 185"/>
                <a:gd name="T16" fmla="*/ 93 w 146"/>
                <a:gd name="T17" fmla="*/ 52 h 185"/>
                <a:gd name="T18" fmla="*/ 142 w 146"/>
                <a:gd name="T19" fmla="*/ 10 h 185"/>
                <a:gd name="T20" fmla="*/ 136 w 146"/>
                <a:gd name="T2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6" h="185">
                  <a:moveTo>
                    <a:pt x="136" y="0"/>
                  </a:moveTo>
                  <a:cubicBezTo>
                    <a:pt x="96" y="37"/>
                    <a:pt x="57" y="73"/>
                    <a:pt x="19" y="107"/>
                  </a:cubicBezTo>
                  <a:cubicBezTo>
                    <a:pt x="21" y="126"/>
                    <a:pt x="15" y="152"/>
                    <a:pt x="0" y="185"/>
                  </a:cubicBezTo>
                  <a:cubicBezTo>
                    <a:pt x="25" y="168"/>
                    <a:pt x="51" y="151"/>
                    <a:pt x="78" y="133"/>
                  </a:cubicBezTo>
                  <a:cubicBezTo>
                    <a:pt x="79" y="130"/>
                    <a:pt x="80" y="127"/>
                    <a:pt x="81" y="123"/>
                  </a:cubicBezTo>
                  <a:cubicBezTo>
                    <a:pt x="101" y="110"/>
                    <a:pt x="121" y="96"/>
                    <a:pt x="142" y="82"/>
                  </a:cubicBezTo>
                  <a:cubicBezTo>
                    <a:pt x="143" y="74"/>
                    <a:pt x="145" y="67"/>
                    <a:pt x="146" y="61"/>
                  </a:cubicBezTo>
                  <a:cubicBezTo>
                    <a:pt x="127" y="75"/>
                    <a:pt x="109" y="88"/>
                    <a:pt x="91" y="101"/>
                  </a:cubicBezTo>
                  <a:cubicBezTo>
                    <a:pt x="95" y="81"/>
                    <a:pt x="96" y="65"/>
                    <a:pt x="93" y="52"/>
                  </a:cubicBezTo>
                  <a:cubicBezTo>
                    <a:pt x="109" y="38"/>
                    <a:pt x="125" y="24"/>
                    <a:pt x="142" y="10"/>
                  </a:cubicBezTo>
                  <a:cubicBezTo>
                    <a:pt x="140" y="6"/>
                    <a:pt x="139" y="3"/>
                    <a:pt x="136" y="0"/>
                  </a:cubicBezTo>
                </a:path>
              </a:pathLst>
            </a:custGeom>
            <a:solidFill>
              <a:srgbClr val="99D1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5492750" y="995363"/>
              <a:ext cx="284162" cy="442912"/>
            </a:xfrm>
            <a:custGeom>
              <a:avLst/>
              <a:gdLst>
                <a:gd name="T0" fmla="*/ 51 w 58"/>
                <a:gd name="T1" fmla="*/ 0 h 91"/>
                <a:gd name="T2" fmla="*/ 2 w 58"/>
                <a:gd name="T3" fmla="*/ 42 h 91"/>
                <a:gd name="T4" fmla="*/ 0 w 58"/>
                <a:gd name="T5" fmla="*/ 91 h 91"/>
                <a:gd name="T6" fmla="*/ 55 w 58"/>
                <a:gd name="T7" fmla="*/ 51 h 91"/>
                <a:gd name="T8" fmla="*/ 51 w 58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1">
                  <a:moveTo>
                    <a:pt x="51" y="0"/>
                  </a:moveTo>
                  <a:cubicBezTo>
                    <a:pt x="34" y="14"/>
                    <a:pt x="18" y="28"/>
                    <a:pt x="2" y="42"/>
                  </a:cubicBezTo>
                  <a:cubicBezTo>
                    <a:pt x="5" y="55"/>
                    <a:pt x="4" y="71"/>
                    <a:pt x="0" y="91"/>
                  </a:cubicBezTo>
                  <a:cubicBezTo>
                    <a:pt x="18" y="78"/>
                    <a:pt x="36" y="65"/>
                    <a:pt x="55" y="51"/>
                  </a:cubicBezTo>
                  <a:cubicBezTo>
                    <a:pt x="58" y="30"/>
                    <a:pt x="56" y="13"/>
                    <a:pt x="51" y="0"/>
                  </a:cubicBezTo>
                </a:path>
              </a:pathLst>
            </a:custGeom>
            <a:solidFill>
              <a:srgbClr val="09A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5429250" y="1346200"/>
              <a:ext cx="314325" cy="247650"/>
            </a:xfrm>
            <a:custGeom>
              <a:avLst/>
              <a:gdLst>
                <a:gd name="T0" fmla="*/ 64 w 64"/>
                <a:gd name="T1" fmla="*/ 0 h 51"/>
                <a:gd name="T2" fmla="*/ 3 w 64"/>
                <a:gd name="T3" fmla="*/ 41 h 51"/>
                <a:gd name="T4" fmla="*/ 0 w 64"/>
                <a:gd name="T5" fmla="*/ 51 h 51"/>
                <a:gd name="T6" fmla="*/ 61 w 64"/>
                <a:gd name="T7" fmla="*/ 10 h 51"/>
                <a:gd name="T8" fmla="*/ 64 w 64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64" y="0"/>
                  </a:moveTo>
                  <a:cubicBezTo>
                    <a:pt x="43" y="14"/>
                    <a:pt x="23" y="28"/>
                    <a:pt x="3" y="41"/>
                  </a:cubicBezTo>
                  <a:cubicBezTo>
                    <a:pt x="2" y="45"/>
                    <a:pt x="1" y="48"/>
                    <a:pt x="0" y="51"/>
                  </a:cubicBezTo>
                  <a:cubicBezTo>
                    <a:pt x="20" y="38"/>
                    <a:pt x="40" y="24"/>
                    <a:pt x="61" y="10"/>
                  </a:cubicBezTo>
                  <a:cubicBezTo>
                    <a:pt x="62" y="7"/>
                    <a:pt x="63" y="3"/>
                    <a:pt x="64" y="0"/>
                  </a:cubicBezTo>
                </a:path>
              </a:pathLst>
            </a:custGeom>
            <a:solidFill>
              <a:srgbClr val="009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5043488" y="882651"/>
              <a:ext cx="650875" cy="492125"/>
            </a:xfrm>
            <a:custGeom>
              <a:avLst/>
              <a:gdLst>
                <a:gd name="T0" fmla="*/ 133 w 133"/>
                <a:gd name="T1" fmla="*/ 0 h 101"/>
                <a:gd name="T2" fmla="*/ 60 w 133"/>
                <a:gd name="T3" fmla="*/ 0 h 101"/>
                <a:gd name="T4" fmla="*/ 60 w 133"/>
                <a:gd name="T5" fmla="*/ 0 h 101"/>
                <a:gd name="T6" fmla="*/ 87 w 133"/>
                <a:gd name="T7" fmla="*/ 0 h 101"/>
                <a:gd name="T8" fmla="*/ 87 w 133"/>
                <a:gd name="T9" fmla="*/ 0 h 101"/>
                <a:gd name="T10" fmla="*/ 58 w 133"/>
                <a:gd name="T11" fmla="*/ 32 h 101"/>
                <a:gd name="T12" fmla="*/ 50 w 133"/>
                <a:gd name="T13" fmla="*/ 32 h 101"/>
                <a:gd name="T14" fmla="*/ 33 w 133"/>
                <a:gd name="T15" fmla="*/ 34 h 101"/>
                <a:gd name="T16" fmla="*/ 17 w 133"/>
                <a:gd name="T17" fmla="*/ 54 h 101"/>
                <a:gd name="T18" fmla="*/ 26 w 133"/>
                <a:gd name="T19" fmla="*/ 53 h 101"/>
                <a:gd name="T20" fmla="*/ 37 w 133"/>
                <a:gd name="T21" fmla="*/ 54 h 101"/>
                <a:gd name="T22" fmla="*/ 0 w 133"/>
                <a:gd name="T23" fmla="*/ 96 h 101"/>
                <a:gd name="T24" fmla="*/ 6 w 133"/>
                <a:gd name="T25" fmla="*/ 101 h 101"/>
                <a:gd name="T26" fmla="*/ 48 w 133"/>
                <a:gd name="T27" fmla="*/ 56 h 101"/>
                <a:gd name="T28" fmla="*/ 63 w 133"/>
                <a:gd name="T29" fmla="*/ 71 h 101"/>
                <a:gd name="T30" fmla="*/ 86 w 133"/>
                <a:gd name="T31" fmla="*/ 49 h 101"/>
                <a:gd name="T32" fmla="*/ 67 w 133"/>
                <a:gd name="T33" fmla="*/ 35 h 101"/>
                <a:gd name="T34" fmla="*/ 100 w 133"/>
                <a:gd name="T35" fmla="*/ 0 h 101"/>
                <a:gd name="T36" fmla="*/ 133 w 133"/>
                <a:gd name="T37" fmla="*/ 0 h 101"/>
                <a:gd name="T38" fmla="*/ 133 w 133"/>
                <a:gd name="T3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101">
                  <a:moveTo>
                    <a:pt x="133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77" y="11"/>
                    <a:pt x="67" y="22"/>
                    <a:pt x="58" y="32"/>
                  </a:cubicBezTo>
                  <a:cubicBezTo>
                    <a:pt x="55" y="32"/>
                    <a:pt x="52" y="32"/>
                    <a:pt x="50" y="32"/>
                  </a:cubicBezTo>
                  <a:cubicBezTo>
                    <a:pt x="44" y="32"/>
                    <a:pt x="39" y="33"/>
                    <a:pt x="33" y="34"/>
                  </a:cubicBezTo>
                  <a:cubicBezTo>
                    <a:pt x="27" y="40"/>
                    <a:pt x="22" y="47"/>
                    <a:pt x="17" y="54"/>
                  </a:cubicBezTo>
                  <a:cubicBezTo>
                    <a:pt x="20" y="53"/>
                    <a:pt x="23" y="53"/>
                    <a:pt x="26" y="53"/>
                  </a:cubicBezTo>
                  <a:cubicBezTo>
                    <a:pt x="30" y="53"/>
                    <a:pt x="34" y="53"/>
                    <a:pt x="37" y="54"/>
                  </a:cubicBezTo>
                  <a:cubicBezTo>
                    <a:pt x="25" y="68"/>
                    <a:pt x="12" y="82"/>
                    <a:pt x="0" y="96"/>
                  </a:cubicBezTo>
                  <a:cubicBezTo>
                    <a:pt x="2" y="98"/>
                    <a:pt x="4" y="99"/>
                    <a:pt x="6" y="101"/>
                  </a:cubicBezTo>
                  <a:cubicBezTo>
                    <a:pt x="20" y="86"/>
                    <a:pt x="34" y="71"/>
                    <a:pt x="48" y="56"/>
                  </a:cubicBezTo>
                  <a:cubicBezTo>
                    <a:pt x="55" y="59"/>
                    <a:pt x="60" y="64"/>
                    <a:pt x="63" y="71"/>
                  </a:cubicBezTo>
                  <a:cubicBezTo>
                    <a:pt x="71" y="64"/>
                    <a:pt x="78" y="57"/>
                    <a:pt x="86" y="49"/>
                  </a:cubicBezTo>
                  <a:cubicBezTo>
                    <a:pt x="81" y="43"/>
                    <a:pt x="75" y="38"/>
                    <a:pt x="67" y="35"/>
                  </a:cubicBezTo>
                  <a:cubicBezTo>
                    <a:pt x="78" y="23"/>
                    <a:pt x="89" y="12"/>
                    <a:pt x="100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0"/>
                    <a:pt x="133" y="0"/>
                    <a:pt x="133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5205413" y="882651"/>
              <a:ext cx="263525" cy="165100"/>
            </a:xfrm>
            <a:custGeom>
              <a:avLst/>
              <a:gdLst>
                <a:gd name="T0" fmla="*/ 54 w 54"/>
                <a:gd name="T1" fmla="*/ 0 h 34"/>
                <a:gd name="T2" fmla="*/ 27 w 54"/>
                <a:gd name="T3" fmla="*/ 0 h 34"/>
                <a:gd name="T4" fmla="*/ 0 w 54"/>
                <a:gd name="T5" fmla="*/ 34 h 34"/>
                <a:gd name="T6" fmla="*/ 17 w 54"/>
                <a:gd name="T7" fmla="*/ 32 h 34"/>
                <a:gd name="T8" fmla="*/ 25 w 54"/>
                <a:gd name="T9" fmla="*/ 32 h 34"/>
                <a:gd name="T10" fmla="*/ 54 w 54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34">
                  <a:moveTo>
                    <a:pt x="54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8" y="11"/>
                    <a:pt x="9" y="22"/>
                    <a:pt x="0" y="34"/>
                  </a:cubicBezTo>
                  <a:cubicBezTo>
                    <a:pt x="6" y="33"/>
                    <a:pt x="11" y="32"/>
                    <a:pt x="17" y="32"/>
                  </a:cubicBezTo>
                  <a:cubicBezTo>
                    <a:pt x="19" y="32"/>
                    <a:pt x="22" y="32"/>
                    <a:pt x="25" y="32"/>
                  </a:cubicBezTo>
                  <a:cubicBezTo>
                    <a:pt x="34" y="22"/>
                    <a:pt x="44" y="11"/>
                    <a:pt x="54" y="0"/>
                  </a:cubicBezTo>
                </a:path>
              </a:pathLst>
            </a:custGeom>
            <a:solidFill>
              <a:srgbClr val="04A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5370513" y="882651"/>
              <a:ext cx="338137" cy="238125"/>
            </a:xfrm>
            <a:custGeom>
              <a:avLst/>
              <a:gdLst>
                <a:gd name="T0" fmla="*/ 66 w 69"/>
                <a:gd name="T1" fmla="*/ 0 h 49"/>
                <a:gd name="T2" fmla="*/ 33 w 69"/>
                <a:gd name="T3" fmla="*/ 0 h 49"/>
                <a:gd name="T4" fmla="*/ 0 w 69"/>
                <a:gd name="T5" fmla="*/ 35 h 49"/>
                <a:gd name="T6" fmla="*/ 19 w 69"/>
                <a:gd name="T7" fmla="*/ 49 h 49"/>
                <a:gd name="T8" fmla="*/ 69 w 69"/>
                <a:gd name="T9" fmla="*/ 2 h 49"/>
                <a:gd name="T10" fmla="*/ 66 w 6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49">
                  <a:moveTo>
                    <a:pt x="66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22" y="12"/>
                    <a:pt x="11" y="23"/>
                    <a:pt x="0" y="35"/>
                  </a:cubicBezTo>
                  <a:cubicBezTo>
                    <a:pt x="8" y="38"/>
                    <a:pt x="14" y="43"/>
                    <a:pt x="19" y="49"/>
                  </a:cubicBezTo>
                  <a:cubicBezTo>
                    <a:pt x="35" y="34"/>
                    <a:pt x="52" y="18"/>
                    <a:pt x="69" y="2"/>
                  </a:cubicBezTo>
                  <a:cubicBezTo>
                    <a:pt x="68" y="1"/>
                    <a:pt x="67" y="0"/>
                    <a:pt x="66" y="0"/>
                  </a:cubicBezTo>
                </a:path>
              </a:pathLst>
            </a:custGeom>
            <a:solidFill>
              <a:srgbClr val="00A5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970463" y="1141413"/>
              <a:ext cx="254000" cy="209550"/>
            </a:xfrm>
            <a:custGeom>
              <a:avLst/>
              <a:gdLst>
                <a:gd name="T0" fmla="*/ 41 w 52"/>
                <a:gd name="T1" fmla="*/ 0 h 43"/>
                <a:gd name="T2" fmla="*/ 32 w 52"/>
                <a:gd name="T3" fmla="*/ 1 h 43"/>
                <a:gd name="T4" fmla="*/ 0 w 52"/>
                <a:gd name="T5" fmla="*/ 40 h 43"/>
                <a:gd name="T6" fmla="*/ 15 w 52"/>
                <a:gd name="T7" fmla="*/ 43 h 43"/>
                <a:gd name="T8" fmla="*/ 52 w 52"/>
                <a:gd name="T9" fmla="*/ 1 h 43"/>
                <a:gd name="T10" fmla="*/ 41 w 52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43">
                  <a:moveTo>
                    <a:pt x="41" y="0"/>
                  </a:moveTo>
                  <a:cubicBezTo>
                    <a:pt x="38" y="0"/>
                    <a:pt x="35" y="0"/>
                    <a:pt x="32" y="1"/>
                  </a:cubicBezTo>
                  <a:cubicBezTo>
                    <a:pt x="21" y="14"/>
                    <a:pt x="11" y="27"/>
                    <a:pt x="0" y="40"/>
                  </a:cubicBezTo>
                  <a:cubicBezTo>
                    <a:pt x="6" y="40"/>
                    <a:pt x="11" y="41"/>
                    <a:pt x="15" y="43"/>
                  </a:cubicBezTo>
                  <a:cubicBezTo>
                    <a:pt x="27" y="29"/>
                    <a:pt x="40" y="15"/>
                    <a:pt x="52" y="1"/>
                  </a:cubicBezTo>
                  <a:cubicBezTo>
                    <a:pt x="49" y="0"/>
                    <a:pt x="45" y="0"/>
                    <a:pt x="41" y="0"/>
                  </a:cubicBezTo>
                </a:path>
              </a:pathLst>
            </a:custGeom>
            <a:solidFill>
              <a:srgbClr val="1AA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5072063" y="1155700"/>
              <a:ext cx="279400" cy="296862"/>
            </a:xfrm>
            <a:custGeom>
              <a:avLst/>
              <a:gdLst>
                <a:gd name="T0" fmla="*/ 42 w 57"/>
                <a:gd name="T1" fmla="*/ 0 h 61"/>
                <a:gd name="T2" fmla="*/ 0 w 57"/>
                <a:gd name="T3" fmla="*/ 45 h 61"/>
                <a:gd name="T4" fmla="*/ 9 w 57"/>
                <a:gd name="T5" fmla="*/ 61 h 61"/>
                <a:gd name="T6" fmla="*/ 57 w 57"/>
                <a:gd name="T7" fmla="*/ 15 h 61"/>
                <a:gd name="T8" fmla="*/ 42 w 57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1">
                  <a:moveTo>
                    <a:pt x="42" y="0"/>
                  </a:moveTo>
                  <a:cubicBezTo>
                    <a:pt x="28" y="15"/>
                    <a:pt x="14" y="30"/>
                    <a:pt x="0" y="45"/>
                  </a:cubicBezTo>
                  <a:cubicBezTo>
                    <a:pt x="4" y="49"/>
                    <a:pt x="7" y="54"/>
                    <a:pt x="9" y="61"/>
                  </a:cubicBezTo>
                  <a:cubicBezTo>
                    <a:pt x="25" y="46"/>
                    <a:pt x="41" y="31"/>
                    <a:pt x="57" y="15"/>
                  </a:cubicBezTo>
                  <a:cubicBezTo>
                    <a:pt x="54" y="8"/>
                    <a:pt x="49" y="3"/>
                    <a:pt x="42" y="0"/>
                  </a:cubicBezTo>
                </a:path>
              </a:pathLst>
            </a:custGeom>
            <a:solidFill>
              <a:srgbClr val="0CAA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4705350" y="882651"/>
              <a:ext cx="596900" cy="536575"/>
            </a:xfrm>
            <a:custGeom>
              <a:avLst/>
              <a:gdLst>
                <a:gd name="T0" fmla="*/ 122 w 122"/>
                <a:gd name="T1" fmla="*/ 0 h 110"/>
                <a:gd name="T2" fmla="*/ 116 w 122"/>
                <a:gd name="T3" fmla="*/ 0 h 110"/>
                <a:gd name="T4" fmla="*/ 97 w 122"/>
                <a:gd name="T5" fmla="*/ 7 h 110"/>
                <a:gd name="T6" fmla="*/ 76 w 122"/>
                <a:gd name="T7" fmla="*/ 38 h 110"/>
                <a:gd name="T8" fmla="*/ 40 w 122"/>
                <a:gd name="T9" fmla="*/ 55 h 110"/>
                <a:gd name="T10" fmla="*/ 55 w 122"/>
                <a:gd name="T11" fmla="*/ 29 h 110"/>
                <a:gd name="T12" fmla="*/ 28 w 122"/>
                <a:gd name="T13" fmla="*/ 46 h 110"/>
                <a:gd name="T14" fmla="*/ 11 w 122"/>
                <a:gd name="T15" fmla="*/ 80 h 110"/>
                <a:gd name="T16" fmla="*/ 19 w 122"/>
                <a:gd name="T17" fmla="*/ 75 h 110"/>
                <a:gd name="T18" fmla="*/ 19 w 122"/>
                <a:gd name="T19" fmla="*/ 75 h 110"/>
                <a:gd name="T20" fmla="*/ 19 w 122"/>
                <a:gd name="T21" fmla="*/ 75 h 110"/>
                <a:gd name="T22" fmla="*/ 0 w 122"/>
                <a:gd name="T23" fmla="*/ 110 h 110"/>
                <a:gd name="T24" fmla="*/ 9 w 122"/>
                <a:gd name="T25" fmla="*/ 106 h 110"/>
                <a:gd name="T26" fmla="*/ 27 w 122"/>
                <a:gd name="T27" fmla="*/ 74 h 110"/>
                <a:gd name="T28" fmla="*/ 63 w 122"/>
                <a:gd name="T29" fmla="*/ 59 h 110"/>
                <a:gd name="T30" fmla="*/ 63 w 122"/>
                <a:gd name="T31" fmla="*/ 59 h 110"/>
                <a:gd name="T32" fmla="*/ 63 w 122"/>
                <a:gd name="T33" fmla="*/ 59 h 110"/>
                <a:gd name="T34" fmla="*/ 37 w 122"/>
                <a:gd name="T35" fmla="*/ 96 h 110"/>
                <a:gd name="T36" fmla="*/ 48 w 122"/>
                <a:gd name="T37" fmla="*/ 94 h 110"/>
                <a:gd name="T38" fmla="*/ 77 w 122"/>
                <a:gd name="T39" fmla="*/ 55 h 110"/>
                <a:gd name="T40" fmla="*/ 80 w 122"/>
                <a:gd name="T41" fmla="*/ 55 h 110"/>
                <a:gd name="T42" fmla="*/ 95 w 122"/>
                <a:gd name="T43" fmla="*/ 35 h 110"/>
                <a:gd name="T44" fmla="*/ 90 w 122"/>
                <a:gd name="T45" fmla="*/ 36 h 110"/>
                <a:gd name="T46" fmla="*/ 118 w 122"/>
                <a:gd name="T47" fmla="*/ 0 h 110"/>
                <a:gd name="T48" fmla="*/ 122 w 122"/>
                <a:gd name="T49" fmla="*/ 0 h 110"/>
                <a:gd name="T50" fmla="*/ 122 w 122"/>
                <a:gd name="T5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2" h="110">
                  <a:moveTo>
                    <a:pt x="122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10" y="2"/>
                    <a:pt x="104" y="4"/>
                    <a:pt x="97" y="7"/>
                  </a:cubicBezTo>
                  <a:cubicBezTo>
                    <a:pt x="90" y="17"/>
                    <a:pt x="83" y="27"/>
                    <a:pt x="76" y="38"/>
                  </a:cubicBezTo>
                  <a:cubicBezTo>
                    <a:pt x="64" y="42"/>
                    <a:pt x="52" y="48"/>
                    <a:pt x="40" y="55"/>
                  </a:cubicBezTo>
                  <a:cubicBezTo>
                    <a:pt x="45" y="46"/>
                    <a:pt x="50" y="37"/>
                    <a:pt x="55" y="29"/>
                  </a:cubicBezTo>
                  <a:cubicBezTo>
                    <a:pt x="46" y="34"/>
                    <a:pt x="37" y="40"/>
                    <a:pt x="28" y="46"/>
                  </a:cubicBezTo>
                  <a:cubicBezTo>
                    <a:pt x="22" y="57"/>
                    <a:pt x="17" y="68"/>
                    <a:pt x="11" y="80"/>
                  </a:cubicBezTo>
                  <a:cubicBezTo>
                    <a:pt x="14" y="78"/>
                    <a:pt x="16" y="77"/>
                    <a:pt x="19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3" y="86"/>
                    <a:pt x="7" y="98"/>
                    <a:pt x="0" y="110"/>
                  </a:cubicBezTo>
                  <a:cubicBezTo>
                    <a:pt x="3" y="108"/>
                    <a:pt x="6" y="107"/>
                    <a:pt x="9" y="106"/>
                  </a:cubicBezTo>
                  <a:cubicBezTo>
                    <a:pt x="15" y="95"/>
                    <a:pt x="21" y="85"/>
                    <a:pt x="27" y="74"/>
                  </a:cubicBezTo>
                  <a:cubicBezTo>
                    <a:pt x="39" y="68"/>
                    <a:pt x="52" y="62"/>
                    <a:pt x="63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54" y="71"/>
                    <a:pt x="45" y="83"/>
                    <a:pt x="37" y="96"/>
                  </a:cubicBezTo>
                  <a:cubicBezTo>
                    <a:pt x="40" y="95"/>
                    <a:pt x="44" y="94"/>
                    <a:pt x="48" y="94"/>
                  </a:cubicBezTo>
                  <a:cubicBezTo>
                    <a:pt x="57" y="81"/>
                    <a:pt x="67" y="68"/>
                    <a:pt x="77" y="55"/>
                  </a:cubicBezTo>
                  <a:cubicBezTo>
                    <a:pt x="78" y="55"/>
                    <a:pt x="79" y="55"/>
                    <a:pt x="80" y="55"/>
                  </a:cubicBezTo>
                  <a:cubicBezTo>
                    <a:pt x="85" y="48"/>
                    <a:pt x="90" y="42"/>
                    <a:pt x="95" y="35"/>
                  </a:cubicBezTo>
                  <a:cubicBezTo>
                    <a:pt x="93" y="35"/>
                    <a:pt x="92" y="36"/>
                    <a:pt x="90" y="36"/>
                  </a:cubicBezTo>
                  <a:cubicBezTo>
                    <a:pt x="100" y="24"/>
                    <a:pt x="109" y="12"/>
                    <a:pt x="118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4902200" y="915988"/>
              <a:ext cx="277812" cy="234950"/>
            </a:xfrm>
            <a:custGeom>
              <a:avLst/>
              <a:gdLst>
                <a:gd name="T0" fmla="*/ 57 w 57"/>
                <a:gd name="T1" fmla="*/ 0 h 48"/>
                <a:gd name="T2" fmla="*/ 15 w 57"/>
                <a:gd name="T3" fmla="*/ 22 h 48"/>
                <a:gd name="T4" fmla="*/ 0 w 57"/>
                <a:gd name="T5" fmla="*/ 48 h 48"/>
                <a:gd name="T6" fmla="*/ 36 w 57"/>
                <a:gd name="T7" fmla="*/ 31 h 48"/>
                <a:gd name="T8" fmla="*/ 57 w 57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8">
                  <a:moveTo>
                    <a:pt x="57" y="0"/>
                  </a:moveTo>
                  <a:cubicBezTo>
                    <a:pt x="44" y="6"/>
                    <a:pt x="29" y="14"/>
                    <a:pt x="15" y="22"/>
                  </a:cubicBezTo>
                  <a:cubicBezTo>
                    <a:pt x="10" y="30"/>
                    <a:pt x="5" y="39"/>
                    <a:pt x="0" y="48"/>
                  </a:cubicBezTo>
                  <a:cubicBezTo>
                    <a:pt x="12" y="41"/>
                    <a:pt x="24" y="35"/>
                    <a:pt x="36" y="31"/>
                  </a:cubicBezTo>
                  <a:cubicBezTo>
                    <a:pt x="43" y="20"/>
                    <a:pt x="50" y="10"/>
                    <a:pt x="57" y="0"/>
                  </a:cubicBezTo>
                </a:path>
              </a:pathLst>
            </a:custGeom>
            <a:solidFill>
              <a:srgbClr val="2CB3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5146675" y="882651"/>
              <a:ext cx="155575" cy="176212"/>
            </a:xfrm>
            <a:custGeom>
              <a:avLst/>
              <a:gdLst>
                <a:gd name="T0" fmla="*/ 32 w 32"/>
                <a:gd name="T1" fmla="*/ 0 h 36"/>
                <a:gd name="T2" fmla="*/ 28 w 32"/>
                <a:gd name="T3" fmla="*/ 0 h 36"/>
                <a:gd name="T4" fmla="*/ 0 w 32"/>
                <a:gd name="T5" fmla="*/ 36 h 36"/>
                <a:gd name="T6" fmla="*/ 5 w 32"/>
                <a:gd name="T7" fmla="*/ 35 h 36"/>
                <a:gd name="T8" fmla="*/ 32 w 32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6">
                  <a:moveTo>
                    <a:pt x="3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9" y="12"/>
                    <a:pt x="10" y="24"/>
                    <a:pt x="0" y="36"/>
                  </a:cubicBezTo>
                  <a:cubicBezTo>
                    <a:pt x="2" y="36"/>
                    <a:pt x="3" y="35"/>
                    <a:pt x="5" y="35"/>
                  </a:cubicBezTo>
                  <a:cubicBezTo>
                    <a:pt x="14" y="23"/>
                    <a:pt x="23" y="11"/>
                    <a:pt x="32" y="0"/>
                  </a:cubicBezTo>
                </a:path>
              </a:pathLst>
            </a:custGeom>
            <a:solidFill>
              <a:srgbClr val="04A8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4676775" y="1247775"/>
              <a:ext cx="122237" cy="185737"/>
            </a:xfrm>
            <a:custGeom>
              <a:avLst/>
              <a:gdLst>
                <a:gd name="T0" fmla="*/ 25 w 25"/>
                <a:gd name="T1" fmla="*/ 0 h 38"/>
                <a:gd name="T2" fmla="*/ 17 w 25"/>
                <a:gd name="T3" fmla="*/ 5 h 38"/>
                <a:gd name="T4" fmla="*/ 0 w 25"/>
                <a:gd name="T5" fmla="*/ 38 h 38"/>
                <a:gd name="T6" fmla="*/ 6 w 25"/>
                <a:gd name="T7" fmla="*/ 35 h 38"/>
                <a:gd name="T8" fmla="*/ 25 w 25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8">
                  <a:moveTo>
                    <a:pt x="25" y="0"/>
                  </a:moveTo>
                  <a:cubicBezTo>
                    <a:pt x="22" y="2"/>
                    <a:pt x="20" y="3"/>
                    <a:pt x="17" y="5"/>
                  </a:cubicBezTo>
                  <a:cubicBezTo>
                    <a:pt x="12" y="16"/>
                    <a:pt x="6" y="27"/>
                    <a:pt x="0" y="38"/>
                  </a:cubicBezTo>
                  <a:cubicBezTo>
                    <a:pt x="2" y="37"/>
                    <a:pt x="4" y="36"/>
                    <a:pt x="6" y="35"/>
                  </a:cubicBezTo>
                  <a:cubicBezTo>
                    <a:pt x="13" y="23"/>
                    <a:pt x="19" y="11"/>
                    <a:pt x="25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4749800" y="1169988"/>
              <a:ext cx="263525" cy="230187"/>
            </a:xfrm>
            <a:custGeom>
              <a:avLst/>
              <a:gdLst>
                <a:gd name="T0" fmla="*/ 54 w 54"/>
                <a:gd name="T1" fmla="*/ 0 h 47"/>
                <a:gd name="T2" fmla="*/ 18 w 54"/>
                <a:gd name="T3" fmla="*/ 15 h 47"/>
                <a:gd name="T4" fmla="*/ 0 w 54"/>
                <a:gd name="T5" fmla="*/ 47 h 47"/>
                <a:gd name="T6" fmla="*/ 28 w 54"/>
                <a:gd name="T7" fmla="*/ 37 h 47"/>
                <a:gd name="T8" fmla="*/ 54 w 54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7">
                  <a:moveTo>
                    <a:pt x="54" y="0"/>
                  </a:moveTo>
                  <a:cubicBezTo>
                    <a:pt x="43" y="3"/>
                    <a:pt x="30" y="9"/>
                    <a:pt x="18" y="15"/>
                  </a:cubicBezTo>
                  <a:cubicBezTo>
                    <a:pt x="12" y="26"/>
                    <a:pt x="6" y="36"/>
                    <a:pt x="0" y="47"/>
                  </a:cubicBezTo>
                  <a:cubicBezTo>
                    <a:pt x="10" y="42"/>
                    <a:pt x="19" y="38"/>
                    <a:pt x="28" y="37"/>
                  </a:cubicBezTo>
                  <a:cubicBezTo>
                    <a:pt x="36" y="24"/>
                    <a:pt x="45" y="12"/>
                    <a:pt x="54" y="0"/>
                  </a:cubicBezTo>
                </a:path>
              </a:pathLst>
            </a:custGeom>
            <a:solidFill>
              <a:srgbClr val="16A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4940300" y="1150938"/>
              <a:ext cx="157162" cy="190500"/>
            </a:xfrm>
            <a:custGeom>
              <a:avLst/>
              <a:gdLst>
                <a:gd name="T0" fmla="*/ 32 w 32"/>
                <a:gd name="T1" fmla="*/ 0 h 39"/>
                <a:gd name="T2" fmla="*/ 29 w 32"/>
                <a:gd name="T3" fmla="*/ 0 h 39"/>
                <a:gd name="T4" fmla="*/ 0 w 32"/>
                <a:gd name="T5" fmla="*/ 39 h 39"/>
                <a:gd name="T6" fmla="*/ 1 w 32"/>
                <a:gd name="T7" fmla="*/ 39 h 39"/>
                <a:gd name="T8" fmla="*/ 32 w 32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9">
                  <a:moveTo>
                    <a:pt x="32" y="0"/>
                  </a:moveTo>
                  <a:cubicBezTo>
                    <a:pt x="31" y="0"/>
                    <a:pt x="30" y="0"/>
                    <a:pt x="29" y="0"/>
                  </a:cubicBezTo>
                  <a:cubicBezTo>
                    <a:pt x="19" y="13"/>
                    <a:pt x="9" y="26"/>
                    <a:pt x="0" y="39"/>
                  </a:cubicBezTo>
                  <a:cubicBezTo>
                    <a:pt x="0" y="39"/>
                    <a:pt x="1" y="39"/>
                    <a:pt x="1" y="39"/>
                  </a:cubicBezTo>
                  <a:cubicBezTo>
                    <a:pt x="12" y="26"/>
                    <a:pt x="22" y="13"/>
                    <a:pt x="32" y="0"/>
                  </a:cubicBezTo>
                </a:path>
              </a:pathLst>
            </a:custGeom>
            <a:solidFill>
              <a:srgbClr val="1AAE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4343400" y="1233488"/>
              <a:ext cx="406400" cy="355600"/>
            </a:xfrm>
            <a:custGeom>
              <a:avLst/>
              <a:gdLst>
                <a:gd name="T0" fmla="*/ 83 w 83"/>
                <a:gd name="T1" fmla="*/ 0 h 73"/>
                <a:gd name="T2" fmla="*/ 55 w 83"/>
                <a:gd name="T3" fmla="*/ 20 h 73"/>
                <a:gd name="T4" fmla="*/ 60 w 83"/>
                <a:gd name="T5" fmla="*/ 4 h 73"/>
                <a:gd name="T6" fmla="*/ 32 w 83"/>
                <a:gd name="T7" fmla="*/ 26 h 73"/>
                <a:gd name="T8" fmla="*/ 30 w 83"/>
                <a:gd name="T9" fmla="*/ 40 h 73"/>
                <a:gd name="T10" fmla="*/ 0 w 83"/>
                <a:gd name="T11" fmla="*/ 66 h 73"/>
                <a:gd name="T12" fmla="*/ 1 w 83"/>
                <a:gd name="T13" fmla="*/ 73 h 73"/>
                <a:gd name="T14" fmla="*/ 33 w 83"/>
                <a:gd name="T15" fmla="*/ 46 h 73"/>
                <a:gd name="T16" fmla="*/ 33 w 83"/>
                <a:gd name="T17" fmla="*/ 46 h 73"/>
                <a:gd name="T18" fmla="*/ 33 w 83"/>
                <a:gd name="T19" fmla="*/ 46 h 73"/>
                <a:gd name="T20" fmla="*/ 28 w 83"/>
                <a:gd name="T21" fmla="*/ 67 h 73"/>
                <a:gd name="T22" fmla="*/ 35 w 83"/>
                <a:gd name="T23" fmla="*/ 62 h 73"/>
                <a:gd name="T24" fmla="*/ 42 w 83"/>
                <a:gd name="T25" fmla="*/ 38 h 73"/>
                <a:gd name="T26" fmla="*/ 77 w 83"/>
                <a:gd name="T27" fmla="*/ 12 h 73"/>
                <a:gd name="T28" fmla="*/ 83 w 83"/>
                <a:gd name="T2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73">
                  <a:moveTo>
                    <a:pt x="83" y="0"/>
                  </a:moveTo>
                  <a:cubicBezTo>
                    <a:pt x="74" y="7"/>
                    <a:pt x="64" y="13"/>
                    <a:pt x="55" y="20"/>
                  </a:cubicBezTo>
                  <a:cubicBezTo>
                    <a:pt x="56" y="15"/>
                    <a:pt x="58" y="9"/>
                    <a:pt x="60" y="4"/>
                  </a:cubicBezTo>
                  <a:cubicBezTo>
                    <a:pt x="51" y="11"/>
                    <a:pt x="42" y="18"/>
                    <a:pt x="32" y="26"/>
                  </a:cubicBezTo>
                  <a:cubicBezTo>
                    <a:pt x="32" y="30"/>
                    <a:pt x="31" y="35"/>
                    <a:pt x="30" y="40"/>
                  </a:cubicBezTo>
                  <a:cubicBezTo>
                    <a:pt x="20" y="48"/>
                    <a:pt x="10" y="57"/>
                    <a:pt x="0" y="66"/>
                  </a:cubicBezTo>
                  <a:cubicBezTo>
                    <a:pt x="1" y="68"/>
                    <a:pt x="1" y="70"/>
                    <a:pt x="1" y="73"/>
                  </a:cubicBezTo>
                  <a:cubicBezTo>
                    <a:pt x="12" y="63"/>
                    <a:pt x="22" y="54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53"/>
                    <a:pt x="30" y="60"/>
                    <a:pt x="28" y="67"/>
                  </a:cubicBezTo>
                  <a:cubicBezTo>
                    <a:pt x="31" y="65"/>
                    <a:pt x="33" y="64"/>
                    <a:pt x="35" y="62"/>
                  </a:cubicBezTo>
                  <a:cubicBezTo>
                    <a:pt x="37" y="54"/>
                    <a:pt x="39" y="46"/>
                    <a:pt x="42" y="38"/>
                  </a:cubicBezTo>
                  <a:cubicBezTo>
                    <a:pt x="54" y="28"/>
                    <a:pt x="66" y="20"/>
                    <a:pt x="77" y="12"/>
                  </a:cubicBezTo>
                  <a:cubicBezTo>
                    <a:pt x="79" y="8"/>
                    <a:pt x="81" y="4"/>
                    <a:pt x="83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4338638" y="1360488"/>
              <a:ext cx="161925" cy="195262"/>
            </a:xfrm>
            <a:custGeom>
              <a:avLst/>
              <a:gdLst>
                <a:gd name="T0" fmla="*/ 33 w 33"/>
                <a:gd name="T1" fmla="*/ 0 h 40"/>
                <a:gd name="T2" fmla="*/ 0 w 33"/>
                <a:gd name="T3" fmla="*/ 28 h 40"/>
                <a:gd name="T4" fmla="*/ 1 w 33"/>
                <a:gd name="T5" fmla="*/ 40 h 40"/>
                <a:gd name="T6" fmla="*/ 31 w 33"/>
                <a:gd name="T7" fmla="*/ 14 h 40"/>
                <a:gd name="T8" fmla="*/ 33 w 33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0">
                  <a:moveTo>
                    <a:pt x="33" y="0"/>
                  </a:moveTo>
                  <a:cubicBezTo>
                    <a:pt x="22" y="9"/>
                    <a:pt x="11" y="19"/>
                    <a:pt x="0" y="28"/>
                  </a:cubicBezTo>
                  <a:cubicBezTo>
                    <a:pt x="1" y="32"/>
                    <a:pt x="1" y="36"/>
                    <a:pt x="1" y="40"/>
                  </a:cubicBezTo>
                  <a:cubicBezTo>
                    <a:pt x="11" y="31"/>
                    <a:pt x="21" y="22"/>
                    <a:pt x="31" y="14"/>
                  </a:cubicBezTo>
                  <a:cubicBezTo>
                    <a:pt x="32" y="9"/>
                    <a:pt x="33" y="4"/>
                    <a:pt x="33" y="0"/>
                  </a:cubicBezTo>
                </a:path>
              </a:pathLst>
            </a:custGeom>
            <a:solidFill>
              <a:srgbClr val="23B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4613275" y="1136650"/>
              <a:ext cx="180975" cy="195262"/>
            </a:xfrm>
            <a:custGeom>
              <a:avLst/>
              <a:gdLst>
                <a:gd name="T0" fmla="*/ 37 w 37"/>
                <a:gd name="T1" fmla="*/ 0 h 40"/>
                <a:gd name="T2" fmla="*/ 5 w 37"/>
                <a:gd name="T3" fmla="*/ 24 h 40"/>
                <a:gd name="T4" fmla="*/ 0 w 37"/>
                <a:gd name="T5" fmla="*/ 40 h 40"/>
                <a:gd name="T6" fmla="*/ 28 w 37"/>
                <a:gd name="T7" fmla="*/ 20 h 40"/>
                <a:gd name="T8" fmla="*/ 37 w 37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0">
                  <a:moveTo>
                    <a:pt x="37" y="0"/>
                  </a:moveTo>
                  <a:cubicBezTo>
                    <a:pt x="27" y="7"/>
                    <a:pt x="16" y="15"/>
                    <a:pt x="5" y="24"/>
                  </a:cubicBezTo>
                  <a:cubicBezTo>
                    <a:pt x="3" y="29"/>
                    <a:pt x="1" y="35"/>
                    <a:pt x="0" y="40"/>
                  </a:cubicBezTo>
                  <a:cubicBezTo>
                    <a:pt x="9" y="33"/>
                    <a:pt x="19" y="27"/>
                    <a:pt x="28" y="20"/>
                  </a:cubicBezTo>
                  <a:cubicBezTo>
                    <a:pt x="31" y="14"/>
                    <a:pt x="34" y="7"/>
                    <a:pt x="37" y="0"/>
                  </a:cubicBezTo>
                </a:path>
              </a:pathLst>
            </a:custGeom>
            <a:solidFill>
              <a:srgbClr val="29B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4348163" y="1457325"/>
              <a:ext cx="157162" cy="204787"/>
            </a:xfrm>
            <a:custGeom>
              <a:avLst/>
              <a:gdLst>
                <a:gd name="T0" fmla="*/ 32 w 32"/>
                <a:gd name="T1" fmla="*/ 0 h 42"/>
                <a:gd name="T2" fmla="*/ 0 w 32"/>
                <a:gd name="T3" fmla="*/ 27 h 42"/>
                <a:gd name="T4" fmla="*/ 2 w 32"/>
                <a:gd name="T5" fmla="*/ 42 h 42"/>
                <a:gd name="T6" fmla="*/ 27 w 32"/>
                <a:gd name="T7" fmla="*/ 21 h 42"/>
                <a:gd name="T8" fmla="*/ 32 w 3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2">
                  <a:moveTo>
                    <a:pt x="32" y="0"/>
                  </a:moveTo>
                  <a:cubicBezTo>
                    <a:pt x="21" y="8"/>
                    <a:pt x="11" y="17"/>
                    <a:pt x="0" y="27"/>
                  </a:cubicBezTo>
                  <a:cubicBezTo>
                    <a:pt x="1" y="32"/>
                    <a:pt x="1" y="37"/>
                    <a:pt x="2" y="42"/>
                  </a:cubicBezTo>
                  <a:cubicBezTo>
                    <a:pt x="10" y="35"/>
                    <a:pt x="19" y="28"/>
                    <a:pt x="27" y="21"/>
                  </a:cubicBezTo>
                  <a:cubicBezTo>
                    <a:pt x="29" y="14"/>
                    <a:pt x="30" y="7"/>
                    <a:pt x="32" y="0"/>
                  </a:cubicBezTo>
                </a:path>
              </a:pathLst>
            </a:custGeom>
            <a:solidFill>
              <a:srgbClr val="009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4514850" y="1292225"/>
              <a:ext cx="206375" cy="244475"/>
            </a:xfrm>
            <a:custGeom>
              <a:avLst/>
              <a:gdLst>
                <a:gd name="T0" fmla="*/ 42 w 42"/>
                <a:gd name="T1" fmla="*/ 0 h 50"/>
                <a:gd name="T2" fmla="*/ 7 w 42"/>
                <a:gd name="T3" fmla="*/ 26 h 50"/>
                <a:gd name="T4" fmla="*/ 0 w 42"/>
                <a:gd name="T5" fmla="*/ 50 h 50"/>
                <a:gd name="T6" fmla="*/ 28 w 42"/>
                <a:gd name="T7" fmla="*/ 32 h 50"/>
                <a:gd name="T8" fmla="*/ 42 w 42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0">
                  <a:moveTo>
                    <a:pt x="42" y="0"/>
                  </a:moveTo>
                  <a:cubicBezTo>
                    <a:pt x="31" y="8"/>
                    <a:pt x="19" y="16"/>
                    <a:pt x="7" y="26"/>
                  </a:cubicBezTo>
                  <a:cubicBezTo>
                    <a:pt x="4" y="34"/>
                    <a:pt x="2" y="42"/>
                    <a:pt x="0" y="50"/>
                  </a:cubicBezTo>
                  <a:cubicBezTo>
                    <a:pt x="10" y="43"/>
                    <a:pt x="19" y="37"/>
                    <a:pt x="28" y="32"/>
                  </a:cubicBezTo>
                  <a:cubicBezTo>
                    <a:pt x="33" y="21"/>
                    <a:pt x="38" y="11"/>
                    <a:pt x="42" y="0"/>
                  </a:cubicBezTo>
                </a:path>
              </a:pathLst>
            </a:custGeom>
            <a:solidFill>
              <a:srgbClr val="0089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3932238" y="1531938"/>
              <a:ext cx="387350" cy="433387"/>
            </a:xfrm>
            <a:custGeom>
              <a:avLst/>
              <a:gdLst>
                <a:gd name="T0" fmla="*/ 75 w 79"/>
                <a:gd name="T1" fmla="*/ 0 h 89"/>
                <a:gd name="T2" fmla="*/ 54 w 79"/>
                <a:gd name="T3" fmla="*/ 20 h 89"/>
                <a:gd name="T4" fmla="*/ 59 w 79"/>
                <a:gd name="T5" fmla="*/ 29 h 89"/>
                <a:gd name="T6" fmla="*/ 23 w 79"/>
                <a:gd name="T7" fmla="*/ 67 h 89"/>
                <a:gd name="T8" fmla="*/ 13 w 79"/>
                <a:gd name="T9" fmla="*/ 64 h 89"/>
                <a:gd name="T10" fmla="*/ 0 w 79"/>
                <a:gd name="T11" fmla="*/ 78 h 89"/>
                <a:gd name="T12" fmla="*/ 13 w 79"/>
                <a:gd name="T13" fmla="*/ 80 h 89"/>
                <a:gd name="T14" fmla="*/ 6 w 79"/>
                <a:gd name="T15" fmla="*/ 88 h 89"/>
                <a:gd name="T16" fmla="*/ 10 w 79"/>
                <a:gd name="T17" fmla="*/ 89 h 89"/>
                <a:gd name="T18" fmla="*/ 17 w 79"/>
                <a:gd name="T19" fmla="*/ 80 h 89"/>
                <a:gd name="T20" fmla="*/ 33 w 79"/>
                <a:gd name="T21" fmla="*/ 83 h 89"/>
                <a:gd name="T22" fmla="*/ 38 w 79"/>
                <a:gd name="T23" fmla="*/ 77 h 89"/>
                <a:gd name="T24" fmla="*/ 24 w 79"/>
                <a:gd name="T25" fmla="*/ 72 h 89"/>
                <a:gd name="T26" fmla="*/ 65 w 79"/>
                <a:gd name="T27" fmla="*/ 30 h 89"/>
                <a:gd name="T28" fmla="*/ 70 w 79"/>
                <a:gd name="T29" fmla="*/ 43 h 89"/>
                <a:gd name="T30" fmla="*/ 78 w 79"/>
                <a:gd name="T31" fmla="*/ 35 h 89"/>
                <a:gd name="T32" fmla="*/ 74 w 79"/>
                <a:gd name="T33" fmla="*/ 21 h 89"/>
                <a:gd name="T34" fmla="*/ 79 w 79"/>
                <a:gd name="T35" fmla="*/ 18 h 89"/>
                <a:gd name="T36" fmla="*/ 75 w 79"/>
                <a:gd name="T3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" h="89">
                  <a:moveTo>
                    <a:pt x="75" y="0"/>
                  </a:moveTo>
                  <a:cubicBezTo>
                    <a:pt x="68" y="7"/>
                    <a:pt x="61" y="14"/>
                    <a:pt x="54" y="20"/>
                  </a:cubicBezTo>
                  <a:cubicBezTo>
                    <a:pt x="56" y="23"/>
                    <a:pt x="58" y="26"/>
                    <a:pt x="59" y="29"/>
                  </a:cubicBezTo>
                  <a:cubicBezTo>
                    <a:pt x="47" y="42"/>
                    <a:pt x="34" y="55"/>
                    <a:pt x="23" y="67"/>
                  </a:cubicBezTo>
                  <a:cubicBezTo>
                    <a:pt x="19" y="66"/>
                    <a:pt x="16" y="65"/>
                    <a:pt x="13" y="64"/>
                  </a:cubicBezTo>
                  <a:cubicBezTo>
                    <a:pt x="9" y="68"/>
                    <a:pt x="4" y="73"/>
                    <a:pt x="0" y="78"/>
                  </a:cubicBezTo>
                  <a:cubicBezTo>
                    <a:pt x="5" y="79"/>
                    <a:pt x="9" y="80"/>
                    <a:pt x="13" y="80"/>
                  </a:cubicBezTo>
                  <a:cubicBezTo>
                    <a:pt x="11" y="83"/>
                    <a:pt x="9" y="86"/>
                    <a:pt x="6" y="88"/>
                  </a:cubicBezTo>
                  <a:cubicBezTo>
                    <a:pt x="8" y="89"/>
                    <a:pt x="9" y="89"/>
                    <a:pt x="10" y="89"/>
                  </a:cubicBezTo>
                  <a:cubicBezTo>
                    <a:pt x="12" y="86"/>
                    <a:pt x="15" y="83"/>
                    <a:pt x="17" y="80"/>
                  </a:cubicBezTo>
                  <a:cubicBezTo>
                    <a:pt x="22" y="81"/>
                    <a:pt x="28" y="82"/>
                    <a:pt x="33" y="83"/>
                  </a:cubicBezTo>
                  <a:cubicBezTo>
                    <a:pt x="35" y="81"/>
                    <a:pt x="36" y="79"/>
                    <a:pt x="38" y="77"/>
                  </a:cubicBezTo>
                  <a:cubicBezTo>
                    <a:pt x="33" y="75"/>
                    <a:pt x="29" y="74"/>
                    <a:pt x="24" y="72"/>
                  </a:cubicBezTo>
                  <a:cubicBezTo>
                    <a:pt x="37" y="58"/>
                    <a:pt x="51" y="44"/>
                    <a:pt x="65" y="30"/>
                  </a:cubicBezTo>
                  <a:cubicBezTo>
                    <a:pt x="67" y="34"/>
                    <a:pt x="68" y="38"/>
                    <a:pt x="70" y="43"/>
                  </a:cubicBezTo>
                  <a:cubicBezTo>
                    <a:pt x="73" y="40"/>
                    <a:pt x="76" y="38"/>
                    <a:pt x="78" y="35"/>
                  </a:cubicBezTo>
                  <a:cubicBezTo>
                    <a:pt x="77" y="31"/>
                    <a:pt x="76" y="26"/>
                    <a:pt x="74" y="21"/>
                  </a:cubicBezTo>
                  <a:cubicBezTo>
                    <a:pt x="76" y="20"/>
                    <a:pt x="77" y="19"/>
                    <a:pt x="79" y="18"/>
                  </a:cubicBezTo>
                  <a:cubicBezTo>
                    <a:pt x="77" y="12"/>
                    <a:pt x="76" y="6"/>
                    <a:pt x="75" y="0"/>
                  </a:cubicBezTo>
                </a:path>
              </a:pathLst>
            </a:custGeom>
            <a:solidFill>
              <a:srgbClr val="99D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3894138" y="1911350"/>
              <a:ext cx="101600" cy="49212"/>
            </a:xfrm>
            <a:custGeom>
              <a:avLst/>
              <a:gdLst>
                <a:gd name="T0" fmla="*/ 8 w 21"/>
                <a:gd name="T1" fmla="*/ 0 h 10"/>
                <a:gd name="T2" fmla="*/ 0 w 21"/>
                <a:gd name="T3" fmla="*/ 10 h 10"/>
                <a:gd name="T4" fmla="*/ 14 w 21"/>
                <a:gd name="T5" fmla="*/ 10 h 10"/>
                <a:gd name="T6" fmla="*/ 21 w 21"/>
                <a:gd name="T7" fmla="*/ 2 h 10"/>
                <a:gd name="T8" fmla="*/ 8 w 2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0">
                  <a:moveTo>
                    <a:pt x="8" y="0"/>
                  </a:moveTo>
                  <a:cubicBezTo>
                    <a:pt x="6" y="3"/>
                    <a:pt x="3" y="6"/>
                    <a:pt x="0" y="10"/>
                  </a:cubicBezTo>
                  <a:cubicBezTo>
                    <a:pt x="5" y="10"/>
                    <a:pt x="10" y="10"/>
                    <a:pt x="14" y="10"/>
                  </a:cubicBezTo>
                  <a:cubicBezTo>
                    <a:pt x="17" y="8"/>
                    <a:pt x="19" y="5"/>
                    <a:pt x="21" y="2"/>
                  </a:cubicBezTo>
                  <a:cubicBezTo>
                    <a:pt x="17" y="2"/>
                    <a:pt x="13" y="1"/>
                    <a:pt x="8" y="0"/>
                  </a:cubicBezTo>
                </a:path>
              </a:pathLst>
            </a:custGeom>
            <a:solidFill>
              <a:srgbClr val="008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3995738" y="1628775"/>
              <a:ext cx="225425" cy="228600"/>
            </a:xfrm>
            <a:custGeom>
              <a:avLst/>
              <a:gdLst>
                <a:gd name="T0" fmla="*/ 41 w 46"/>
                <a:gd name="T1" fmla="*/ 0 h 47"/>
                <a:gd name="T2" fmla="*/ 0 w 46"/>
                <a:gd name="T3" fmla="*/ 44 h 47"/>
                <a:gd name="T4" fmla="*/ 10 w 46"/>
                <a:gd name="T5" fmla="*/ 47 h 47"/>
                <a:gd name="T6" fmla="*/ 46 w 46"/>
                <a:gd name="T7" fmla="*/ 9 h 47"/>
                <a:gd name="T8" fmla="*/ 41 w 46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7">
                  <a:moveTo>
                    <a:pt x="41" y="0"/>
                  </a:moveTo>
                  <a:cubicBezTo>
                    <a:pt x="27" y="14"/>
                    <a:pt x="13" y="29"/>
                    <a:pt x="0" y="44"/>
                  </a:cubicBezTo>
                  <a:cubicBezTo>
                    <a:pt x="3" y="45"/>
                    <a:pt x="6" y="46"/>
                    <a:pt x="10" y="47"/>
                  </a:cubicBezTo>
                  <a:cubicBezTo>
                    <a:pt x="21" y="35"/>
                    <a:pt x="34" y="22"/>
                    <a:pt x="46" y="9"/>
                  </a:cubicBezTo>
                  <a:cubicBezTo>
                    <a:pt x="45" y="6"/>
                    <a:pt x="43" y="3"/>
                    <a:pt x="41" y="0"/>
                  </a:cubicBezTo>
                </a:path>
              </a:pathLst>
            </a:custGeom>
            <a:solidFill>
              <a:srgbClr val="0DA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3981450" y="1920875"/>
              <a:ext cx="112712" cy="49212"/>
            </a:xfrm>
            <a:custGeom>
              <a:avLst/>
              <a:gdLst>
                <a:gd name="T0" fmla="*/ 7 w 23"/>
                <a:gd name="T1" fmla="*/ 0 h 10"/>
                <a:gd name="T2" fmla="*/ 0 w 23"/>
                <a:gd name="T3" fmla="*/ 9 h 10"/>
                <a:gd name="T4" fmla="*/ 17 w 23"/>
                <a:gd name="T5" fmla="*/ 10 h 10"/>
                <a:gd name="T6" fmla="*/ 23 w 23"/>
                <a:gd name="T7" fmla="*/ 3 h 10"/>
                <a:gd name="T8" fmla="*/ 7 w 23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0">
                  <a:moveTo>
                    <a:pt x="7" y="0"/>
                  </a:moveTo>
                  <a:cubicBezTo>
                    <a:pt x="5" y="3"/>
                    <a:pt x="2" y="6"/>
                    <a:pt x="0" y="9"/>
                  </a:cubicBezTo>
                  <a:cubicBezTo>
                    <a:pt x="5" y="9"/>
                    <a:pt x="11" y="9"/>
                    <a:pt x="17" y="10"/>
                  </a:cubicBezTo>
                  <a:cubicBezTo>
                    <a:pt x="19" y="7"/>
                    <a:pt x="21" y="5"/>
                    <a:pt x="23" y="3"/>
                  </a:cubicBezTo>
                  <a:cubicBezTo>
                    <a:pt x="18" y="2"/>
                    <a:pt x="12" y="1"/>
                    <a:pt x="7" y="0"/>
                  </a:cubicBezTo>
                </a:path>
              </a:pathLst>
            </a:custGeom>
            <a:solidFill>
              <a:srgbClr val="0081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4049713" y="1677988"/>
              <a:ext cx="225425" cy="228600"/>
            </a:xfrm>
            <a:custGeom>
              <a:avLst/>
              <a:gdLst>
                <a:gd name="T0" fmla="*/ 41 w 46"/>
                <a:gd name="T1" fmla="*/ 0 h 47"/>
                <a:gd name="T2" fmla="*/ 0 w 46"/>
                <a:gd name="T3" fmla="*/ 42 h 47"/>
                <a:gd name="T4" fmla="*/ 14 w 46"/>
                <a:gd name="T5" fmla="*/ 47 h 47"/>
                <a:gd name="T6" fmla="*/ 46 w 46"/>
                <a:gd name="T7" fmla="*/ 13 h 47"/>
                <a:gd name="T8" fmla="*/ 41 w 46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7">
                  <a:moveTo>
                    <a:pt x="41" y="0"/>
                  </a:moveTo>
                  <a:cubicBezTo>
                    <a:pt x="27" y="14"/>
                    <a:pt x="13" y="28"/>
                    <a:pt x="0" y="42"/>
                  </a:cubicBezTo>
                  <a:cubicBezTo>
                    <a:pt x="5" y="44"/>
                    <a:pt x="9" y="45"/>
                    <a:pt x="14" y="47"/>
                  </a:cubicBezTo>
                  <a:cubicBezTo>
                    <a:pt x="24" y="35"/>
                    <a:pt x="35" y="24"/>
                    <a:pt x="46" y="13"/>
                  </a:cubicBezTo>
                  <a:cubicBezTo>
                    <a:pt x="44" y="8"/>
                    <a:pt x="43" y="4"/>
                    <a:pt x="41" y="0"/>
                  </a:cubicBezTo>
                </a:path>
              </a:pathLst>
            </a:custGeom>
            <a:solidFill>
              <a:srgbClr val="0090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4294188" y="1619250"/>
              <a:ext cx="34925" cy="82550"/>
            </a:xfrm>
            <a:custGeom>
              <a:avLst/>
              <a:gdLst>
                <a:gd name="T0" fmla="*/ 5 w 7"/>
                <a:gd name="T1" fmla="*/ 0 h 17"/>
                <a:gd name="T2" fmla="*/ 0 w 7"/>
                <a:gd name="T3" fmla="*/ 3 h 17"/>
                <a:gd name="T4" fmla="*/ 4 w 7"/>
                <a:gd name="T5" fmla="*/ 17 h 17"/>
                <a:gd name="T6" fmla="*/ 7 w 7"/>
                <a:gd name="T7" fmla="*/ 14 h 17"/>
                <a:gd name="T8" fmla="*/ 5 w 7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7">
                  <a:moveTo>
                    <a:pt x="5" y="0"/>
                  </a:moveTo>
                  <a:cubicBezTo>
                    <a:pt x="3" y="1"/>
                    <a:pt x="2" y="2"/>
                    <a:pt x="0" y="3"/>
                  </a:cubicBezTo>
                  <a:cubicBezTo>
                    <a:pt x="2" y="8"/>
                    <a:pt x="3" y="13"/>
                    <a:pt x="4" y="17"/>
                  </a:cubicBezTo>
                  <a:cubicBezTo>
                    <a:pt x="5" y="16"/>
                    <a:pt x="6" y="15"/>
                    <a:pt x="7" y="14"/>
                  </a:cubicBezTo>
                  <a:cubicBezTo>
                    <a:pt x="6" y="9"/>
                    <a:pt x="5" y="4"/>
                    <a:pt x="5" y="0"/>
                  </a:cubicBezTo>
                </a:path>
              </a:pathLst>
            </a:custGeom>
            <a:solidFill>
              <a:srgbClr val="009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3717925" y="2047875"/>
              <a:ext cx="200025" cy="258762"/>
            </a:xfrm>
            <a:custGeom>
              <a:avLst/>
              <a:gdLst>
                <a:gd name="T0" fmla="*/ 40 w 41"/>
                <a:gd name="T1" fmla="*/ 0 h 53"/>
                <a:gd name="T2" fmla="*/ 36 w 41"/>
                <a:gd name="T3" fmla="*/ 0 h 53"/>
                <a:gd name="T4" fmla="*/ 21 w 41"/>
                <a:gd name="T5" fmla="*/ 20 h 53"/>
                <a:gd name="T6" fmla="*/ 9 w 41"/>
                <a:gd name="T7" fmla="*/ 23 h 53"/>
                <a:gd name="T8" fmla="*/ 2 w 41"/>
                <a:gd name="T9" fmla="*/ 33 h 53"/>
                <a:gd name="T10" fmla="*/ 15 w 41"/>
                <a:gd name="T11" fmla="*/ 29 h 53"/>
                <a:gd name="T12" fmla="*/ 15 w 41"/>
                <a:gd name="T13" fmla="*/ 29 h 53"/>
                <a:gd name="T14" fmla="*/ 15 w 41"/>
                <a:gd name="T15" fmla="*/ 29 h 53"/>
                <a:gd name="T16" fmla="*/ 0 w 41"/>
                <a:gd name="T17" fmla="*/ 53 h 53"/>
                <a:gd name="T18" fmla="*/ 5 w 41"/>
                <a:gd name="T19" fmla="*/ 51 h 53"/>
                <a:gd name="T20" fmla="*/ 21 w 41"/>
                <a:gd name="T21" fmla="*/ 26 h 53"/>
                <a:gd name="T22" fmla="*/ 37 w 41"/>
                <a:gd name="T23" fmla="*/ 21 h 53"/>
                <a:gd name="T24" fmla="*/ 41 w 41"/>
                <a:gd name="T25" fmla="*/ 16 h 53"/>
                <a:gd name="T26" fmla="*/ 25 w 41"/>
                <a:gd name="T27" fmla="*/ 20 h 53"/>
                <a:gd name="T28" fmla="*/ 40 w 41"/>
                <a:gd name="T2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53">
                  <a:moveTo>
                    <a:pt x="40" y="0"/>
                  </a:moveTo>
                  <a:cubicBezTo>
                    <a:pt x="39" y="0"/>
                    <a:pt x="38" y="0"/>
                    <a:pt x="36" y="0"/>
                  </a:cubicBezTo>
                  <a:cubicBezTo>
                    <a:pt x="31" y="7"/>
                    <a:pt x="26" y="14"/>
                    <a:pt x="21" y="20"/>
                  </a:cubicBezTo>
                  <a:cubicBezTo>
                    <a:pt x="17" y="21"/>
                    <a:pt x="13" y="22"/>
                    <a:pt x="9" y="23"/>
                  </a:cubicBezTo>
                  <a:cubicBezTo>
                    <a:pt x="7" y="27"/>
                    <a:pt x="4" y="30"/>
                    <a:pt x="2" y="33"/>
                  </a:cubicBezTo>
                  <a:cubicBezTo>
                    <a:pt x="6" y="32"/>
                    <a:pt x="11" y="30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0" y="37"/>
                    <a:pt x="5" y="45"/>
                    <a:pt x="0" y="53"/>
                  </a:cubicBezTo>
                  <a:cubicBezTo>
                    <a:pt x="2" y="53"/>
                    <a:pt x="4" y="52"/>
                    <a:pt x="5" y="51"/>
                  </a:cubicBezTo>
                  <a:cubicBezTo>
                    <a:pt x="10" y="43"/>
                    <a:pt x="15" y="35"/>
                    <a:pt x="21" y="26"/>
                  </a:cubicBezTo>
                  <a:cubicBezTo>
                    <a:pt x="26" y="25"/>
                    <a:pt x="32" y="23"/>
                    <a:pt x="37" y="21"/>
                  </a:cubicBezTo>
                  <a:cubicBezTo>
                    <a:pt x="38" y="19"/>
                    <a:pt x="40" y="18"/>
                    <a:pt x="41" y="16"/>
                  </a:cubicBezTo>
                  <a:cubicBezTo>
                    <a:pt x="35" y="17"/>
                    <a:pt x="30" y="19"/>
                    <a:pt x="25" y="20"/>
                  </a:cubicBezTo>
                  <a:cubicBezTo>
                    <a:pt x="30" y="13"/>
                    <a:pt x="35" y="7"/>
                    <a:pt x="40" y="0"/>
                  </a:cubicBezTo>
                </a:path>
              </a:pathLst>
            </a:custGeom>
            <a:solidFill>
              <a:srgbClr val="AFE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3638550" y="2189163"/>
              <a:ext cx="152400" cy="152400"/>
            </a:xfrm>
            <a:custGeom>
              <a:avLst/>
              <a:gdLst>
                <a:gd name="T0" fmla="*/ 31 w 31"/>
                <a:gd name="T1" fmla="*/ 0 h 31"/>
                <a:gd name="T2" fmla="*/ 18 w 31"/>
                <a:gd name="T3" fmla="*/ 4 h 31"/>
                <a:gd name="T4" fmla="*/ 0 w 31"/>
                <a:gd name="T5" fmla="*/ 31 h 31"/>
                <a:gd name="T6" fmla="*/ 16 w 31"/>
                <a:gd name="T7" fmla="*/ 24 h 31"/>
                <a:gd name="T8" fmla="*/ 31 w 31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31" y="0"/>
                  </a:moveTo>
                  <a:cubicBezTo>
                    <a:pt x="27" y="1"/>
                    <a:pt x="22" y="3"/>
                    <a:pt x="18" y="4"/>
                  </a:cubicBezTo>
                  <a:cubicBezTo>
                    <a:pt x="12" y="13"/>
                    <a:pt x="6" y="22"/>
                    <a:pt x="0" y="31"/>
                  </a:cubicBezTo>
                  <a:cubicBezTo>
                    <a:pt x="6" y="29"/>
                    <a:pt x="11" y="27"/>
                    <a:pt x="16" y="24"/>
                  </a:cubicBezTo>
                  <a:cubicBezTo>
                    <a:pt x="21" y="16"/>
                    <a:pt x="26" y="8"/>
                    <a:pt x="31" y="0"/>
                  </a:cubicBezTo>
                </a:path>
              </a:pathLst>
            </a:custGeom>
            <a:solidFill>
              <a:srgbClr val="16A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3762375" y="2047875"/>
              <a:ext cx="131762" cy="112712"/>
            </a:xfrm>
            <a:custGeom>
              <a:avLst/>
              <a:gdLst>
                <a:gd name="T0" fmla="*/ 27 w 27"/>
                <a:gd name="T1" fmla="*/ 0 h 23"/>
                <a:gd name="T2" fmla="*/ 17 w 27"/>
                <a:gd name="T3" fmla="*/ 1 h 23"/>
                <a:gd name="T4" fmla="*/ 0 w 27"/>
                <a:gd name="T5" fmla="*/ 23 h 23"/>
                <a:gd name="T6" fmla="*/ 12 w 27"/>
                <a:gd name="T7" fmla="*/ 20 h 23"/>
                <a:gd name="T8" fmla="*/ 27 w 27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3">
                  <a:moveTo>
                    <a:pt x="27" y="0"/>
                  </a:moveTo>
                  <a:cubicBezTo>
                    <a:pt x="24" y="0"/>
                    <a:pt x="20" y="1"/>
                    <a:pt x="17" y="1"/>
                  </a:cubicBezTo>
                  <a:cubicBezTo>
                    <a:pt x="11" y="9"/>
                    <a:pt x="5" y="16"/>
                    <a:pt x="0" y="23"/>
                  </a:cubicBezTo>
                  <a:cubicBezTo>
                    <a:pt x="4" y="22"/>
                    <a:pt x="8" y="21"/>
                    <a:pt x="12" y="20"/>
                  </a:cubicBezTo>
                  <a:cubicBezTo>
                    <a:pt x="17" y="14"/>
                    <a:pt x="22" y="7"/>
                    <a:pt x="27" y="0"/>
                  </a:cubicBezTo>
                </a:path>
              </a:pathLst>
            </a:custGeom>
            <a:solidFill>
              <a:srgbClr val="16A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3741738" y="2151063"/>
              <a:ext cx="157162" cy="146050"/>
            </a:xfrm>
            <a:custGeom>
              <a:avLst/>
              <a:gdLst>
                <a:gd name="T0" fmla="*/ 32 w 32"/>
                <a:gd name="T1" fmla="*/ 0 h 30"/>
                <a:gd name="T2" fmla="*/ 16 w 32"/>
                <a:gd name="T3" fmla="*/ 5 h 30"/>
                <a:gd name="T4" fmla="*/ 0 w 32"/>
                <a:gd name="T5" fmla="*/ 30 h 30"/>
                <a:gd name="T6" fmla="*/ 19 w 32"/>
                <a:gd name="T7" fmla="*/ 22 h 30"/>
                <a:gd name="T8" fmla="*/ 32 w 3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">
                  <a:moveTo>
                    <a:pt x="32" y="0"/>
                  </a:moveTo>
                  <a:cubicBezTo>
                    <a:pt x="27" y="2"/>
                    <a:pt x="21" y="4"/>
                    <a:pt x="16" y="5"/>
                  </a:cubicBezTo>
                  <a:cubicBezTo>
                    <a:pt x="10" y="14"/>
                    <a:pt x="5" y="22"/>
                    <a:pt x="0" y="30"/>
                  </a:cubicBezTo>
                  <a:cubicBezTo>
                    <a:pt x="7" y="27"/>
                    <a:pt x="13" y="24"/>
                    <a:pt x="19" y="22"/>
                  </a:cubicBezTo>
                  <a:cubicBezTo>
                    <a:pt x="23" y="15"/>
                    <a:pt x="27" y="8"/>
                    <a:pt x="32" y="0"/>
                  </a:cubicBezTo>
                </a:path>
              </a:pathLst>
            </a:custGeom>
            <a:solidFill>
              <a:srgbClr val="169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3840163" y="2038350"/>
              <a:ext cx="141287" cy="107950"/>
            </a:xfrm>
            <a:custGeom>
              <a:avLst/>
              <a:gdLst>
                <a:gd name="T0" fmla="*/ 29 w 29"/>
                <a:gd name="T1" fmla="*/ 0 h 22"/>
                <a:gd name="T2" fmla="*/ 15 w 29"/>
                <a:gd name="T3" fmla="*/ 2 h 22"/>
                <a:gd name="T4" fmla="*/ 0 w 29"/>
                <a:gd name="T5" fmla="*/ 22 h 22"/>
                <a:gd name="T6" fmla="*/ 16 w 29"/>
                <a:gd name="T7" fmla="*/ 18 h 22"/>
                <a:gd name="T8" fmla="*/ 29 w 29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2">
                  <a:moveTo>
                    <a:pt x="29" y="0"/>
                  </a:moveTo>
                  <a:cubicBezTo>
                    <a:pt x="24" y="1"/>
                    <a:pt x="20" y="1"/>
                    <a:pt x="15" y="2"/>
                  </a:cubicBezTo>
                  <a:cubicBezTo>
                    <a:pt x="10" y="9"/>
                    <a:pt x="5" y="15"/>
                    <a:pt x="0" y="22"/>
                  </a:cubicBezTo>
                  <a:cubicBezTo>
                    <a:pt x="5" y="21"/>
                    <a:pt x="10" y="19"/>
                    <a:pt x="16" y="18"/>
                  </a:cubicBezTo>
                  <a:cubicBezTo>
                    <a:pt x="20" y="12"/>
                    <a:pt x="24" y="6"/>
                    <a:pt x="29" y="0"/>
                  </a:cubicBezTo>
                </a:path>
              </a:pathLst>
            </a:custGeom>
            <a:solidFill>
              <a:srgbClr val="169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9"/>
            <p:cNvSpPr>
              <a:spLocks noEditPoints="1"/>
            </p:cNvSpPr>
            <p:nvPr/>
          </p:nvSpPr>
          <p:spPr bwMode="auto">
            <a:xfrm>
              <a:off x="2166938" y="4886325"/>
              <a:ext cx="503237" cy="623887"/>
            </a:xfrm>
            <a:custGeom>
              <a:avLst/>
              <a:gdLst>
                <a:gd name="T0" fmla="*/ 61 w 103"/>
                <a:gd name="T1" fmla="*/ 103 h 128"/>
                <a:gd name="T2" fmla="*/ 0 w 103"/>
                <a:gd name="T3" fmla="*/ 117 h 128"/>
                <a:gd name="T4" fmla="*/ 0 w 103"/>
                <a:gd name="T5" fmla="*/ 128 h 128"/>
                <a:gd name="T6" fmla="*/ 56 w 103"/>
                <a:gd name="T7" fmla="*/ 116 h 128"/>
                <a:gd name="T8" fmla="*/ 61 w 103"/>
                <a:gd name="T9" fmla="*/ 103 h 128"/>
                <a:gd name="T10" fmla="*/ 103 w 103"/>
                <a:gd name="T11" fmla="*/ 0 h 128"/>
                <a:gd name="T12" fmla="*/ 11 w 103"/>
                <a:gd name="T13" fmla="*/ 23 h 128"/>
                <a:gd name="T14" fmla="*/ 9 w 103"/>
                <a:gd name="T15" fmla="*/ 23 h 128"/>
                <a:gd name="T16" fmla="*/ 6 w 103"/>
                <a:gd name="T17" fmla="*/ 27 h 128"/>
                <a:gd name="T18" fmla="*/ 10 w 103"/>
                <a:gd name="T19" fmla="*/ 28 h 128"/>
                <a:gd name="T20" fmla="*/ 11 w 103"/>
                <a:gd name="T21" fmla="*/ 28 h 128"/>
                <a:gd name="T22" fmla="*/ 11 w 103"/>
                <a:gd name="T23" fmla="*/ 28 h 128"/>
                <a:gd name="T24" fmla="*/ 11 w 103"/>
                <a:gd name="T25" fmla="*/ 28 h 128"/>
                <a:gd name="T26" fmla="*/ 0 w 103"/>
                <a:gd name="T27" fmla="*/ 46 h 128"/>
                <a:gd name="T28" fmla="*/ 0 w 103"/>
                <a:gd name="T29" fmla="*/ 70 h 128"/>
                <a:gd name="T30" fmla="*/ 21 w 103"/>
                <a:gd name="T31" fmla="*/ 32 h 128"/>
                <a:gd name="T32" fmla="*/ 99 w 103"/>
                <a:gd name="T33" fmla="*/ 11 h 128"/>
                <a:gd name="T34" fmla="*/ 103 w 103"/>
                <a:gd name="T3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128">
                  <a:moveTo>
                    <a:pt x="61" y="103"/>
                  </a:moveTo>
                  <a:cubicBezTo>
                    <a:pt x="38" y="110"/>
                    <a:pt x="18" y="115"/>
                    <a:pt x="0" y="11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7" y="127"/>
                    <a:pt x="35" y="123"/>
                    <a:pt x="56" y="116"/>
                  </a:cubicBezTo>
                  <a:cubicBezTo>
                    <a:pt x="58" y="112"/>
                    <a:pt x="59" y="107"/>
                    <a:pt x="61" y="103"/>
                  </a:cubicBezTo>
                  <a:moveTo>
                    <a:pt x="103" y="0"/>
                  </a:moveTo>
                  <a:cubicBezTo>
                    <a:pt x="66" y="15"/>
                    <a:pt x="35" y="23"/>
                    <a:pt x="11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8" y="24"/>
                    <a:pt x="7" y="26"/>
                    <a:pt x="6" y="27"/>
                  </a:cubicBezTo>
                  <a:cubicBezTo>
                    <a:pt x="7" y="28"/>
                    <a:pt x="9" y="28"/>
                    <a:pt x="10" y="28"/>
                  </a:cubicBezTo>
                  <a:cubicBezTo>
                    <a:pt x="10" y="28"/>
                    <a:pt x="10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7" y="34"/>
                    <a:pt x="3" y="40"/>
                    <a:pt x="0" y="46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7" y="57"/>
                    <a:pt x="14" y="45"/>
                    <a:pt x="21" y="32"/>
                  </a:cubicBezTo>
                  <a:cubicBezTo>
                    <a:pt x="43" y="30"/>
                    <a:pt x="69" y="23"/>
                    <a:pt x="99" y="11"/>
                  </a:cubicBezTo>
                  <a:cubicBezTo>
                    <a:pt x="100" y="7"/>
                    <a:pt x="102" y="3"/>
                    <a:pt x="103" y="0"/>
                  </a:cubicBezTo>
                </a:path>
              </a:pathLst>
            </a:custGeom>
            <a:solidFill>
              <a:srgbClr val="B9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2166938" y="4940300"/>
              <a:ext cx="484187" cy="517525"/>
            </a:xfrm>
            <a:custGeom>
              <a:avLst/>
              <a:gdLst>
                <a:gd name="T0" fmla="*/ 99 w 99"/>
                <a:gd name="T1" fmla="*/ 0 h 106"/>
                <a:gd name="T2" fmla="*/ 21 w 99"/>
                <a:gd name="T3" fmla="*/ 21 h 106"/>
                <a:gd name="T4" fmla="*/ 0 w 99"/>
                <a:gd name="T5" fmla="*/ 59 h 106"/>
                <a:gd name="T6" fmla="*/ 0 w 99"/>
                <a:gd name="T7" fmla="*/ 106 h 106"/>
                <a:gd name="T8" fmla="*/ 61 w 99"/>
                <a:gd name="T9" fmla="*/ 92 h 106"/>
                <a:gd name="T10" fmla="*/ 99 w 99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106">
                  <a:moveTo>
                    <a:pt x="99" y="0"/>
                  </a:moveTo>
                  <a:cubicBezTo>
                    <a:pt x="69" y="12"/>
                    <a:pt x="43" y="19"/>
                    <a:pt x="21" y="21"/>
                  </a:cubicBezTo>
                  <a:cubicBezTo>
                    <a:pt x="14" y="34"/>
                    <a:pt x="7" y="46"/>
                    <a:pt x="0" y="59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8" y="104"/>
                    <a:pt x="38" y="99"/>
                    <a:pt x="61" y="92"/>
                  </a:cubicBezTo>
                  <a:cubicBezTo>
                    <a:pt x="74" y="60"/>
                    <a:pt x="87" y="29"/>
                    <a:pt x="99" y="0"/>
                  </a:cubicBezTo>
                </a:path>
              </a:pathLst>
            </a:custGeom>
            <a:solidFill>
              <a:srgbClr val="20BB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2166938" y="5018088"/>
              <a:ext cx="53975" cy="93662"/>
            </a:xfrm>
            <a:custGeom>
              <a:avLst/>
              <a:gdLst>
                <a:gd name="T0" fmla="*/ 6 w 11"/>
                <a:gd name="T1" fmla="*/ 0 h 19"/>
                <a:gd name="T2" fmla="*/ 0 w 11"/>
                <a:gd name="T3" fmla="*/ 10 h 19"/>
                <a:gd name="T4" fmla="*/ 0 w 11"/>
                <a:gd name="T5" fmla="*/ 19 h 19"/>
                <a:gd name="T6" fmla="*/ 11 w 11"/>
                <a:gd name="T7" fmla="*/ 1 h 19"/>
                <a:gd name="T8" fmla="*/ 10 w 11"/>
                <a:gd name="T9" fmla="*/ 1 h 19"/>
                <a:gd name="T10" fmla="*/ 6 w 11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9">
                  <a:moveTo>
                    <a:pt x="6" y="0"/>
                  </a:moveTo>
                  <a:cubicBezTo>
                    <a:pt x="4" y="4"/>
                    <a:pt x="2" y="7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3" y="13"/>
                    <a:pt x="7" y="7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7" y="1"/>
                    <a:pt x="6" y="0"/>
                  </a:cubicBezTo>
                </a:path>
              </a:pathLst>
            </a:custGeom>
            <a:solidFill>
              <a:srgbClr val="2098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2841625" y="4086225"/>
              <a:ext cx="1116012" cy="1219200"/>
            </a:xfrm>
            <a:custGeom>
              <a:avLst/>
              <a:gdLst>
                <a:gd name="T0" fmla="*/ 205 w 228"/>
                <a:gd name="T1" fmla="*/ 0 h 250"/>
                <a:gd name="T2" fmla="*/ 33 w 228"/>
                <a:gd name="T3" fmla="*/ 126 h 250"/>
                <a:gd name="T4" fmla="*/ 26 w 228"/>
                <a:gd name="T5" fmla="*/ 150 h 250"/>
                <a:gd name="T6" fmla="*/ 96 w 228"/>
                <a:gd name="T7" fmla="*/ 106 h 250"/>
                <a:gd name="T8" fmla="*/ 96 w 228"/>
                <a:gd name="T9" fmla="*/ 106 h 250"/>
                <a:gd name="T10" fmla="*/ 96 w 228"/>
                <a:gd name="T11" fmla="*/ 106 h 250"/>
                <a:gd name="T12" fmla="*/ 89 w 228"/>
                <a:gd name="T13" fmla="*/ 172 h 250"/>
                <a:gd name="T14" fmla="*/ 8 w 228"/>
                <a:gd name="T15" fmla="*/ 220 h 250"/>
                <a:gd name="T16" fmla="*/ 0 w 228"/>
                <a:gd name="T17" fmla="*/ 250 h 250"/>
                <a:gd name="T18" fmla="*/ 228 w 228"/>
                <a:gd name="T19" fmla="*/ 96 h 250"/>
                <a:gd name="T20" fmla="*/ 223 w 228"/>
                <a:gd name="T21" fmla="*/ 72 h 250"/>
                <a:gd name="T22" fmla="*/ 175 w 228"/>
                <a:gd name="T23" fmla="*/ 110 h 250"/>
                <a:gd name="T24" fmla="*/ 170 w 228"/>
                <a:gd name="T25" fmla="*/ 51 h 250"/>
                <a:gd name="T26" fmla="*/ 209 w 228"/>
                <a:gd name="T27" fmla="*/ 18 h 250"/>
                <a:gd name="T28" fmla="*/ 205 w 228"/>
                <a:gd name="T29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8" h="250">
                  <a:moveTo>
                    <a:pt x="205" y="0"/>
                  </a:moveTo>
                  <a:cubicBezTo>
                    <a:pt x="144" y="52"/>
                    <a:pt x="86" y="95"/>
                    <a:pt x="33" y="126"/>
                  </a:cubicBezTo>
                  <a:cubicBezTo>
                    <a:pt x="31" y="134"/>
                    <a:pt x="29" y="142"/>
                    <a:pt x="26" y="150"/>
                  </a:cubicBezTo>
                  <a:cubicBezTo>
                    <a:pt x="49" y="138"/>
                    <a:pt x="72" y="123"/>
                    <a:pt x="96" y="106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94" y="127"/>
                    <a:pt x="91" y="149"/>
                    <a:pt x="89" y="172"/>
                  </a:cubicBezTo>
                  <a:cubicBezTo>
                    <a:pt x="60" y="191"/>
                    <a:pt x="33" y="207"/>
                    <a:pt x="8" y="220"/>
                  </a:cubicBezTo>
                  <a:cubicBezTo>
                    <a:pt x="5" y="230"/>
                    <a:pt x="2" y="240"/>
                    <a:pt x="0" y="250"/>
                  </a:cubicBezTo>
                  <a:cubicBezTo>
                    <a:pt x="67" y="216"/>
                    <a:pt x="146" y="163"/>
                    <a:pt x="228" y="96"/>
                  </a:cubicBezTo>
                  <a:cubicBezTo>
                    <a:pt x="226" y="88"/>
                    <a:pt x="224" y="80"/>
                    <a:pt x="223" y="72"/>
                  </a:cubicBezTo>
                  <a:cubicBezTo>
                    <a:pt x="207" y="85"/>
                    <a:pt x="191" y="98"/>
                    <a:pt x="175" y="110"/>
                  </a:cubicBezTo>
                  <a:cubicBezTo>
                    <a:pt x="173" y="89"/>
                    <a:pt x="172" y="70"/>
                    <a:pt x="170" y="51"/>
                  </a:cubicBezTo>
                  <a:cubicBezTo>
                    <a:pt x="183" y="40"/>
                    <a:pt x="196" y="30"/>
                    <a:pt x="209" y="18"/>
                  </a:cubicBezTo>
                  <a:cubicBezTo>
                    <a:pt x="208" y="12"/>
                    <a:pt x="206" y="6"/>
                    <a:pt x="205" y="0"/>
                  </a:cubicBezTo>
                </a:path>
              </a:pathLst>
            </a:custGeom>
            <a:solidFill>
              <a:srgbClr val="AEE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3673475" y="4175125"/>
              <a:ext cx="258762" cy="447675"/>
            </a:xfrm>
            <a:custGeom>
              <a:avLst/>
              <a:gdLst>
                <a:gd name="T0" fmla="*/ 39 w 53"/>
                <a:gd name="T1" fmla="*/ 0 h 92"/>
                <a:gd name="T2" fmla="*/ 0 w 53"/>
                <a:gd name="T3" fmla="*/ 33 h 92"/>
                <a:gd name="T4" fmla="*/ 5 w 53"/>
                <a:gd name="T5" fmla="*/ 92 h 92"/>
                <a:gd name="T6" fmla="*/ 53 w 53"/>
                <a:gd name="T7" fmla="*/ 54 h 92"/>
                <a:gd name="T8" fmla="*/ 39 w 53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92">
                  <a:moveTo>
                    <a:pt x="39" y="0"/>
                  </a:moveTo>
                  <a:cubicBezTo>
                    <a:pt x="26" y="12"/>
                    <a:pt x="13" y="22"/>
                    <a:pt x="0" y="33"/>
                  </a:cubicBezTo>
                  <a:cubicBezTo>
                    <a:pt x="2" y="52"/>
                    <a:pt x="3" y="71"/>
                    <a:pt x="5" y="92"/>
                  </a:cubicBezTo>
                  <a:cubicBezTo>
                    <a:pt x="21" y="80"/>
                    <a:pt x="37" y="67"/>
                    <a:pt x="53" y="54"/>
                  </a:cubicBezTo>
                  <a:cubicBezTo>
                    <a:pt x="48" y="35"/>
                    <a:pt x="44" y="17"/>
                    <a:pt x="39" y="0"/>
                  </a:cubicBezTo>
                </a:path>
              </a:pathLst>
            </a:custGeom>
            <a:solidFill>
              <a:srgbClr val="4FD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2881313" y="4603750"/>
              <a:ext cx="430212" cy="555625"/>
            </a:xfrm>
            <a:custGeom>
              <a:avLst/>
              <a:gdLst>
                <a:gd name="T0" fmla="*/ 88 w 88"/>
                <a:gd name="T1" fmla="*/ 0 h 114"/>
                <a:gd name="T2" fmla="*/ 18 w 88"/>
                <a:gd name="T3" fmla="*/ 44 h 114"/>
                <a:gd name="T4" fmla="*/ 0 w 88"/>
                <a:gd name="T5" fmla="*/ 114 h 114"/>
                <a:gd name="T6" fmla="*/ 81 w 88"/>
                <a:gd name="T7" fmla="*/ 66 h 114"/>
                <a:gd name="T8" fmla="*/ 88 w 88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4">
                  <a:moveTo>
                    <a:pt x="88" y="0"/>
                  </a:moveTo>
                  <a:cubicBezTo>
                    <a:pt x="64" y="17"/>
                    <a:pt x="41" y="32"/>
                    <a:pt x="18" y="44"/>
                  </a:cubicBezTo>
                  <a:cubicBezTo>
                    <a:pt x="12" y="67"/>
                    <a:pt x="6" y="90"/>
                    <a:pt x="0" y="114"/>
                  </a:cubicBezTo>
                  <a:cubicBezTo>
                    <a:pt x="25" y="101"/>
                    <a:pt x="52" y="85"/>
                    <a:pt x="81" y="66"/>
                  </a:cubicBezTo>
                  <a:cubicBezTo>
                    <a:pt x="83" y="43"/>
                    <a:pt x="86" y="21"/>
                    <a:pt x="88" y="0"/>
                  </a:cubicBezTo>
                </a:path>
              </a:pathLst>
            </a:custGeom>
            <a:solidFill>
              <a:srgbClr val="46C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5"/>
            <p:cNvSpPr>
              <a:spLocks noEditPoints="1"/>
            </p:cNvSpPr>
            <p:nvPr/>
          </p:nvSpPr>
          <p:spPr bwMode="auto">
            <a:xfrm>
              <a:off x="4148138" y="2565400"/>
              <a:ext cx="1727200" cy="1604962"/>
            </a:xfrm>
            <a:custGeom>
              <a:avLst/>
              <a:gdLst>
                <a:gd name="T0" fmla="*/ 136 w 353"/>
                <a:gd name="T1" fmla="*/ 215 h 329"/>
                <a:gd name="T2" fmla="*/ 91 w 353"/>
                <a:gd name="T3" fmla="*/ 186 h 329"/>
                <a:gd name="T4" fmla="*/ 201 w 353"/>
                <a:gd name="T5" fmla="*/ 59 h 329"/>
                <a:gd name="T6" fmla="*/ 268 w 353"/>
                <a:gd name="T7" fmla="*/ 62 h 329"/>
                <a:gd name="T8" fmla="*/ 136 w 353"/>
                <a:gd name="T9" fmla="*/ 215 h 329"/>
                <a:gd name="T10" fmla="*/ 353 w 353"/>
                <a:gd name="T11" fmla="*/ 0 h 329"/>
                <a:gd name="T12" fmla="*/ 204 w 353"/>
                <a:gd name="T13" fmla="*/ 15 h 329"/>
                <a:gd name="T14" fmla="*/ 0 w 353"/>
                <a:gd name="T15" fmla="*/ 245 h 329"/>
                <a:gd name="T16" fmla="*/ 13 w 353"/>
                <a:gd name="T17" fmla="*/ 267 h 329"/>
                <a:gd name="T18" fmla="*/ 16 w 353"/>
                <a:gd name="T19" fmla="*/ 264 h 329"/>
                <a:gd name="T20" fmla="*/ 44 w 353"/>
                <a:gd name="T21" fmla="*/ 306 h 329"/>
                <a:gd name="T22" fmla="*/ 40 w 353"/>
                <a:gd name="T23" fmla="*/ 309 h 329"/>
                <a:gd name="T24" fmla="*/ 53 w 353"/>
                <a:gd name="T25" fmla="*/ 329 h 329"/>
                <a:gd name="T26" fmla="*/ 98 w 353"/>
                <a:gd name="T27" fmla="*/ 286 h 329"/>
                <a:gd name="T28" fmla="*/ 104 w 353"/>
                <a:gd name="T29" fmla="*/ 293 h 329"/>
                <a:gd name="T30" fmla="*/ 126 w 353"/>
                <a:gd name="T31" fmla="*/ 271 h 329"/>
                <a:gd name="T32" fmla="*/ 120 w 353"/>
                <a:gd name="T33" fmla="*/ 265 h 329"/>
                <a:gd name="T34" fmla="*/ 328 w 353"/>
                <a:gd name="T35" fmla="*/ 23 h 329"/>
                <a:gd name="T36" fmla="*/ 339 w 353"/>
                <a:gd name="T37" fmla="*/ 22 h 329"/>
                <a:gd name="T38" fmla="*/ 353 w 353"/>
                <a:gd name="T39" fmla="*/ 4 h 329"/>
                <a:gd name="T40" fmla="*/ 353 w 353"/>
                <a:gd name="T4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3" h="329">
                  <a:moveTo>
                    <a:pt x="136" y="215"/>
                  </a:moveTo>
                  <a:cubicBezTo>
                    <a:pt x="121" y="205"/>
                    <a:pt x="106" y="195"/>
                    <a:pt x="91" y="186"/>
                  </a:cubicBezTo>
                  <a:cubicBezTo>
                    <a:pt x="130" y="145"/>
                    <a:pt x="167" y="102"/>
                    <a:pt x="201" y="59"/>
                  </a:cubicBezTo>
                  <a:cubicBezTo>
                    <a:pt x="222" y="60"/>
                    <a:pt x="245" y="61"/>
                    <a:pt x="268" y="62"/>
                  </a:cubicBezTo>
                  <a:cubicBezTo>
                    <a:pt x="228" y="114"/>
                    <a:pt x="184" y="165"/>
                    <a:pt x="136" y="215"/>
                  </a:cubicBezTo>
                  <a:moveTo>
                    <a:pt x="353" y="0"/>
                  </a:moveTo>
                  <a:cubicBezTo>
                    <a:pt x="298" y="6"/>
                    <a:pt x="248" y="11"/>
                    <a:pt x="204" y="15"/>
                  </a:cubicBezTo>
                  <a:cubicBezTo>
                    <a:pt x="145" y="94"/>
                    <a:pt x="74" y="174"/>
                    <a:pt x="0" y="245"/>
                  </a:cubicBezTo>
                  <a:cubicBezTo>
                    <a:pt x="4" y="252"/>
                    <a:pt x="8" y="259"/>
                    <a:pt x="13" y="267"/>
                  </a:cubicBezTo>
                  <a:cubicBezTo>
                    <a:pt x="14" y="266"/>
                    <a:pt x="15" y="265"/>
                    <a:pt x="16" y="264"/>
                  </a:cubicBezTo>
                  <a:cubicBezTo>
                    <a:pt x="25" y="277"/>
                    <a:pt x="34" y="291"/>
                    <a:pt x="44" y="306"/>
                  </a:cubicBezTo>
                  <a:cubicBezTo>
                    <a:pt x="43" y="307"/>
                    <a:pt x="41" y="308"/>
                    <a:pt x="40" y="309"/>
                  </a:cubicBezTo>
                  <a:cubicBezTo>
                    <a:pt x="44" y="316"/>
                    <a:pt x="48" y="322"/>
                    <a:pt x="53" y="329"/>
                  </a:cubicBezTo>
                  <a:cubicBezTo>
                    <a:pt x="68" y="315"/>
                    <a:pt x="83" y="301"/>
                    <a:pt x="98" y="286"/>
                  </a:cubicBezTo>
                  <a:cubicBezTo>
                    <a:pt x="100" y="288"/>
                    <a:pt x="102" y="290"/>
                    <a:pt x="104" y="293"/>
                  </a:cubicBezTo>
                  <a:cubicBezTo>
                    <a:pt x="112" y="286"/>
                    <a:pt x="119" y="278"/>
                    <a:pt x="126" y="271"/>
                  </a:cubicBezTo>
                  <a:cubicBezTo>
                    <a:pt x="124" y="269"/>
                    <a:pt x="122" y="267"/>
                    <a:pt x="120" y="265"/>
                  </a:cubicBezTo>
                  <a:cubicBezTo>
                    <a:pt x="196" y="188"/>
                    <a:pt x="267" y="105"/>
                    <a:pt x="328" y="23"/>
                  </a:cubicBezTo>
                  <a:cubicBezTo>
                    <a:pt x="331" y="23"/>
                    <a:pt x="335" y="23"/>
                    <a:pt x="339" y="22"/>
                  </a:cubicBezTo>
                  <a:cubicBezTo>
                    <a:pt x="344" y="16"/>
                    <a:pt x="348" y="10"/>
                    <a:pt x="353" y="4"/>
                  </a:cubicBezTo>
                  <a:cubicBezTo>
                    <a:pt x="353" y="0"/>
                    <a:pt x="353" y="0"/>
                    <a:pt x="353" y="0"/>
                  </a:cubicBezTo>
                </a:path>
              </a:pathLst>
            </a:custGeom>
            <a:solidFill>
              <a:srgbClr val="99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4735513" y="2671763"/>
              <a:ext cx="1071562" cy="1214437"/>
            </a:xfrm>
            <a:custGeom>
              <a:avLst/>
              <a:gdLst>
                <a:gd name="T0" fmla="*/ 219 w 219"/>
                <a:gd name="T1" fmla="*/ 0 h 249"/>
                <a:gd name="T2" fmla="*/ 208 w 219"/>
                <a:gd name="T3" fmla="*/ 1 h 249"/>
                <a:gd name="T4" fmla="*/ 0 w 219"/>
                <a:gd name="T5" fmla="*/ 243 h 249"/>
                <a:gd name="T6" fmla="*/ 6 w 219"/>
                <a:gd name="T7" fmla="*/ 249 h 249"/>
                <a:gd name="T8" fmla="*/ 219 w 219"/>
                <a:gd name="T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249">
                  <a:moveTo>
                    <a:pt x="219" y="0"/>
                  </a:moveTo>
                  <a:cubicBezTo>
                    <a:pt x="215" y="1"/>
                    <a:pt x="211" y="1"/>
                    <a:pt x="208" y="1"/>
                  </a:cubicBezTo>
                  <a:cubicBezTo>
                    <a:pt x="147" y="83"/>
                    <a:pt x="76" y="166"/>
                    <a:pt x="0" y="243"/>
                  </a:cubicBezTo>
                  <a:cubicBezTo>
                    <a:pt x="2" y="245"/>
                    <a:pt x="4" y="247"/>
                    <a:pt x="6" y="249"/>
                  </a:cubicBezTo>
                  <a:cubicBezTo>
                    <a:pt x="84" y="170"/>
                    <a:pt x="157" y="85"/>
                    <a:pt x="219" y="0"/>
                  </a:cubicBezTo>
                </a:path>
              </a:pathLst>
            </a:custGeom>
            <a:solidFill>
              <a:srgbClr val="00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4406900" y="3959225"/>
              <a:ext cx="249237" cy="249237"/>
            </a:xfrm>
            <a:custGeom>
              <a:avLst/>
              <a:gdLst>
                <a:gd name="T0" fmla="*/ 45 w 51"/>
                <a:gd name="T1" fmla="*/ 0 h 51"/>
                <a:gd name="T2" fmla="*/ 0 w 51"/>
                <a:gd name="T3" fmla="*/ 43 h 51"/>
                <a:gd name="T4" fmla="*/ 5 w 51"/>
                <a:gd name="T5" fmla="*/ 51 h 51"/>
                <a:gd name="T6" fmla="*/ 51 w 51"/>
                <a:gd name="T7" fmla="*/ 7 h 51"/>
                <a:gd name="T8" fmla="*/ 45 w 5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45" y="0"/>
                  </a:moveTo>
                  <a:cubicBezTo>
                    <a:pt x="30" y="15"/>
                    <a:pt x="15" y="29"/>
                    <a:pt x="0" y="43"/>
                  </a:cubicBezTo>
                  <a:cubicBezTo>
                    <a:pt x="1" y="46"/>
                    <a:pt x="3" y="48"/>
                    <a:pt x="5" y="51"/>
                  </a:cubicBezTo>
                  <a:cubicBezTo>
                    <a:pt x="20" y="37"/>
                    <a:pt x="36" y="22"/>
                    <a:pt x="51" y="7"/>
                  </a:cubicBezTo>
                  <a:cubicBezTo>
                    <a:pt x="49" y="4"/>
                    <a:pt x="47" y="2"/>
                    <a:pt x="45" y="0"/>
                  </a:cubicBezTo>
                </a:path>
              </a:pathLst>
            </a:custGeom>
            <a:solidFill>
              <a:srgbClr val="008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4592638" y="2852738"/>
              <a:ext cx="866775" cy="760412"/>
            </a:xfrm>
            <a:custGeom>
              <a:avLst/>
              <a:gdLst>
                <a:gd name="T0" fmla="*/ 110 w 177"/>
                <a:gd name="T1" fmla="*/ 0 h 156"/>
                <a:gd name="T2" fmla="*/ 0 w 177"/>
                <a:gd name="T3" fmla="*/ 127 h 156"/>
                <a:gd name="T4" fmla="*/ 45 w 177"/>
                <a:gd name="T5" fmla="*/ 156 h 156"/>
                <a:gd name="T6" fmla="*/ 177 w 177"/>
                <a:gd name="T7" fmla="*/ 3 h 156"/>
                <a:gd name="T8" fmla="*/ 110 w 177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56">
                  <a:moveTo>
                    <a:pt x="110" y="0"/>
                  </a:moveTo>
                  <a:cubicBezTo>
                    <a:pt x="76" y="43"/>
                    <a:pt x="39" y="86"/>
                    <a:pt x="0" y="127"/>
                  </a:cubicBezTo>
                  <a:cubicBezTo>
                    <a:pt x="15" y="136"/>
                    <a:pt x="30" y="146"/>
                    <a:pt x="45" y="156"/>
                  </a:cubicBezTo>
                  <a:cubicBezTo>
                    <a:pt x="93" y="106"/>
                    <a:pt x="137" y="55"/>
                    <a:pt x="177" y="3"/>
                  </a:cubicBezTo>
                  <a:cubicBezTo>
                    <a:pt x="154" y="2"/>
                    <a:pt x="131" y="1"/>
                    <a:pt x="110" y="0"/>
                  </a:cubicBezTo>
                </a:path>
              </a:pathLst>
            </a:custGeom>
            <a:solidFill>
              <a:srgbClr val="30B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9"/>
            <p:cNvSpPr/>
            <p:nvPr/>
          </p:nvSpPr>
          <p:spPr bwMode="auto">
            <a:xfrm>
              <a:off x="4211638" y="3852863"/>
              <a:ext cx="152400" cy="219075"/>
            </a:xfrm>
            <a:custGeom>
              <a:avLst/>
              <a:gdLst>
                <a:gd name="T0" fmla="*/ 3 w 31"/>
                <a:gd name="T1" fmla="*/ 0 h 45"/>
                <a:gd name="T2" fmla="*/ 0 w 31"/>
                <a:gd name="T3" fmla="*/ 3 h 45"/>
                <a:gd name="T4" fmla="*/ 27 w 31"/>
                <a:gd name="T5" fmla="*/ 45 h 45"/>
                <a:gd name="T6" fmla="*/ 31 w 31"/>
                <a:gd name="T7" fmla="*/ 42 h 45"/>
                <a:gd name="T8" fmla="*/ 3 w 3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5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9" y="16"/>
                    <a:pt x="18" y="30"/>
                    <a:pt x="27" y="45"/>
                  </a:cubicBezTo>
                  <a:cubicBezTo>
                    <a:pt x="28" y="44"/>
                    <a:pt x="30" y="43"/>
                    <a:pt x="31" y="42"/>
                  </a:cubicBezTo>
                  <a:cubicBezTo>
                    <a:pt x="21" y="27"/>
                    <a:pt x="12" y="13"/>
                    <a:pt x="3" y="0"/>
                  </a:cubicBezTo>
                </a:path>
              </a:pathLst>
            </a:custGeom>
            <a:solidFill>
              <a:srgbClr val="3AB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5356225" y="1433513"/>
              <a:ext cx="519112" cy="931862"/>
            </a:xfrm>
            <a:custGeom>
              <a:avLst/>
              <a:gdLst>
                <a:gd name="T0" fmla="*/ 106 w 106"/>
                <a:gd name="T1" fmla="*/ 0 h 191"/>
                <a:gd name="T2" fmla="*/ 101 w 106"/>
                <a:gd name="T3" fmla="*/ 3 h 191"/>
                <a:gd name="T4" fmla="*/ 0 w 106"/>
                <a:gd name="T5" fmla="*/ 191 h 191"/>
                <a:gd name="T6" fmla="*/ 24 w 106"/>
                <a:gd name="T7" fmla="*/ 186 h 191"/>
                <a:gd name="T8" fmla="*/ 85 w 106"/>
                <a:gd name="T9" fmla="*/ 85 h 191"/>
                <a:gd name="T10" fmla="*/ 106 w 106"/>
                <a:gd name="T11" fmla="*/ 75 h 191"/>
                <a:gd name="T12" fmla="*/ 106 w 106"/>
                <a:gd name="T13" fmla="*/ 166 h 191"/>
                <a:gd name="T14" fmla="*/ 106 w 106"/>
                <a:gd name="T15" fmla="*/ 166 h 191"/>
                <a:gd name="T16" fmla="*/ 106 w 106"/>
                <a:gd name="T1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91">
                  <a:moveTo>
                    <a:pt x="106" y="0"/>
                  </a:moveTo>
                  <a:cubicBezTo>
                    <a:pt x="104" y="1"/>
                    <a:pt x="102" y="2"/>
                    <a:pt x="101" y="3"/>
                  </a:cubicBezTo>
                  <a:cubicBezTo>
                    <a:pt x="82" y="56"/>
                    <a:pt x="48" y="120"/>
                    <a:pt x="0" y="191"/>
                  </a:cubicBezTo>
                  <a:cubicBezTo>
                    <a:pt x="8" y="189"/>
                    <a:pt x="16" y="188"/>
                    <a:pt x="24" y="186"/>
                  </a:cubicBezTo>
                  <a:cubicBezTo>
                    <a:pt x="48" y="150"/>
                    <a:pt x="68" y="116"/>
                    <a:pt x="85" y="85"/>
                  </a:cubicBezTo>
                  <a:cubicBezTo>
                    <a:pt x="92" y="82"/>
                    <a:pt x="99" y="78"/>
                    <a:pt x="106" y="75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rgbClr val="99D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1"/>
            <p:cNvSpPr/>
            <p:nvPr/>
          </p:nvSpPr>
          <p:spPr bwMode="auto">
            <a:xfrm>
              <a:off x="5473700" y="1800225"/>
              <a:ext cx="401637" cy="541337"/>
            </a:xfrm>
            <a:custGeom>
              <a:avLst/>
              <a:gdLst>
                <a:gd name="T0" fmla="*/ 82 w 82"/>
                <a:gd name="T1" fmla="*/ 0 h 111"/>
                <a:gd name="T2" fmla="*/ 61 w 82"/>
                <a:gd name="T3" fmla="*/ 10 h 111"/>
                <a:gd name="T4" fmla="*/ 0 w 82"/>
                <a:gd name="T5" fmla="*/ 111 h 111"/>
                <a:gd name="T6" fmla="*/ 82 w 82"/>
                <a:gd name="T7" fmla="*/ 91 h 111"/>
                <a:gd name="T8" fmla="*/ 82 w 82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1">
                  <a:moveTo>
                    <a:pt x="82" y="0"/>
                  </a:moveTo>
                  <a:cubicBezTo>
                    <a:pt x="75" y="3"/>
                    <a:pt x="68" y="7"/>
                    <a:pt x="61" y="10"/>
                  </a:cubicBezTo>
                  <a:cubicBezTo>
                    <a:pt x="44" y="41"/>
                    <a:pt x="24" y="75"/>
                    <a:pt x="0" y="111"/>
                  </a:cubicBezTo>
                  <a:cubicBezTo>
                    <a:pt x="26" y="104"/>
                    <a:pt x="53" y="98"/>
                    <a:pt x="82" y="91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00B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2"/>
            <p:cNvSpPr>
              <a:spLocks noEditPoints="1"/>
            </p:cNvSpPr>
            <p:nvPr/>
          </p:nvSpPr>
          <p:spPr bwMode="auto">
            <a:xfrm>
              <a:off x="4979988" y="882651"/>
              <a:ext cx="136525" cy="77787"/>
            </a:xfrm>
            <a:custGeom>
              <a:avLst/>
              <a:gdLst>
                <a:gd name="T0" fmla="*/ 23 w 28"/>
                <a:gd name="T1" fmla="*/ 0 h 16"/>
                <a:gd name="T2" fmla="*/ 23 w 28"/>
                <a:gd name="T3" fmla="*/ 0 h 16"/>
                <a:gd name="T4" fmla="*/ 8 w 28"/>
                <a:gd name="T5" fmla="*/ 9 h 16"/>
                <a:gd name="T6" fmla="*/ 13 w 28"/>
                <a:gd name="T7" fmla="*/ 0 h 16"/>
                <a:gd name="T8" fmla="*/ 23 w 28"/>
                <a:gd name="T9" fmla="*/ 0 h 16"/>
                <a:gd name="T10" fmla="*/ 28 w 28"/>
                <a:gd name="T11" fmla="*/ 0 h 16"/>
                <a:gd name="T12" fmla="*/ 9 w 28"/>
                <a:gd name="T13" fmla="*/ 0 h 16"/>
                <a:gd name="T14" fmla="*/ 0 w 28"/>
                <a:gd name="T15" fmla="*/ 16 h 16"/>
                <a:gd name="T16" fmla="*/ 28 w 28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6"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8" y="3"/>
                    <a:pt x="13" y="6"/>
                    <a:pt x="8" y="9"/>
                  </a:cubicBezTo>
                  <a:cubicBezTo>
                    <a:pt x="9" y="6"/>
                    <a:pt x="11" y="3"/>
                    <a:pt x="1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8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5"/>
                    <a:pt x="3" y="11"/>
                    <a:pt x="0" y="16"/>
                  </a:cubicBezTo>
                  <a:cubicBezTo>
                    <a:pt x="9" y="10"/>
                    <a:pt x="19" y="5"/>
                    <a:pt x="28" y="0"/>
                  </a:cubicBezTo>
                </a:path>
              </a:pathLst>
            </a:custGeom>
            <a:solidFill>
              <a:srgbClr val="C0E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3"/>
            <p:cNvSpPr/>
            <p:nvPr/>
          </p:nvSpPr>
          <p:spPr bwMode="auto">
            <a:xfrm>
              <a:off x="5019675" y="882651"/>
              <a:ext cx="73025" cy="44450"/>
            </a:xfrm>
            <a:custGeom>
              <a:avLst/>
              <a:gdLst>
                <a:gd name="T0" fmla="*/ 15 w 15"/>
                <a:gd name="T1" fmla="*/ 0 h 9"/>
                <a:gd name="T2" fmla="*/ 5 w 15"/>
                <a:gd name="T3" fmla="*/ 0 h 9"/>
                <a:gd name="T4" fmla="*/ 0 w 15"/>
                <a:gd name="T5" fmla="*/ 9 h 9"/>
                <a:gd name="T6" fmla="*/ 15 w 1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9">
                  <a:moveTo>
                    <a:pt x="1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3"/>
                    <a:pt x="1" y="6"/>
                    <a:pt x="0" y="9"/>
                  </a:cubicBezTo>
                  <a:cubicBezTo>
                    <a:pt x="5" y="6"/>
                    <a:pt x="10" y="3"/>
                    <a:pt x="15" y="0"/>
                  </a:cubicBezTo>
                </a:path>
              </a:pathLst>
            </a:custGeom>
            <a:solidFill>
              <a:srgbClr val="32C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4416425" y="960438"/>
              <a:ext cx="392112" cy="423862"/>
            </a:xfrm>
            <a:custGeom>
              <a:avLst/>
              <a:gdLst>
                <a:gd name="T0" fmla="*/ 80 w 80"/>
                <a:gd name="T1" fmla="*/ 0 h 87"/>
                <a:gd name="T2" fmla="*/ 1 w 80"/>
                <a:gd name="T3" fmla="*/ 65 h 87"/>
                <a:gd name="T4" fmla="*/ 1 w 80"/>
                <a:gd name="T5" fmla="*/ 66 h 87"/>
                <a:gd name="T6" fmla="*/ 33 w 80"/>
                <a:gd name="T7" fmla="*/ 39 h 87"/>
                <a:gd name="T8" fmla="*/ 33 w 80"/>
                <a:gd name="T9" fmla="*/ 39 h 87"/>
                <a:gd name="T10" fmla="*/ 33 w 80"/>
                <a:gd name="T11" fmla="*/ 39 h 87"/>
                <a:gd name="T12" fmla="*/ 27 w 80"/>
                <a:gd name="T13" fmla="*/ 63 h 87"/>
                <a:gd name="T14" fmla="*/ 0 w 80"/>
                <a:gd name="T15" fmla="*/ 86 h 87"/>
                <a:gd name="T16" fmla="*/ 0 w 80"/>
                <a:gd name="T17" fmla="*/ 87 h 87"/>
                <a:gd name="T18" fmla="*/ 67 w 80"/>
                <a:gd name="T19" fmla="*/ 33 h 87"/>
                <a:gd name="T20" fmla="*/ 69 w 80"/>
                <a:gd name="T21" fmla="*/ 27 h 87"/>
                <a:gd name="T22" fmla="*/ 52 w 80"/>
                <a:gd name="T23" fmla="*/ 40 h 87"/>
                <a:gd name="T24" fmla="*/ 58 w 80"/>
                <a:gd name="T25" fmla="*/ 21 h 87"/>
                <a:gd name="T26" fmla="*/ 77 w 80"/>
                <a:gd name="T27" fmla="*/ 6 h 87"/>
                <a:gd name="T28" fmla="*/ 80 w 80"/>
                <a:gd name="T2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87">
                  <a:moveTo>
                    <a:pt x="80" y="0"/>
                  </a:moveTo>
                  <a:cubicBezTo>
                    <a:pt x="53" y="20"/>
                    <a:pt x="27" y="42"/>
                    <a:pt x="1" y="65"/>
                  </a:cubicBezTo>
                  <a:cubicBezTo>
                    <a:pt x="1" y="65"/>
                    <a:pt x="1" y="66"/>
                    <a:pt x="1" y="66"/>
                  </a:cubicBezTo>
                  <a:cubicBezTo>
                    <a:pt x="12" y="57"/>
                    <a:pt x="22" y="48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1" y="47"/>
                    <a:pt x="29" y="55"/>
                    <a:pt x="27" y="63"/>
                  </a:cubicBezTo>
                  <a:cubicBezTo>
                    <a:pt x="18" y="70"/>
                    <a:pt x="9" y="78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22" y="67"/>
                    <a:pt x="45" y="49"/>
                    <a:pt x="67" y="33"/>
                  </a:cubicBezTo>
                  <a:cubicBezTo>
                    <a:pt x="67" y="31"/>
                    <a:pt x="68" y="29"/>
                    <a:pt x="69" y="27"/>
                  </a:cubicBezTo>
                  <a:cubicBezTo>
                    <a:pt x="63" y="31"/>
                    <a:pt x="57" y="36"/>
                    <a:pt x="52" y="40"/>
                  </a:cubicBezTo>
                  <a:cubicBezTo>
                    <a:pt x="54" y="34"/>
                    <a:pt x="56" y="27"/>
                    <a:pt x="58" y="21"/>
                  </a:cubicBezTo>
                  <a:cubicBezTo>
                    <a:pt x="64" y="16"/>
                    <a:pt x="71" y="11"/>
                    <a:pt x="77" y="6"/>
                  </a:cubicBezTo>
                  <a:cubicBezTo>
                    <a:pt x="78" y="4"/>
                    <a:pt x="79" y="2"/>
                    <a:pt x="80" y="0"/>
                  </a:cubicBezTo>
                </a:path>
              </a:pathLst>
            </a:custGeom>
            <a:solidFill>
              <a:srgbClr val="BAE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4416425" y="1150938"/>
              <a:ext cx="161925" cy="228600"/>
            </a:xfrm>
            <a:custGeom>
              <a:avLst/>
              <a:gdLst>
                <a:gd name="T0" fmla="*/ 33 w 33"/>
                <a:gd name="T1" fmla="*/ 0 h 47"/>
                <a:gd name="T2" fmla="*/ 1 w 33"/>
                <a:gd name="T3" fmla="*/ 27 h 47"/>
                <a:gd name="T4" fmla="*/ 0 w 33"/>
                <a:gd name="T5" fmla="*/ 47 h 47"/>
                <a:gd name="T6" fmla="*/ 27 w 33"/>
                <a:gd name="T7" fmla="*/ 24 h 47"/>
                <a:gd name="T8" fmla="*/ 33 w 33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7">
                  <a:moveTo>
                    <a:pt x="33" y="0"/>
                  </a:moveTo>
                  <a:cubicBezTo>
                    <a:pt x="22" y="9"/>
                    <a:pt x="12" y="18"/>
                    <a:pt x="1" y="27"/>
                  </a:cubicBezTo>
                  <a:cubicBezTo>
                    <a:pt x="1" y="33"/>
                    <a:pt x="1" y="40"/>
                    <a:pt x="0" y="47"/>
                  </a:cubicBezTo>
                  <a:cubicBezTo>
                    <a:pt x="9" y="39"/>
                    <a:pt x="18" y="31"/>
                    <a:pt x="27" y="24"/>
                  </a:cubicBezTo>
                  <a:cubicBezTo>
                    <a:pt x="29" y="16"/>
                    <a:pt x="31" y="8"/>
                    <a:pt x="33" y="0"/>
                  </a:cubicBezTo>
                </a:path>
              </a:pathLst>
            </a:custGeom>
            <a:solidFill>
              <a:srgbClr val="21AC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4672013" y="990600"/>
              <a:ext cx="122237" cy="165100"/>
            </a:xfrm>
            <a:custGeom>
              <a:avLst/>
              <a:gdLst>
                <a:gd name="T0" fmla="*/ 25 w 25"/>
                <a:gd name="T1" fmla="*/ 0 h 34"/>
                <a:gd name="T2" fmla="*/ 6 w 25"/>
                <a:gd name="T3" fmla="*/ 15 h 34"/>
                <a:gd name="T4" fmla="*/ 0 w 25"/>
                <a:gd name="T5" fmla="*/ 34 h 34"/>
                <a:gd name="T6" fmla="*/ 17 w 25"/>
                <a:gd name="T7" fmla="*/ 21 h 34"/>
                <a:gd name="T8" fmla="*/ 25 w 2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4">
                  <a:moveTo>
                    <a:pt x="25" y="0"/>
                  </a:moveTo>
                  <a:cubicBezTo>
                    <a:pt x="19" y="5"/>
                    <a:pt x="12" y="10"/>
                    <a:pt x="6" y="15"/>
                  </a:cubicBezTo>
                  <a:cubicBezTo>
                    <a:pt x="4" y="21"/>
                    <a:pt x="2" y="28"/>
                    <a:pt x="0" y="34"/>
                  </a:cubicBezTo>
                  <a:cubicBezTo>
                    <a:pt x="5" y="30"/>
                    <a:pt x="11" y="25"/>
                    <a:pt x="17" y="21"/>
                  </a:cubicBezTo>
                  <a:cubicBezTo>
                    <a:pt x="20" y="14"/>
                    <a:pt x="23" y="7"/>
                    <a:pt x="25" y="0"/>
                  </a:cubicBezTo>
                </a:path>
              </a:pathLst>
            </a:custGeom>
            <a:solidFill>
              <a:srgbClr val="60D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17"/>
            <p:cNvSpPr>
              <a:spLocks noEditPoints="1"/>
            </p:cNvSpPr>
            <p:nvPr/>
          </p:nvSpPr>
          <p:spPr bwMode="auto">
            <a:xfrm>
              <a:off x="3795713" y="1443038"/>
              <a:ext cx="465137" cy="477837"/>
            </a:xfrm>
            <a:custGeom>
              <a:avLst/>
              <a:gdLst>
                <a:gd name="T0" fmla="*/ 30 w 95"/>
                <a:gd name="T1" fmla="*/ 85 h 98"/>
                <a:gd name="T2" fmla="*/ 15 w 95"/>
                <a:gd name="T3" fmla="*/ 80 h 98"/>
                <a:gd name="T4" fmla="*/ 79 w 95"/>
                <a:gd name="T5" fmla="*/ 13 h 98"/>
                <a:gd name="T6" fmla="*/ 85 w 95"/>
                <a:gd name="T7" fmla="*/ 27 h 98"/>
                <a:gd name="T8" fmla="*/ 30 w 95"/>
                <a:gd name="T9" fmla="*/ 85 h 98"/>
                <a:gd name="T10" fmla="*/ 89 w 95"/>
                <a:gd name="T11" fmla="*/ 0 h 98"/>
                <a:gd name="T12" fmla="*/ 79 w 95"/>
                <a:gd name="T13" fmla="*/ 10 h 98"/>
                <a:gd name="T14" fmla="*/ 79 w 95"/>
                <a:gd name="T15" fmla="*/ 10 h 98"/>
                <a:gd name="T16" fmla="*/ 12 w 95"/>
                <a:gd name="T17" fmla="*/ 81 h 98"/>
                <a:gd name="T18" fmla="*/ 11 w 95"/>
                <a:gd name="T19" fmla="*/ 81 h 98"/>
                <a:gd name="T20" fmla="*/ 2 w 95"/>
                <a:gd name="T21" fmla="*/ 92 h 98"/>
                <a:gd name="T22" fmla="*/ 2 w 95"/>
                <a:gd name="T23" fmla="*/ 92 h 98"/>
                <a:gd name="T24" fmla="*/ 0 w 95"/>
                <a:gd name="T25" fmla="*/ 95 h 98"/>
                <a:gd name="T26" fmla="*/ 3 w 95"/>
                <a:gd name="T27" fmla="*/ 95 h 98"/>
                <a:gd name="T28" fmla="*/ 4 w 95"/>
                <a:gd name="T29" fmla="*/ 94 h 98"/>
                <a:gd name="T30" fmla="*/ 18 w 95"/>
                <a:gd name="T31" fmla="*/ 97 h 98"/>
                <a:gd name="T32" fmla="*/ 18 w 95"/>
                <a:gd name="T33" fmla="*/ 97 h 98"/>
                <a:gd name="T34" fmla="*/ 22 w 95"/>
                <a:gd name="T35" fmla="*/ 98 h 98"/>
                <a:gd name="T36" fmla="*/ 24 w 95"/>
                <a:gd name="T37" fmla="*/ 95 h 98"/>
                <a:gd name="T38" fmla="*/ 24 w 95"/>
                <a:gd name="T39" fmla="*/ 95 h 98"/>
                <a:gd name="T40" fmla="*/ 95 w 95"/>
                <a:gd name="T41" fmla="*/ 21 h 98"/>
                <a:gd name="T42" fmla="*/ 89 w 95"/>
                <a:gd name="T4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5" h="98">
                  <a:moveTo>
                    <a:pt x="30" y="85"/>
                  </a:moveTo>
                  <a:cubicBezTo>
                    <a:pt x="24" y="83"/>
                    <a:pt x="20" y="82"/>
                    <a:pt x="15" y="80"/>
                  </a:cubicBezTo>
                  <a:cubicBezTo>
                    <a:pt x="35" y="58"/>
                    <a:pt x="57" y="35"/>
                    <a:pt x="79" y="13"/>
                  </a:cubicBezTo>
                  <a:cubicBezTo>
                    <a:pt x="81" y="18"/>
                    <a:pt x="83" y="22"/>
                    <a:pt x="85" y="27"/>
                  </a:cubicBezTo>
                  <a:cubicBezTo>
                    <a:pt x="65" y="46"/>
                    <a:pt x="47" y="65"/>
                    <a:pt x="30" y="85"/>
                  </a:cubicBezTo>
                  <a:moveTo>
                    <a:pt x="89" y="0"/>
                  </a:moveTo>
                  <a:cubicBezTo>
                    <a:pt x="85" y="3"/>
                    <a:pt x="82" y="7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56" y="33"/>
                    <a:pt x="33" y="57"/>
                    <a:pt x="12" y="81"/>
                  </a:cubicBezTo>
                  <a:cubicBezTo>
                    <a:pt x="12" y="81"/>
                    <a:pt x="12" y="81"/>
                    <a:pt x="11" y="81"/>
                  </a:cubicBezTo>
                  <a:cubicBezTo>
                    <a:pt x="8" y="84"/>
                    <a:pt x="5" y="88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93"/>
                    <a:pt x="0" y="94"/>
                    <a:pt x="0" y="95"/>
                  </a:cubicBezTo>
                  <a:cubicBezTo>
                    <a:pt x="1" y="95"/>
                    <a:pt x="2" y="95"/>
                    <a:pt x="3" y="95"/>
                  </a:cubicBezTo>
                  <a:cubicBezTo>
                    <a:pt x="3" y="95"/>
                    <a:pt x="3" y="95"/>
                    <a:pt x="4" y="94"/>
                  </a:cubicBezTo>
                  <a:cubicBezTo>
                    <a:pt x="8" y="95"/>
                    <a:pt x="13" y="96"/>
                    <a:pt x="18" y="97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9" y="97"/>
                    <a:pt x="20" y="98"/>
                    <a:pt x="22" y="98"/>
                  </a:cubicBezTo>
                  <a:cubicBezTo>
                    <a:pt x="22" y="97"/>
                    <a:pt x="23" y="96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45" y="70"/>
                    <a:pt x="70" y="45"/>
                    <a:pt x="95" y="21"/>
                  </a:cubicBezTo>
                  <a:cubicBezTo>
                    <a:pt x="93" y="14"/>
                    <a:pt x="91" y="7"/>
                    <a:pt x="89" y="0"/>
                  </a:cubicBezTo>
                </a:path>
              </a:pathLst>
            </a:custGeom>
            <a:solidFill>
              <a:srgbClr val="99DE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18"/>
            <p:cNvSpPr/>
            <p:nvPr/>
          </p:nvSpPr>
          <p:spPr bwMode="auto">
            <a:xfrm>
              <a:off x="3790950" y="1892300"/>
              <a:ext cx="14287" cy="14287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2 h 3"/>
                <a:gd name="T4" fmla="*/ 1 w 3"/>
                <a:gd name="T5" fmla="*/ 3 h 3"/>
                <a:gd name="T6" fmla="*/ 3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009E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19"/>
            <p:cNvSpPr/>
            <p:nvPr/>
          </p:nvSpPr>
          <p:spPr bwMode="auto">
            <a:xfrm>
              <a:off x="3849688" y="1492250"/>
              <a:ext cx="333375" cy="346075"/>
            </a:xfrm>
            <a:custGeom>
              <a:avLst/>
              <a:gdLst>
                <a:gd name="T0" fmla="*/ 68 w 68"/>
                <a:gd name="T1" fmla="*/ 0 h 71"/>
                <a:gd name="T2" fmla="*/ 0 w 68"/>
                <a:gd name="T3" fmla="*/ 71 h 71"/>
                <a:gd name="T4" fmla="*/ 1 w 68"/>
                <a:gd name="T5" fmla="*/ 71 h 71"/>
                <a:gd name="T6" fmla="*/ 68 w 68"/>
                <a:gd name="T7" fmla="*/ 0 h 71"/>
                <a:gd name="T8" fmla="*/ 68 w 68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1">
                  <a:moveTo>
                    <a:pt x="68" y="0"/>
                  </a:moveTo>
                  <a:cubicBezTo>
                    <a:pt x="44" y="23"/>
                    <a:pt x="21" y="47"/>
                    <a:pt x="0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2" y="47"/>
                    <a:pt x="45" y="23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20"/>
            <p:cNvSpPr/>
            <p:nvPr/>
          </p:nvSpPr>
          <p:spPr bwMode="auto">
            <a:xfrm>
              <a:off x="3810000" y="1901825"/>
              <a:ext cx="74612" cy="14287"/>
            </a:xfrm>
            <a:custGeom>
              <a:avLst/>
              <a:gdLst>
                <a:gd name="T0" fmla="*/ 1 w 15"/>
                <a:gd name="T1" fmla="*/ 0 h 3"/>
                <a:gd name="T2" fmla="*/ 0 w 15"/>
                <a:gd name="T3" fmla="*/ 1 h 3"/>
                <a:gd name="T4" fmla="*/ 15 w 15"/>
                <a:gd name="T5" fmla="*/ 3 h 3"/>
                <a:gd name="T6" fmla="*/ 15 w 15"/>
                <a:gd name="T7" fmla="*/ 3 h 3"/>
                <a:gd name="T8" fmla="*/ 1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2"/>
                    <a:pt x="10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0" y="2"/>
                    <a:pt x="5" y="1"/>
                    <a:pt x="1" y="0"/>
                  </a:cubicBezTo>
                </a:path>
              </a:pathLst>
            </a:custGeom>
            <a:solidFill>
              <a:srgbClr val="00A8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1"/>
            <p:cNvSpPr/>
            <p:nvPr/>
          </p:nvSpPr>
          <p:spPr bwMode="auto">
            <a:xfrm>
              <a:off x="3868738" y="1506538"/>
              <a:ext cx="342900" cy="350837"/>
            </a:xfrm>
            <a:custGeom>
              <a:avLst/>
              <a:gdLst>
                <a:gd name="T0" fmla="*/ 64 w 70"/>
                <a:gd name="T1" fmla="*/ 0 h 72"/>
                <a:gd name="T2" fmla="*/ 0 w 70"/>
                <a:gd name="T3" fmla="*/ 67 h 72"/>
                <a:gd name="T4" fmla="*/ 15 w 70"/>
                <a:gd name="T5" fmla="*/ 72 h 72"/>
                <a:gd name="T6" fmla="*/ 70 w 70"/>
                <a:gd name="T7" fmla="*/ 14 h 72"/>
                <a:gd name="T8" fmla="*/ 64 w 70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2">
                  <a:moveTo>
                    <a:pt x="64" y="0"/>
                  </a:moveTo>
                  <a:cubicBezTo>
                    <a:pt x="42" y="22"/>
                    <a:pt x="20" y="45"/>
                    <a:pt x="0" y="67"/>
                  </a:cubicBezTo>
                  <a:cubicBezTo>
                    <a:pt x="5" y="69"/>
                    <a:pt x="9" y="70"/>
                    <a:pt x="15" y="72"/>
                  </a:cubicBezTo>
                  <a:cubicBezTo>
                    <a:pt x="32" y="52"/>
                    <a:pt x="50" y="33"/>
                    <a:pt x="70" y="14"/>
                  </a:cubicBezTo>
                  <a:cubicBezTo>
                    <a:pt x="68" y="9"/>
                    <a:pt x="66" y="5"/>
                    <a:pt x="64" y="0"/>
                  </a:cubicBezTo>
                </a:path>
              </a:pathLst>
            </a:custGeom>
            <a:solidFill>
              <a:srgbClr val="009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2"/>
            <p:cNvSpPr/>
            <p:nvPr/>
          </p:nvSpPr>
          <p:spPr bwMode="auto">
            <a:xfrm>
              <a:off x="3903663" y="1906588"/>
              <a:ext cx="9525" cy="14287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3 h 3"/>
                <a:gd name="T4" fmla="*/ 0 w 2"/>
                <a:gd name="T5" fmla="*/ 3 h 3"/>
                <a:gd name="T6" fmla="*/ 2 w 2"/>
                <a:gd name="T7" fmla="*/ 0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009C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3"/>
            <p:cNvSpPr/>
            <p:nvPr/>
          </p:nvSpPr>
          <p:spPr bwMode="auto">
            <a:xfrm>
              <a:off x="3325813" y="1998663"/>
              <a:ext cx="509587" cy="531812"/>
            </a:xfrm>
            <a:custGeom>
              <a:avLst/>
              <a:gdLst>
                <a:gd name="T0" fmla="*/ 104 w 104"/>
                <a:gd name="T1" fmla="*/ 0 h 109"/>
                <a:gd name="T2" fmla="*/ 99 w 104"/>
                <a:gd name="T3" fmla="*/ 1 h 109"/>
                <a:gd name="T4" fmla="*/ 71 w 104"/>
                <a:gd name="T5" fmla="*/ 36 h 109"/>
                <a:gd name="T6" fmla="*/ 50 w 104"/>
                <a:gd name="T7" fmla="*/ 42 h 109"/>
                <a:gd name="T8" fmla="*/ 82 w 104"/>
                <a:gd name="T9" fmla="*/ 1 h 109"/>
                <a:gd name="T10" fmla="*/ 78 w 104"/>
                <a:gd name="T11" fmla="*/ 1 h 109"/>
                <a:gd name="T12" fmla="*/ 44 w 104"/>
                <a:gd name="T13" fmla="*/ 45 h 109"/>
                <a:gd name="T14" fmla="*/ 42 w 104"/>
                <a:gd name="T15" fmla="*/ 45 h 109"/>
                <a:gd name="T16" fmla="*/ 32 w 104"/>
                <a:gd name="T17" fmla="*/ 59 h 109"/>
                <a:gd name="T18" fmla="*/ 34 w 104"/>
                <a:gd name="T19" fmla="*/ 58 h 109"/>
                <a:gd name="T20" fmla="*/ 34 w 104"/>
                <a:gd name="T21" fmla="*/ 58 h 109"/>
                <a:gd name="T22" fmla="*/ 34 w 104"/>
                <a:gd name="T23" fmla="*/ 58 h 109"/>
                <a:gd name="T24" fmla="*/ 0 w 104"/>
                <a:gd name="T25" fmla="*/ 109 h 109"/>
                <a:gd name="T26" fmla="*/ 6 w 104"/>
                <a:gd name="T27" fmla="*/ 106 h 109"/>
                <a:gd name="T28" fmla="*/ 38 w 104"/>
                <a:gd name="T29" fmla="*/ 58 h 109"/>
                <a:gd name="T30" fmla="*/ 61 w 104"/>
                <a:gd name="T31" fmla="*/ 51 h 109"/>
                <a:gd name="T32" fmla="*/ 61 w 104"/>
                <a:gd name="T33" fmla="*/ 51 h 109"/>
                <a:gd name="T34" fmla="*/ 61 w 104"/>
                <a:gd name="T35" fmla="*/ 51 h 109"/>
                <a:gd name="T36" fmla="*/ 34 w 104"/>
                <a:gd name="T37" fmla="*/ 92 h 109"/>
                <a:gd name="T38" fmla="*/ 41 w 104"/>
                <a:gd name="T39" fmla="*/ 89 h 109"/>
                <a:gd name="T40" fmla="*/ 68 w 104"/>
                <a:gd name="T41" fmla="*/ 47 h 109"/>
                <a:gd name="T42" fmla="*/ 71 w 104"/>
                <a:gd name="T43" fmla="*/ 47 h 109"/>
                <a:gd name="T44" fmla="*/ 78 w 104"/>
                <a:gd name="T45" fmla="*/ 36 h 109"/>
                <a:gd name="T46" fmla="*/ 76 w 104"/>
                <a:gd name="T47" fmla="*/ 37 h 109"/>
                <a:gd name="T48" fmla="*/ 104 w 104"/>
                <a:gd name="T4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" h="109">
                  <a:moveTo>
                    <a:pt x="104" y="0"/>
                  </a:moveTo>
                  <a:cubicBezTo>
                    <a:pt x="102" y="0"/>
                    <a:pt x="101" y="0"/>
                    <a:pt x="99" y="1"/>
                  </a:cubicBezTo>
                  <a:cubicBezTo>
                    <a:pt x="89" y="13"/>
                    <a:pt x="80" y="25"/>
                    <a:pt x="71" y="36"/>
                  </a:cubicBezTo>
                  <a:cubicBezTo>
                    <a:pt x="64" y="38"/>
                    <a:pt x="57" y="40"/>
                    <a:pt x="50" y="42"/>
                  </a:cubicBezTo>
                  <a:cubicBezTo>
                    <a:pt x="60" y="28"/>
                    <a:pt x="71" y="14"/>
                    <a:pt x="82" y="1"/>
                  </a:cubicBezTo>
                  <a:cubicBezTo>
                    <a:pt x="81" y="1"/>
                    <a:pt x="80" y="1"/>
                    <a:pt x="78" y="1"/>
                  </a:cubicBezTo>
                  <a:cubicBezTo>
                    <a:pt x="66" y="16"/>
                    <a:pt x="55" y="30"/>
                    <a:pt x="44" y="45"/>
                  </a:cubicBezTo>
                  <a:cubicBezTo>
                    <a:pt x="43" y="45"/>
                    <a:pt x="42" y="45"/>
                    <a:pt x="42" y="45"/>
                  </a:cubicBezTo>
                  <a:cubicBezTo>
                    <a:pt x="38" y="50"/>
                    <a:pt x="35" y="54"/>
                    <a:pt x="32" y="59"/>
                  </a:cubicBezTo>
                  <a:cubicBezTo>
                    <a:pt x="32" y="59"/>
                    <a:pt x="33" y="58"/>
                    <a:pt x="34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22" y="75"/>
                    <a:pt x="10" y="92"/>
                    <a:pt x="0" y="109"/>
                  </a:cubicBezTo>
                  <a:cubicBezTo>
                    <a:pt x="2" y="108"/>
                    <a:pt x="4" y="107"/>
                    <a:pt x="6" y="106"/>
                  </a:cubicBezTo>
                  <a:cubicBezTo>
                    <a:pt x="16" y="90"/>
                    <a:pt x="26" y="74"/>
                    <a:pt x="38" y="58"/>
                  </a:cubicBezTo>
                  <a:cubicBezTo>
                    <a:pt x="45" y="56"/>
                    <a:pt x="53" y="54"/>
                    <a:pt x="61" y="51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51" y="65"/>
                    <a:pt x="42" y="79"/>
                    <a:pt x="34" y="92"/>
                  </a:cubicBezTo>
                  <a:cubicBezTo>
                    <a:pt x="36" y="91"/>
                    <a:pt x="39" y="90"/>
                    <a:pt x="41" y="89"/>
                  </a:cubicBezTo>
                  <a:cubicBezTo>
                    <a:pt x="49" y="76"/>
                    <a:pt x="58" y="62"/>
                    <a:pt x="68" y="47"/>
                  </a:cubicBezTo>
                  <a:cubicBezTo>
                    <a:pt x="69" y="47"/>
                    <a:pt x="70" y="47"/>
                    <a:pt x="71" y="47"/>
                  </a:cubicBezTo>
                  <a:cubicBezTo>
                    <a:pt x="73" y="43"/>
                    <a:pt x="76" y="40"/>
                    <a:pt x="78" y="36"/>
                  </a:cubicBezTo>
                  <a:cubicBezTo>
                    <a:pt x="77" y="36"/>
                    <a:pt x="76" y="37"/>
                    <a:pt x="76" y="37"/>
                  </a:cubicBezTo>
                  <a:cubicBezTo>
                    <a:pt x="84" y="25"/>
                    <a:pt x="94" y="13"/>
                    <a:pt x="104" y="0"/>
                  </a:cubicBezTo>
                </a:path>
              </a:pathLst>
            </a:custGeom>
            <a:solidFill>
              <a:srgbClr val="99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3311525" y="2282825"/>
              <a:ext cx="180975" cy="252412"/>
            </a:xfrm>
            <a:custGeom>
              <a:avLst/>
              <a:gdLst>
                <a:gd name="T0" fmla="*/ 37 w 37"/>
                <a:gd name="T1" fmla="*/ 0 h 52"/>
                <a:gd name="T2" fmla="*/ 35 w 37"/>
                <a:gd name="T3" fmla="*/ 1 h 52"/>
                <a:gd name="T4" fmla="*/ 0 w 37"/>
                <a:gd name="T5" fmla="*/ 52 h 52"/>
                <a:gd name="T6" fmla="*/ 3 w 37"/>
                <a:gd name="T7" fmla="*/ 51 h 52"/>
                <a:gd name="T8" fmla="*/ 37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37" y="0"/>
                  </a:moveTo>
                  <a:cubicBezTo>
                    <a:pt x="36" y="0"/>
                    <a:pt x="35" y="1"/>
                    <a:pt x="35" y="1"/>
                  </a:cubicBezTo>
                  <a:cubicBezTo>
                    <a:pt x="22" y="18"/>
                    <a:pt x="10" y="36"/>
                    <a:pt x="0" y="52"/>
                  </a:cubicBezTo>
                  <a:cubicBezTo>
                    <a:pt x="1" y="52"/>
                    <a:pt x="2" y="51"/>
                    <a:pt x="3" y="51"/>
                  </a:cubicBezTo>
                  <a:cubicBezTo>
                    <a:pt x="13" y="34"/>
                    <a:pt x="25" y="17"/>
                    <a:pt x="37" y="0"/>
                  </a:cubicBezTo>
                </a:path>
              </a:pathLst>
            </a:custGeom>
            <a:solidFill>
              <a:srgbClr val="008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5"/>
            <p:cNvSpPr/>
            <p:nvPr/>
          </p:nvSpPr>
          <p:spPr bwMode="auto">
            <a:xfrm>
              <a:off x="3532188" y="2005013"/>
              <a:ext cx="176212" cy="214312"/>
            </a:xfrm>
            <a:custGeom>
              <a:avLst/>
              <a:gdLst>
                <a:gd name="T0" fmla="*/ 36 w 36"/>
                <a:gd name="T1" fmla="*/ 0 h 44"/>
                <a:gd name="T2" fmla="*/ 35 w 36"/>
                <a:gd name="T3" fmla="*/ 0 h 44"/>
                <a:gd name="T4" fmla="*/ 0 w 36"/>
                <a:gd name="T5" fmla="*/ 44 h 44"/>
                <a:gd name="T6" fmla="*/ 2 w 36"/>
                <a:gd name="T7" fmla="*/ 44 h 44"/>
                <a:gd name="T8" fmla="*/ 36 w 36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4">
                  <a:moveTo>
                    <a:pt x="36" y="0"/>
                  </a:moveTo>
                  <a:cubicBezTo>
                    <a:pt x="36" y="0"/>
                    <a:pt x="35" y="0"/>
                    <a:pt x="35" y="0"/>
                  </a:cubicBezTo>
                  <a:cubicBezTo>
                    <a:pt x="22" y="15"/>
                    <a:pt x="11" y="30"/>
                    <a:pt x="0" y="44"/>
                  </a:cubicBezTo>
                  <a:cubicBezTo>
                    <a:pt x="0" y="44"/>
                    <a:pt x="1" y="44"/>
                    <a:pt x="2" y="44"/>
                  </a:cubicBezTo>
                  <a:cubicBezTo>
                    <a:pt x="13" y="29"/>
                    <a:pt x="24" y="15"/>
                    <a:pt x="36" y="0"/>
                  </a:cubicBezTo>
                </a:path>
              </a:pathLst>
            </a:custGeom>
            <a:solidFill>
              <a:srgbClr val="008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3355975" y="2247900"/>
              <a:ext cx="268287" cy="268287"/>
            </a:xfrm>
            <a:custGeom>
              <a:avLst/>
              <a:gdLst>
                <a:gd name="T0" fmla="*/ 55 w 55"/>
                <a:gd name="T1" fmla="*/ 0 h 55"/>
                <a:gd name="T2" fmla="*/ 32 w 55"/>
                <a:gd name="T3" fmla="*/ 7 h 55"/>
                <a:gd name="T4" fmla="*/ 0 w 55"/>
                <a:gd name="T5" fmla="*/ 55 h 55"/>
                <a:gd name="T6" fmla="*/ 28 w 55"/>
                <a:gd name="T7" fmla="*/ 41 h 55"/>
                <a:gd name="T8" fmla="*/ 55 w 55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55" y="0"/>
                  </a:moveTo>
                  <a:cubicBezTo>
                    <a:pt x="47" y="3"/>
                    <a:pt x="39" y="5"/>
                    <a:pt x="32" y="7"/>
                  </a:cubicBezTo>
                  <a:cubicBezTo>
                    <a:pt x="20" y="23"/>
                    <a:pt x="10" y="39"/>
                    <a:pt x="0" y="55"/>
                  </a:cubicBezTo>
                  <a:cubicBezTo>
                    <a:pt x="9" y="51"/>
                    <a:pt x="18" y="46"/>
                    <a:pt x="28" y="41"/>
                  </a:cubicBezTo>
                  <a:cubicBezTo>
                    <a:pt x="36" y="28"/>
                    <a:pt x="45" y="14"/>
                    <a:pt x="55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27"/>
            <p:cNvSpPr/>
            <p:nvPr/>
          </p:nvSpPr>
          <p:spPr bwMode="auto">
            <a:xfrm>
              <a:off x="3570288" y="2005013"/>
              <a:ext cx="239712" cy="200025"/>
            </a:xfrm>
            <a:custGeom>
              <a:avLst/>
              <a:gdLst>
                <a:gd name="T0" fmla="*/ 49 w 49"/>
                <a:gd name="T1" fmla="*/ 0 h 41"/>
                <a:gd name="T2" fmla="*/ 32 w 49"/>
                <a:gd name="T3" fmla="*/ 0 h 41"/>
                <a:gd name="T4" fmla="*/ 0 w 49"/>
                <a:gd name="T5" fmla="*/ 41 h 41"/>
                <a:gd name="T6" fmla="*/ 21 w 49"/>
                <a:gd name="T7" fmla="*/ 35 h 41"/>
                <a:gd name="T8" fmla="*/ 49 w 4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1">
                  <a:moveTo>
                    <a:pt x="49" y="0"/>
                  </a:moveTo>
                  <a:cubicBezTo>
                    <a:pt x="43" y="0"/>
                    <a:pt x="38" y="0"/>
                    <a:pt x="32" y="0"/>
                  </a:cubicBezTo>
                  <a:cubicBezTo>
                    <a:pt x="21" y="13"/>
                    <a:pt x="10" y="27"/>
                    <a:pt x="0" y="41"/>
                  </a:cubicBezTo>
                  <a:cubicBezTo>
                    <a:pt x="7" y="39"/>
                    <a:pt x="14" y="37"/>
                    <a:pt x="21" y="35"/>
                  </a:cubicBezTo>
                  <a:cubicBezTo>
                    <a:pt x="30" y="24"/>
                    <a:pt x="39" y="12"/>
                    <a:pt x="49" y="0"/>
                  </a:cubicBezTo>
                </a:path>
              </a:pathLst>
            </a:custGeom>
            <a:solidFill>
              <a:srgbClr val="009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28"/>
            <p:cNvSpPr/>
            <p:nvPr/>
          </p:nvSpPr>
          <p:spPr bwMode="auto">
            <a:xfrm>
              <a:off x="3527425" y="2228850"/>
              <a:ext cx="146050" cy="204787"/>
            </a:xfrm>
            <a:custGeom>
              <a:avLst/>
              <a:gdLst>
                <a:gd name="T0" fmla="*/ 30 w 30"/>
                <a:gd name="T1" fmla="*/ 0 h 42"/>
                <a:gd name="T2" fmla="*/ 27 w 30"/>
                <a:gd name="T3" fmla="*/ 0 h 42"/>
                <a:gd name="T4" fmla="*/ 0 w 30"/>
                <a:gd name="T5" fmla="*/ 42 h 42"/>
                <a:gd name="T6" fmla="*/ 3 w 30"/>
                <a:gd name="T7" fmla="*/ 40 h 42"/>
                <a:gd name="T8" fmla="*/ 30 w 30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2">
                  <a:moveTo>
                    <a:pt x="30" y="0"/>
                  </a:moveTo>
                  <a:cubicBezTo>
                    <a:pt x="29" y="0"/>
                    <a:pt x="28" y="0"/>
                    <a:pt x="27" y="0"/>
                  </a:cubicBezTo>
                  <a:cubicBezTo>
                    <a:pt x="17" y="15"/>
                    <a:pt x="8" y="29"/>
                    <a:pt x="0" y="42"/>
                  </a:cubicBezTo>
                  <a:cubicBezTo>
                    <a:pt x="1" y="42"/>
                    <a:pt x="2" y="41"/>
                    <a:pt x="3" y="40"/>
                  </a:cubicBezTo>
                  <a:cubicBezTo>
                    <a:pt x="11" y="27"/>
                    <a:pt x="20" y="14"/>
                    <a:pt x="30" y="0"/>
                  </a:cubicBezTo>
                </a:path>
              </a:pathLst>
            </a:custGeom>
            <a:solidFill>
              <a:srgbClr val="008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29"/>
            <p:cNvSpPr/>
            <p:nvPr/>
          </p:nvSpPr>
          <p:spPr bwMode="auto">
            <a:xfrm>
              <a:off x="3697288" y="1998663"/>
              <a:ext cx="147637" cy="180975"/>
            </a:xfrm>
            <a:custGeom>
              <a:avLst/>
              <a:gdLst>
                <a:gd name="T0" fmla="*/ 30 w 30"/>
                <a:gd name="T1" fmla="*/ 0 h 37"/>
                <a:gd name="T2" fmla="*/ 28 w 30"/>
                <a:gd name="T3" fmla="*/ 0 h 37"/>
                <a:gd name="T4" fmla="*/ 0 w 30"/>
                <a:gd name="T5" fmla="*/ 37 h 37"/>
                <a:gd name="T6" fmla="*/ 2 w 30"/>
                <a:gd name="T7" fmla="*/ 36 h 37"/>
                <a:gd name="T8" fmla="*/ 30 w 30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30" y="0"/>
                  </a:moveTo>
                  <a:cubicBezTo>
                    <a:pt x="29" y="0"/>
                    <a:pt x="28" y="0"/>
                    <a:pt x="28" y="0"/>
                  </a:cubicBezTo>
                  <a:cubicBezTo>
                    <a:pt x="18" y="13"/>
                    <a:pt x="8" y="25"/>
                    <a:pt x="0" y="37"/>
                  </a:cubicBezTo>
                  <a:cubicBezTo>
                    <a:pt x="0" y="37"/>
                    <a:pt x="1" y="36"/>
                    <a:pt x="2" y="36"/>
                  </a:cubicBezTo>
                  <a:cubicBezTo>
                    <a:pt x="11" y="24"/>
                    <a:pt x="20" y="12"/>
                    <a:pt x="30" y="0"/>
                  </a:cubicBezTo>
                </a:path>
              </a:pathLst>
            </a:custGeom>
            <a:solidFill>
              <a:srgbClr val="008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30"/>
            <p:cNvSpPr/>
            <p:nvPr/>
          </p:nvSpPr>
          <p:spPr bwMode="auto">
            <a:xfrm>
              <a:off x="3346450" y="5027613"/>
              <a:ext cx="884237" cy="585787"/>
            </a:xfrm>
            <a:custGeom>
              <a:avLst/>
              <a:gdLst>
                <a:gd name="T0" fmla="*/ 171 w 181"/>
                <a:gd name="T1" fmla="*/ 0 h 120"/>
                <a:gd name="T2" fmla="*/ 37 w 181"/>
                <a:gd name="T3" fmla="*/ 98 h 120"/>
                <a:gd name="T4" fmla="*/ 37 w 181"/>
                <a:gd name="T5" fmla="*/ 23 h 120"/>
                <a:gd name="T6" fmla="*/ 15 w 181"/>
                <a:gd name="T7" fmla="*/ 38 h 120"/>
                <a:gd name="T8" fmla="*/ 11 w 181"/>
                <a:gd name="T9" fmla="*/ 112 h 120"/>
                <a:gd name="T10" fmla="*/ 0 w 181"/>
                <a:gd name="T11" fmla="*/ 120 h 120"/>
                <a:gd name="T12" fmla="*/ 94 w 181"/>
                <a:gd name="T13" fmla="*/ 120 h 120"/>
                <a:gd name="T14" fmla="*/ 93 w 181"/>
                <a:gd name="T15" fmla="*/ 101 h 120"/>
                <a:gd name="T16" fmla="*/ 181 w 181"/>
                <a:gd name="T17" fmla="*/ 36 h 120"/>
                <a:gd name="T18" fmla="*/ 171 w 181"/>
                <a:gd name="T1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1" h="120">
                  <a:moveTo>
                    <a:pt x="171" y="0"/>
                  </a:moveTo>
                  <a:cubicBezTo>
                    <a:pt x="125" y="37"/>
                    <a:pt x="80" y="69"/>
                    <a:pt x="37" y="98"/>
                  </a:cubicBezTo>
                  <a:cubicBezTo>
                    <a:pt x="37" y="72"/>
                    <a:pt x="37" y="47"/>
                    <a:pt x="37" y="23"/>
                  </a:cubicBezTo>
                  <a:cubicBezTo>
                    <a:pt x="29" y="28"/>
                    <a:pt x="22" y="33"/>
                    <a:pt x="15" y="38"/>
                  </a:cubicBezTo>
                  <a:cubicBezTo>
                    <a:pt x="14" y="62"/>
                    <a:pt x="13" y="86"/>
                    <a:pt x="11" y="112"/>
                  </a:cubicBezTo>
                  <a:cubicBezTo>
                    <a:pt x="7" y="115"/>
                    <a:pt x="3" y="117"/>
                    <a:pt x="0" y="120"/>
                  </a:cubicBezTo>
                  <a:cubicBezTo>
                    <a:pt x="94" y="120"/>
                    <a:pt x="94" y="120"/>
                    <a:pt x="94" y="120"/>
                  </a:cubicBezTo>
                  <a:cubicBezTo>
                    <a:pt x="94" y="113"/>
                    <a:pt x="93" y="107"/>
                    <a:pt x="93" y="101"/>
                  </a:cubicBezTo>
                  <a:cubicBezTo>
                    <a:pt x="122" y="81"/>
                    <a:pt x="151" y="59"/>
                    <a:pt x="181" y="36"/>
                  </a:cubicBezTo>
                  <a:cubicBezTo>
                    <a:pt x="178" y="23"/>
                    <a:pt x="174" y="12"/>
                    <a:pt x="171" y="0"/>
                  </a:cubicBezTo>
                </a:path>
              </a:pathLst>
            </a:custGeom>
            <a:solidFill>
              <a:srgbClr val="99E2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31"/>
            <p:cNvSpPr/>
            <p:nvPr/>
          </p:nvSpPr>
          <p:spPr bwMode="auto">
            <a:xfrm>
              <a:off x="3800475" y="5203825"/>
              <a:ext cx="519112" cy="409575"/>
            </a:xfrm>
            <a:custGeom>
              <a:avLst/>
              <a:gdLst>
                <a:gd name="T0" fmla="*/ 88 w 106"/>
                <a:gd name="T1" fmla="*/ 0 h 84"/>
                <a:gd name="T2" fmla="*/ 0 w 106"/>
                <a:gd name="T3" fmla="*/ 65 h 84"/>
                <a:gd name="T4" fmla="*/ 1 w 106"/>
                <a:gd name="T5" fmla="*/ 84 h 84"/>
                <a:gd name="T6" fmla="*/ 74 w 106"/>
                <a:gd name="T7" fmla="*/ 84 h 84"/>
                <a:gd name="T8" fmla="*/ 106 w 106"/>
                <a:gd name="T9" fmla="*/ 60 h 84"/>
                <a:gd name="T10" fmla="*/ 88 w 106"/>
                <a:gd name="T1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84">
                  <a:moveTo>
                    <a:pt x="88" y="0"/>
                  </a:moveTo>
                  <a:cubicBezTo>
                    <a:pt x="58" y="23"/>
                    <a:pt x="29" y="45"/>
                    <a:pt x="0" y="65"/>
                  </a:cubicBezTo>
                  <a:cubicBezTo>
                    <a:pt x="0" y="71"/>
                    <a:pt x="1" y="77"/>
                    <a:pt x="1" y="84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85" y="76"/>
                    <a:pt x="95" y="68"/>
                    <a:pt x="106" y="60"/>
                  </a:cubicBezTo>
                  <a:cubicBezTo>
                    <a:pt x="100" y="39"/>
                    <a:pt x="94" y="19"/>
                    <a:pt x="88" y="0"/>
                  </a:cubicBezTo>
                </a:path>
              </a:pathLst>
            </a:custGeom>
            <a:solidFill>
              <a:srgbClr val="3BC9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32"/>
            <p:cNvSpPr/>
            <p:nvPr/>
          </p:nvSpPr>
          <p:spPr bwMode="auto">
            <a:xfrm>
              <a:off x="3527425" y="4716463"/>
              <a:ext cx="655637" cy="788987"/>
            </a:xfrm>
            <a:custGeom>
              <a:avLst/>
              <a:gdLst>
                <a:gd name="T0" fmla="*/ 115 w 134"/>
                <a:gd name="T1" fmla="*/ 0 h 162"/>
                <a:gd name="T2" fmla="*/ 0 w 134"/>
                <a:gd name="T3" fmla="*/ 87 h 162"/>
                <a:gd name="T4" fmla="*/ 0 w 134"/>
                <a:gd name="T5" fmla="*/ 162 h 162"/>
                <a:gd name="T6" fmla="*/ 134 w 134"/>
                <a:gd name="T7" fmla="*/ 64 h 162"/>
                <a:gd name="T8" fmla="*/ 115 w 134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62">
                  <a:moveTo>
                    <a:pt x="115" y="0"/>
                  </a:moveTo>
                  <a:cubicBezTo>
                    <a:pt x="75" y="32"/>
                    <a:pt x="37" y="61"/>
                    <a:pt x="0" y="87"/>
                  </a:cubicBezTo>
                  <a:cubicBezTo>
                    <a:pt x="0" y="111"/>
                    <a:pt x="0" y="136"/>
                    <a:pt x="0" y="162"/>
                  </a:cubicBezTo>
                  <a:cubicBezTo>
                    <a:pt x="43" y="133"/>
                    <a:pt x="88" y="101"/>
                    <a:pt x="134" y="64"/>
                  </a:cubicBezTo>
                  <a:cubicBezTo>
                    <a:pt x="127" y="42"/>
                    <a:pt x="121" y="20"/>
                    <a:pt x="115" y="0"/>
                  </a:cubicBezTo>
                </a:path>
              </a:pathLst>
            </a:custGeom>
            <a:solidFill>
              <a:srgbClr val="009B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33"/>
            <p:cNvSpPr/>
            <p:nvPr/>
          </p:nvSpPr>
          <p:spPr bwMode="auto">
            <a:xfrm>
              <a:off x="2709863" y="5213350"/>
              <a:ext cx="709612" cy="400050"/>
            </a:xfrm>
            <a:custGeom>
              <a:avLst/>
              <a:gdLst>
                <a:gd name="T0" fmla="*/ 145 w 145"/>
                <a:gd name="T1" fmla="*/ 0 h 82"/>
                <a:gd name="T2" fmla="*/ 0 w 145"/>
                <a:gd name="T3" fmla="*/ 81 h 82"/>
                <a:gd name="T4" fmla="*/ 0 w 145"/>
                <a:gd name="T5" fmla="*/ 82 h 82"/>
                <a:gd name="T6" fmla="*/ 130 w 145"/>
                <a:gd name="T7" fmla="*/ 82 h 82"/>
                <a:gd name="T8" fmla="*/ 141 w 145"/>
                <a:gd name="T9" fmla="*/ 74 h 82"/>
                <a:gd name="T10" fmla="*/ 145 w 145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82">
                  <a:moveTo>
                    <a:pt x="145" y="0"/>
                  </a:moveTo>
                  <a:cubicBezTo>
                    <a:pt x="93" y="34"/>
                    <a:pt x="44" y="61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30" y="82"/>
                    <a:pt x="130" y="82"/>
                    <a:pt x="130" y="82"/>
                  </a:cubicBezTo>
                  <a:cubicBezTo>
                    <a:pt x="133" y="79"/>
                    <a:pt x="137" y="77"/>
                    <a:pt x="141" y="74"/>
                  </a:cubicBezTo>
                  <a:cubicBezTo>
                    <a:pt x="143" y="48"/>
                    <a:pt x="144" y="24"/>
                    <a:pt x="145" y="0"/>
                  </a:cubicBezTo>
                </a:path>
              </a:pathLst>
            </a:custGeom>
            <a:solidFill>
              <a:srgbClr val="009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34"/>
            <p:cNvSpPr/>
            <p:nvPr/>
          </p:nvSpPr>
          <p:spPr bwMode="auto">
            <a:xfrm>
              <a:off x="4545013" y="882651"/>
              <a:ext cx="209550" cy="200025"/>
            </a:xfrm>
            <a:custGeom>
              <a:avLst/>
              <a:gdLst>
                <a:gd name="T0" fmla="*/ 43 w 43"/>
                <a:gd name="T1" fmla="*/ 0 h 41"/>
                <a:gd name="T2" fmla="*/ 38 w 43"/>
                <a:gd name="T3" fmla="*/ 0 h 41"/>
                <a:gd name="T4" fmla="*/ 1 w 43"/>
                <a:gd name="T5" fmla="*/ 32 h 41"/>
                <a:gd name="T6" fmla="*/ 0 w 43"/>
                <a:gd name="T7" fmla="*/ 41 h 41"/>
                <a:gd name="T8" fmla="*/ 41 w 43"/>
                <a:gd name="T9" fmla="*/ 6 h 41"/>
                <a:gd name="T10" fmla="*/ 43 w 43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1">
                  <a:moveTo>
                    <a:pt x="43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26" y="10"/>
                    <a:pt x="13" y="21"/>
                    <a:pt x="1" y="32"/>
                  </a:cubicBezTo>
                  <a:cubicBezTo>
                    <a:pt x="1" y="35"/>
                    <a:pt x="0" y="38"/>
                    <a:pt x="0" y="41"/>
                  </a:cubicBezTo>
                  <a:cubicBezTo>
                    <a:pt x="13" y="29"/>
                    <a:pt x="27" y="18"/>
                    <a:pt x="41" y="6"/>
                  </a:cubicBezTo>
                  <a:cubicBezTo>
                    <a:pt x="41" y="4"/>
                    <a:pt x="42" y="2"/>
                    <a:pt x="43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35"/>
            <p:cNvSpPr/>
            <p:nvPr/>
          </p:nvSpPr>
          <p:spPr bwMode="auto">
            <a:xfrm>
              <a:off x="3863975" y="1541463"/>
              <a:ext cx="171450" cy="174625"/>
            </a:xfrm>
            <a:custGeom>
              <a:avLst/>
              <a:gdLst>
                <a:gd name="T0" fmla="*/ 32 w 35"/>
                <a:gd name="T1" fmla="*/ 0 h 36"/>
                <a:gd name="T2" fmla="*/ 0 w 35"/>
                <a:gd name="T3" fmla="*/ 34 h 36"/>
                <a:gd name="T4" fmla="*/ 4 w 35"/>
                <a:gd name="T5" fmla="*/ 36 h 36"/>
                <a:gd name="T6" fmla="*/ 35 w 35"/>
                <a:gd name="T7" fmla="*/ 3 h 36"/>
                <a:gd name="T8" fmla="*/ 32 w 35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6">
                  <a:moveTo>
                    <a:pt x="32" y="0"/>
                  </a:moveTo>
                  <a:cubicBezTo>
                    <a:pt x="22" y="12"/>
                    <a:pt x="11" y="23"/>
                    <a:pt x="0" y="34"/>
                  </a:cubicBezTo>
                  <a:cubicBezTo>
                    <a:pt x="2" y="35"/>
                    <a:pt x="3" y="35"/>
                    <a:pt x="4" y="36"/>
                  </a:cubicBezTo>
                  <a:cubicBezTo>
                    <a:pt x="14" y="25"/>
                    <a:pt x="24" y="14"/>
                    <a:pt x="35" y="3"/>
                  </a:cubicBezTo>
                  <a:cubicBezTo>
                    <a:pt x="34" y="2"/>
                    <a:pt x="33" y="1"/>
                    <a:pt x="32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36"/>
            <p:cNvSpPr/>
            <p:nvPr/>
          </p:nvSpPr>
          <p:spPr bwMode="auto">
            <a:xfrm>
              <a:off x="3884613" y="1555750"/>
              <a:ext cx="155575" cy="165100"/>
            </a:xfrm>
            <a:custGeom>
              <a:avLst/>
              <a:gdLst>
                <a:gd name="T0" fmla="*/ 31 w 32"/>
                <a:gd name="T1" fmla="*/ 0 h 34"/>
                <a:gd name="T2" fmla="*/ 0 w 32"/>
                <a:gd name="T3" fmla="*/ 33 h 34"/>
                <a:gd name="T4" fmla="*/ 1 w 32"/>
                <a:gd name="T5" fmla="*/ 34 h 34"/>
                <a:gd name="T6" fmla="*/ 32 w 32"/>
                <a:gd name="T7" fmla="*/ 1 h 34"/>
                <a:gd name="T8" fmla="*/ 31 w 32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4">
                  <a:moveTo>
                    <a:pt x="31" y="0"/>
                  </a:moveTo>
                  <a:cubicBezTo>
                    <a:pt x="20" y="11"/>
                    <a:pt x="10" y="22"/>
                    <a:pt x="0" y="33"/>
                  </a:cubicBezTo>
                  <a:cubicBezTo>
                    <a:pt x="0" y="33"/>
                    <a:pt x="1" y="33"/>
                    <a:pt x="1" y="34"/>
                  </a:cubicBezTo>
                  <a:cubicBezTo>
                    <a:pt x="11" y="23"/>
                    <a:pt x="21" y="12"/>
                    <a:pt x="32" y="1"/>
                  </a:cubicBezTo>
                  <a:cubicBezTo>
                    <a:pt x="31" y="1"/>
                    <a:pt x="31" y="0"/>
                    <a:pt x="31" y="0"/>
                  </a:cubicBezTo>
                </a:path>
              </a:pathLst>
            </a:custGeom>
            <a:solidFill>
              <a:srgbClr val="2EA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37"/>
            <p:cNvSpPr/>
            <p:nvPr/>
          </p:nvSpPr>
          <p:spPr bwMode="auto">
            <a:xfrm>
              <a:off x="3365500" y="2278063"/>
              <a:ext cx="49212" cy="47625"/>
            </a:xfrm>
            <a:custGeom>
              <a:avLst/>
              <a:gdLst>
                <a:gd name="T0" fmla="*/ 10 w 10"/>
                <a:gd name="T1" fmla="*/ 0 h 10"/>
                <a:gd name="T2" fmla="*/ 7 w 10"/>
                <a:gd name="T3" fmla="*/ 1 h 10"/>
                <a:gd name="T4" fmla="*/ 0 w 10"/>
                <a:gd name="T5" fmla="*/ 10 h 10"/>
                <a:gd name="T6" fmla="*/ 2 w 10"/>
                <a:gd name="T7" fmla="*/ 9 h 10"/>
                <a:gd name="T8" fmla="*/ 10 w 10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cubicBezTo>
                    <a:pt x="9" y="0"/>
                    <a:pt x="8" y="0"/>
                    <a:pt x="7" y="1"/>
                  </a:cubicBezTo>
                  <a:cubicBezTo>
                    <a:pt x="5" y="4"/>
                    <a:pt x="2" y="7"/>
                    <a:pt x="0" y="10"/>
                  </a:cubicBezTo>
                  <a:cubicBezTo>
                    <a:pt x="1" y="10"/>
                    <a:pt x="2" y="10"/>
                    <a:pt x="2" y="9"/>
                  </a:cubicBezTo>
                  <a:cubicBezTo>
                    <a:pt x="5" y="6"/>
                    <a:pt x="7" y="3"/>
                    <a:pt x="10" y="0"/>
                  </a:cubicBezTo>
                </a:path>
              </a:pathLst>
            </a:custGeom>
            <a:solidFill>
              <a:srgbClr val="C7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8" name="文本框 23"/>
          <p:cNvSpPr txBox="1">
            <a:spLocks noChangeArrowheads="1"/>
          </p:cNvSpPr>
          <p:nvPr/>
        </p:nvSpPr>
        <p:spPr bwMode="auto">
          <a:xfrm>
            <a:off x="795669" y="2191217"/>
            <a:ext cx="778808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6000" b="1" kern="0" noProof="0" dirty="0">
                <a:solidFill>
                  <a:srgbClr val="1962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请各位恩师多多指正</a:t>
            </a:r>
            <a:endParaRPr kumimoji="0" lang="zh-CN" altLang="en-US" sz="6000" b="1" i="0" u="none" strike="noStrike" kern="0" cap="none" spc="0" normalizeH="0" baseline="0" noProof="0" dirty="0">
              <a:ln>
                <a:noFill/>
              </a:ln>
              <a:solidFill>
                <a:srgbClr val="19627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文本框 24"/>
          <p:cNvSpPr txBox="1">
            <a:spLocks noChangeArrowheads="1"/>
          </p:cNvSpPr>
          <p:nvPr/>
        </p:nvSpPr>
        <p:spPr bwMode="auto">
          <a:xfrm>
            <a:off x="867506" y="3206880"/>
            <a:ext cx="5421134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封面标志可轻松替换、内页所有素材可编辑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948085" y="3856342"/>
            <a:ext cx="2233386" cy="508000"/>
          </a:xfrm>
          <a:prstGeom prst="rect">
            <a:avLst/>
          </a:prstGeom>
          <a:solidFill>
            <a:srgbClr val="196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3431781" y="3856342"/>
            <a:ext cx="1732704" cy="508000"/>
          </a:xfrm>
          <a:prstGeom prst="rect">
            <a:avLst/>
          </a:prstGeom>
          <a:solidFill>
            <a:srgbClr val="196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文本框 24"/>
          <p:cNvSpPr txBox="1">
            <a:spLocks noChangeArrowheads="1"/>
          </p:cNvSpPr>
          <p:nvPr/>
        </p:nvSpPr>
        <p:spPr bwMode="auto">
          <a:xfrm>
            <a:off x="1121149" y="3879317"/>
            <a:ext cx="20603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97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1745</Words>
  <Application>Microsoft Office PowerPoint</Application>
  <PresentationFormat>宽屏</PresentationFormat>
  <Paragraphs>182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Helvetica Light</vt:lpstr>
      <vt:lpstr>Open Sans Condensed Light</vt:lpstr>
      <vt:lpstr>Sosa</vt:lpstr>
      <vt:lpstr>等线</vt:lpstr>
      <vt:lpstr>等线 Light</vt:lpstr>
      <vt:lpstr>宋体</vt:lpstr>
      <vt:lpstr>微软雅黑</vt:lpstr>
      <vt:lpstr>Arial</vt:lpstr>
      <vt:lpstr>Calibri</vt:lpstr>
      <vt:lpstr>Century Gothic</vt:lpstr>
      <vt:lpstr>Segoe UI</vt:lpstr>
      <vt:lpstr>Segoe UI Black</vt:lpstr>
      <vt:lpstr>Tahoma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6979</dc:title>
  <dc:creator/>
  <cp:lastModifiedBy/>
  <cp:revision>1</cp:revision>
  <dcterms:created xsi:type="dcterms:W3CDTF">2017-06-05T15:57:03Z</dcterms:created>
  <dcterms:modified xsi:type="dcterms:W3CDTF">2018-11-27T03:29:56Z</dcterms:modified>
</cp:coreProperties>
</file>