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7" r:id="rId3"/>
    <p:sldId id="256" r:id="rId4"/>
    <p:sldId id="258" r:id="rId5"/>
    <p:sldId id="272" r:id="rId6"/>
    <p:sldId id="265" r:id="rId7"/>
    <p:sldId id="262" r:id="rId9"/>
    <p:sldId id="283" r:id="rId10"/>
    <p:sldId id="261" r:id="rId11"/>
    <p:sldId id="260" r:id="rId12"/>
    <p:sldId id="269" r:id="rId13"/>
    <p:sldId id="284" r:id="rId14"/>
    <p:sldId id="266" r:id="rId15"/>
    <p:sldId id="275" r:id="rId16"/>
    <p:sldId id="263" r:id="rId17"/>
    <p:sldId id="285" r:id="rId18"/>
    <p:sldId id="267" r:id="rId19"/>
    <p:sldId id="287" r:id="rId20"/>
    <p:sldId id="286" r:id="rId21"/>
    <p:sldId id="288" r:id="rId22"/>
    <p:sldId id="289"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i" initials="2" lastIdx="9" clrIdx="0"/>
  <p:cmAuthor id="1" name="作者" initials="作" lastIdx="3" clrIdx="2"/>
  <p:cmAuthor id="2" name="许远超" initials="许" lastIdx="8" clrIdx="3"/>
  <p:cmAuthor id="3" name="Administrator" initials="A" lastIdx="1" clrIdx="2"/>
  <p:cmAuthor id="4" name="kingsoft" initials="k" lastIdx="1" clrIdx="0"/>
  <p:cmAuthor id="5" name="刘 译璟" initials="刘" lastIdx="32" clrIdx="0"/>
  <p:cmAuthor id="6" name="番茄花园" initials="番"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91C4"/>
    <a:srgbClr val="D7A36F"/>
    <a:srgbClr val="DDB185"/>
    <a:srgbClr val="767171"/>
    <a:srgbClr val="525252"/>
    <a:srgbClr val="E7C8A9"/>
    <a:srgbClr val="3B3838"/>
    <a:srgbClr val="3F41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commentAuthors" Target="commen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p14:dur="500">
        <p:wipe/>
      </p:transition>
    </mc:Choice>
    <mc:Fallback>
      <p:transition>
        <p:wip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8.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5" name="Freeform 883"/>
          <p:cNvSpPr/>
          <p:nvPr/>
        </p:nvSpPr>
        <p:spPr bwMode="auto">
          <a:xfrm>
            <a:off x="0" y="947738"/>
            <a:ext cx="6992938" cy="5910263"/>
          </a:xfrm>
          <a:custGeom>
            <a:avLst/>
            <a:gdLst>
              <a:gd name="T0" fmla="*/ 806 w 2252"/>
              <a:gd name="T1" fmla="*/ 0 h 1976"/>
              <a:gd name="T2" fmla="*/ 0 w 2252"/>
              <a:gd name="T3" fmla="*/ 246 h 1976"/>
              <a:gd name="T4" fmla="*/ 0 w 2252"/>
              <a:gd name="T5" fmla="*/ 1976 h 1976"/>
              <a:gd name="T6" fmla="*/ 2152 w 2252"/>
              <a:gd name="T7" fmla="*/ 1976 h 1976"/>
              <a:gd name="T8" fmla="*/ 2252 w 2252"/>
              <a:gd name="T9" fmla="*/ 1446 h 1976"/>
              <a:gd name="T10" fmla="*/ 806 w 2252"/>
              <a:gd name="T11" fmla="*/ 0 h 1976"/>
            </a:gdLst>
            <a:ahLst/>
            <a:cxnLst>
              <a:cxn ang="0">
                <a:pos x="T0" y="T1"/>
              </a:cxn>
              <a:cxn ang="0">
                <a:pos x="T2" y="T3"/>
              </a:cxn>
              <a:cxn ang="0">
                <a:pos x="T4" y="T5"/>
              </a:cxn>
              <a:cxn ang="0">
                <a:pos x="T6" y="T7"/>
              </a:cxn>
              <a:cxn ang="0">
                <a:pos x="T8" y="T9"/>
              </a:cxn>
              <a:cxn ang="0">
                <a:pos x="T10" y="T11"/>
              </a:cxn>
            </a:cxnLst>
            <a:rect l="0" t="0" r="r" b="b"/>
            <a:pathLst>
              <a:path w="2252" h="1976">
                <a:moveTo>
                  <a:pt x="806" y="0"/>
                </a:moveTo>
                <a:cubicBezTo>
                  <a:pt x="508" y="0"/>
                  <a:pt x="231" y="91"/>
                  <a:pt x="0" y="246"/>
                </a:cubicBezTo>
                <a:cubicBezTo>
                  <a:pt x="0" y="1976"/>
                  <a:pt x="0" y="1976"/>
                  <a:pt x="0" y="1976"/>
                </a:cubicBezTo>
                <a:cubicBezTo>
                  <a:pt x="2152" y="1976"/>
                  <a:pt x="2152" y="1976"/>
                  <a:pt x="2152" y="1976"/>
                </a:cubicBezTo>
                <a:cubicBezTo>
                  <a:pt x="2217" y="1812"/>
                  <a:pt x="2252" y="1634"/>
                  <a:pt x="2252" y="1446"/>
                </a:cubicBezTo>
                <a:cubicBezTo>
                  <a:pt x="2252" y="648"/>
                  <a:pt x="1605" y="0"/>
                  <a:pt x="80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 name="Oval 886"/>
          <p:cNvSpPr>
            <a:spLocks noChangeArrowheads="1"/>
          </p:cNvSpPr>
          <p:nvPr/>
        </p:nvSpPr>
        <p:spPr bwMode="auto">
          <a:xfrm>
            <a:off x="9718675" y="1563688"/>
            <a:ext cx="323850" cy="322263"/>
          </a:xfrm>
          <a:prstGeom prst="ellipse">
            <a:avLst/>
          </a:prstGeom>
          <a:solidFill>
            <a:srgbClr val="F8E702"/>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9" name="Freeform 883"/>
          <p:cNvSpPr/>
          <p:nvPr/>
        </p:nvSpPr>
        <p:spPr bwMode="auto">
          <a:xfrm>
            <a:off x="173038" y="1209675"/>
            <a:ext cx="6483350" cy="5480050"/>
          </a:xfrm>
          <a:custGeom>
            <a:avLst/>
            <a:gdLst>
              <a:gd name="T0" fmla="*/ 806 w 2252"/>
              <a:gd name="T1" fmla="*/ 0 h 1976"/>
              <a:gd name="T2" fmla="*/ 0 w 2252"/>
              <a:gd name="T3" fmla="*/ 246 h 1976"/>
              <a:gd name="T4" fmla="*/ 0 w 2252"/>
              <a:gd name="T5" fmla="*/ 1976 h 1976"/>
              <a:gd name="T6" fmla="*/ 2152 w 2252"/>
              <a:gd name="T7" fmla="*/ 1976 h 1976"/>
              <a:gd name="T8" fmla="*/ 2252 w 2252"/>
              <a:gd name="T9" fmla="*/ 1446 h 1976"/>
              <a:gd name="T10" fmla="*/ 806 w 2252"/>
              <a:gd name="T11" fmla="*/ 0 h 1976"/>
            </a:gdLst>
            <a:ahLst/>
            <a:cxnLst>
              <a:cxn ang="0">
                <a:pos x="T0" y="T1"/>
              </a:cxn>
              <a:cxn ang="0">
                <a:pos x="T2" y="T3"/>
              </a:cxn>
              <a:cxn ang="0">
                <a:pos x="T4" y="T5"/>
              </a:cxn>
              <a:cxn ang="0">
                <a:pos x="T6" y="T7"/>
              </a:cxn>
              <a:cxn ang="0">
                <a:pos x="T8" y="T9"/>
              </a:cxn>
              <a:cxn ang="0">
                <a:pos x="T10" y="T11"/>
              </a:cxn>
            </a:cxnLst>
            <a:rect l="0" t="0" r="r" b="b"/>
            <a:pathLst>
              <a:path w="2252" h="1976">
                <a:moveTo>
                  <a:pt x="806" y="0"/>
                </a:moveTo>
                <a:cubicBezTo>
                  <a:pt x="508" y="0"/>
                  <a:pt x="231" y="91"/>
                  <a:pt x="0" y="246"/>
                </a:cubicBezTo>
                <a:cubicBezTo>
                  <a:pt x="0" y="1976"/>
                  <a:pt x="0" y="1976"/>
                  <a:pt x="0" y="1976"/>
                </a:cubicBezTo>
                <a:cubicBezTo>
                  <a:pt x="2152" y="1976"/>
                  <a:pt x="2152" y="1976"/>
                  <a:pt x="2152" y="1976"/>
                </a:cubicBezTo>
                <a:cubicBezTo>
                  <a:pt x="2217" y="1812"/>
                  <a:pt x="2252" y="1634"/>
                  <a:pt x="2252" y="1446"/>
                </a:cubicBezTo>
                <a:cubicBezTo>
                  <a:pt x="2252" y="648"/>
                  <a:pt x="1605" y="0"/>
                  <a:pt x="806" y="0"/>
                </a:cubicBezTo>
                <a:close/>
              </a:path>
            </a:pathLst>
          </a:custGeom>
          <a:noFill/>
          <a:ln>
            <a:solidFill>
              <a:schemeClr val="tx1"/>
            </a:solid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6" name="Freeform 885"/>
          <p:cNvSpPr/>
          <p:nvPr/>
        </p:nvSpPr>
        <p:spPr bwMode="auto">
          <a:xfrm>
            <a:off x="10157460" y="0"/>
            <a:ext cx="2034540" cy="2012950"/>
          </a:xfrm>
          <a:custGeom>
            <a:avLst/>
            <a:gdLst>
              <a:gd name="T0" fmla="*/ 0 w 2948"/>
              <a:gd name="T1" fmla="*/ 974 h 2920"/>
              <a:gd name="T2" fmla="*/ 1946 w 2948"/>
              <a:gd name="T3" fmla="*/ 2920 h 2920"/>
              <a:gd name="T4" fmla="*/ 2948 w 2948"/>
              <a:gd name="T5" fmla="*/ 2643 h 2920"/>
              <a:gd name="T6" fmla="*/ 2948 w 2948"/>
              <a:gd name="T7" fmla="*/ 0 h 2920"/>
              <a:gd name="T8" fmla="*/ 261 w 2948"/>
              <a:gd name="T9" fmla="*/ 0 h 2920"/>
              <a:gd name="T10" fmla="*/ 0 w 2948"/>
              <a:gd name="T11" fmla="*/ 974 h 2920"/>
            </a:gdLst>
            <a:ahLst/>
            <a:cxnLst>
              <a:cxn ang="0">
                <a:pos x="T0" y="T1"/>
              </a:cxn>
              <a:cxn ang="0">
                <a:pos x="T2" y="T3"/>
              </a:cxn>
              <a:cxn ang="0">
                <a:pos x="T4" y="T5"/>
              </a:cxn>
              <a:cxn ang="0">
                <a:pos x="T6" y="T7"/>
              </a:cxn>
              <a:cxn ang="0">
                <a:pos x="T8" y="T9"/>
              </a:cxn>
              <a:cxn ang="0">
                <a:pos x="T10" y="T11"/>
              </a:cxn>
            </a:cxnLst>
            <a:rect l="0" t="0" r="r" b="b"/>
            <a:pathLst>
              <a:path w="2948" h="2920">
                <a:moveTo>
                  <a:pt x="0" y="974"/>
                </a:moveTo>
                <a:cubicBezTo>
                  <a:pt x="0" y="2049"/>
                  <a:pt x="872" y="2920"/>
                  <a:pt x="1946" y="2920"/>
                </a:cubicBezTo>
                <a:cubicBezTo>
                  <a:pt x="2313" y="2920"/>
                  <a:pt x="2656" y="2819"/>
                  <a:pt x="2948" y="2643"/>
                </a:cubicBezTo>
                <a:cubicBezTo>
                  <a:pt x="2948" y="0"/>
                  <a:pt x="2948" y="0"/>
                  <a:pt x="2948" y="0"/>
                </a:cubicBezTo>
                <a:cubicBezTo>
                  <a:pt x="261" y="0"/>
                  <a:pt x="261" y="0"/>
                  <a:pt x="261" y="0"/>
                </a:cubicBezTo>
                <a:cubicBezTo>
                  <a:pt x="95" y="287"/>
                  <a:pt x="0" y="620"/>
                  <a:pt x="0" y="974"/>
                </a:cubicBezTo>
              </a:path>
            </a:pathLst>
          </a:custGeom>
          <a:solidFill>
            <a:srgbClr val="FFD966"/>
          </a:solid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5" name="Freeform 882"/>
          <p:cNvSpPr>
            <a:spLocks noEditPoints="1"/>
          </p:cNvSpPr>
          <p:nvPr/>
        </p:nvSpPr>
        <p:spPr bwMode="auto">
          <a:xfrm>
            <a:off x="10157460" y="4806315"/>
            <a:ext cx="2966085" cy="2960370"/>
          </a:xfrm>
          <a:custGeom>
            <a:avLst/>
            <a:gdLst>
              <a:gd name="T0" fmla="*/ 514 w 1028"/>
              <a:gd name="T1" fmla="*/ 1028 h 1028"/>
              <a:gd name="T2" fmla="*/ 0 w 1028"/>
              <a:gd name="T3" fmla="*/ 514 h 1028"/>
              <a:gd name="T4" fmla="*/ 514 w 1028"/>
              <a:gd name="T5" fmla="*/ 0 h 1028"/>
              <a:gd name="T6" fmla="*/ 1028 w 1028"/>
              <a:gd name="T7" fmla="*/ 514 h 1028"/>
              <a:gd name="T8" fmla="*/ 514 w 1028"/>
              <a:gd name="T9" fmla="*/ 1028 h 1028"/>
              <a:gd name="T10" fmla="*/ 514 w 1028"/>
              <a:gd name="T11" fmla="*/ 160 h 1028"/>
              <a:gd name="T12" fmla="*/ 160 w 1028"/>
              <a:gd name="T13" fmla="*/ 514 h 1028"/>
              <a:gd name="T14" fmla="*/ 514 w 1028"/>
              <a:gd name="T15" fmla="*/ 868 h 1028"/>
              <a:gd name="T16" fmla="*/ 868 w 1028"/>
              <a:gd name="T17" fmla="*/ 514 h 1028"/>
              <a:gd name="T18" fmla="*/ 514 w 1028"/>
              <a:gd name="T19" fmla="*/ 16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28">
                <a:moveTo>
                  <a:pt x="514" y="1028"/>
                </a:moveTo>
                <a:cubicBezTo>
                  <a:pt x="231" y="1028"/>
                  <a:pt x="0" y="798"/>
                  <a:pt x="0" y="514"/>
                </a:cubicBezTo>
                <a:cubicBezTo>
                  <a:pt x="0" y="231"/>
                  <a:pt x="231" y="0"/>
                  <a:pt x="514" y="0"/>
                </a:cubicBezTo>
                <a:cubicBezTo>
                  <a:pt x="798" y="0"/>
                  <a:pt x="1028" y="231"/>
                  <a:pt x="1028" y="514"/>
                </a:cubicBezTo>
                <a:cubicBezTo>
                  <a:pt x="1028" y="798"/>
                  <a:pt x="798" y="1028"/>
                  <a:pt x="514" y="1028"/>
                </a:cubicBezTo>
                <a:close/>
                <a:moveTo>
                  <a:pt x="514" y="160"/>
                </a:moveTo>
                <a:cubicBezTo>
                  <a:pt x="319" y="160"/>
                  <a:pt x="160" y="319"/>
                  <a:pt x="160" y="514"/>
                </a:cubicBezTo>
                <a:cubicBezTo>
                  <a:pt x="160" y="710"/>
                  <a:pt x="319" y="868"/>
                  <a:pt x="514" y="868"/>
                </a:cubicBezTo>
                <a:cubicBezTo>
                  <a:pt x="710" y="868"/>
                  <a:pt x="868" y="710"/>
                  <a:pt x="868" y="514"/>
                </a:cubicBezTo>
                <a:cubicBezTo>
                  <a:pt x="868" y="319"/>
                  <a:pt x="710" y="160"/>
                  <a:pt x="514" y="160"/>
                </a:cubicBezTo>
                <a:close/>
              </a:path>
            </a:pathLst>
          </a:custGeom>
          <a:solidFill>
            <a:srgbClr val="727272">
              <a:lumMod val="20000"/>
              <a:lumOff val="80000"/>
              <a:alpha val="50000"/>
            </a:srgbClr>
          </a:solid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 name="文本框 2"/>
          <p:cNvSpPr txBox="1"/>
          <p:nvPr/>
        </p:nvSpPr>
        <p:spPr>
          <a:xfrm>
            <a:off x="415290" y="4463415"/>
            <a:ext cx="6483350" cy="922020"/>
          </a:xfrm>
          <a:prstGeom prst="rect">
            <a:avLst/>
          </a:prstGeom>
          <a:noFill/>
        </p:spPr>
        <p:txBody>
          <a:bodyPr wrap="square" rtlCol="0" anchor="t">
            <a:spAutoFit/>
          </a:bodyPr>
          <a:p>
            <a:r>
              <a:rPr lang="zh-CN" altLang="en-US" sz="5400" b="1" dirty="0" smtClean="0">
                <a:solidFill>
                  <a:schemeClr val="bg2">
                    <a:lumMod val="50000"/>
                  </a:schemeClr>
                </a:solidFill>
                <a:latin typeface="微软雅黑" panose="020B0503020204020204" charset="-122"/>
                <a:ea typeface="微软雅黑" panose="020B0503020204020204" charset="-122"/>
                <a:cs typeface="宋体" panose="02010600030101010101" pitchFamily="2" charset="-122"/>
                <a:sym typeface="+mn-ea"/>
              </a:rPr>
              <a:t>简约商务总结计划</a:t>
            </a:r>
            <a:endParaRPr lang="zh-CN" altLang="en-US" sz="5400" b="1" dirty="0" smtClean="0">
              <a:solidFill>
                <a:schemeClr val="bg2">
                  <a:lumMod val="50000"/>
                </a:schemeClr>
              </a:solidFill>
              <a:latin typeface="微软雅黑" panose="020B0503020204020204" charset="-122"/>
              <a:ea typeface="微软雅黑" panose="020B0503020204020204" charset="-122"/>
              <a:cs typeface="宋体" panose="02010600030101010101" pitchFamily="2" charset="-122"/>
              <a:sym typeface="+mn-ea"/>
            </a:endParaRPr>
          </a:p>
        </p:txBody>
      </p:sp>
      <p:sp>
        <p:nvSpPr>
          <p:cNvPr id="4" name="Rectangle 20"/>
          <p:cNvSpPr>
            <a:spLocks noChangeArrowheads="1"/>
          </p:cNvSpPr>
          <p:nvPr/>
        </p:nvSpPr>
        <p:spPr bwMode="auto">
          <a:xfrm>
            <a:off x="617220" y="5567045"/>
            <a:ext cx="519747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fontAlgn="base">
              <a:spcBef>
                <a:spcPct val="0"/>
              </a:spcBef>
              <a:spcAft>
                <a:spcPct val="0"/>
              </a:spcAft>
              <a:buFont typeface="Arial" panose="020B0604020202020204" pitchFamily="34" charset="0"/>
              <a:buNone/>
            </a:pPr>
            <a:r>
              <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cxnSp>
        <p:nvCxnSpPr>
          <p:cNvPr id="8" name="直接连接符 7"/>
          <p:cNvCxnSpPr/>
          <p:nvPr/>
        </p:nvCxnSpPr>
        <p:spPr>
          <a:xfrm>
            <a:off x="617220" y="4353560"/>
            <a:ext cx="190881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2285" y="2792730"/>
            <a:ext cx="3602355" cy="1445260"/>
          </a:xfrm>
          <a:prstGeom prst="rect">
            <a:avLst/>
          </a:prstGeom>
          <a:noFill/>
        </p:spPr>
        <p:txBody>
          <a:bodyPr wrap="square" rtlCol="0">
            <a:spAutoFit/>
          </a:bodyPr>
          <a:p>
            <a:r>
              <a:rPr lang="en-US" altLang="zh-CN" sz="8800">
                <a:solidFill>
                  <a:schemeClr val="accent5">
                    <a:lumMod val="75000"/>
                  </a:schemeClr>
                </a:solidFill>
                <a:latin typeface="等线 Light" panose="02010600030101010101" charset="-122"/>
                <a:ea typeface="等线 Light" panose="02010600030101010101" charset="-122"/>
              </a:rPr>
              <a:t>2020</a:t>
            </a:r>
            <a:endParaRPr lang="en-US" altLang="zh-CN" sz="8800">
              <a:solidFill>
                <a:schemeClr val="accent5">
                  <a:lumMod val="75000"/>
                </a:schemeClr>
              </a:solidFill>
              <a:latin typeface="等线 Light" panose="02010600030101010101" charset="-122"/>
              <a:ea typeface="等线 Light" panose="0201060003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Oval 6"/>
          <p:cNvSpPr/>
          <p:nvPr/>
        </p:nvSpPr>
        <p:spPr>
          <a:xfrm>
            <a:off x="6696075" y="2696845"/>
            <a:ext cx="774700" cy="774700"/>
          </a:xfrm>
          <a:prstGeom prst="ellipse">
            <a:avLst/>
          </a:prstGeom>
          <a:noFill/>
          <a:ln w="12700" cap="flat" cmpd="sng">
            <a:solidFill>
              <a:schemeClr val="bg1"/>
            </a:solidFill>
            <a:prstDash val="solid"/>
            <a:headEnd type="none" w="med" len="med"/>
            <a:tailEnd type="none" w="med" len="me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Text Box 24"/>
          <p:cNvSpPr txBox="1"/>
          <p:nvPr/>
        </p:nvSpPr>
        <p:spPr>
          <a:xfrm>
            <a:off x="6756612" y="2755688"/>
            <a:ext cx="65405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2</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7" name="Oval 6"/>
          <p:cNvSpPr/>
          <p:nvPr/>
        </p:nvSpPr>
        <p:spPr>
          <a:xfrm>
            <a:off x="6696075" y="1534795"/>
            <a:ext cx="774700" cy="774700"/>
          </a:xfrm>
          <a:prstGeom prst="ellipse">
            <a:avLst/>
          </a:prstGeom>
          <a:noFill/>
          <a:ln w="12700" cap="flat" cmpd="sng">
            <a:solidFill>
              <a:schemeClr val="bg1"/>
            </a:solidFill>
            <a:prstDash val="solid"/>
            <a:headEnd type="none" w="med" len="med"/>
            <a:tailEnd type="none" w="med" len="me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8" name="Text Box 24"/>
          <p:cNvSpPr txBox="1"/>
          <p:nvPr/>
        </p:nvSpPr>
        <p:spPr>
          <a:xfrm>
            <a:off x="6756612" y="1593638"/>
            <a:ext cx="65405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1</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grpSp>
        <p:nvGrpSpPr>
          <p:cNvPr id="21" name="组合 20"/>
          <p:cNvGrpSpPr/>
          <p:nvPr/>
        </p:nvGrpSpPr>
        <p:grpSpPr>
          <a:xfrm>
            <a:off x="7470775" y="1636395"/>
            <a:ext cx="3185160" cy="695960"/>
            <a:chOff x="11728" y="1684"/>
            <a:chExt cx="5016" cy="1096"/>
          </a:xfrm>
        </p:grpSpPr>
        <p:sp>
          <p:nvSpPr>
            <p:cNvPr id="23" name="文本框 17"/>
            <p:cNvSpPr txBox="1"/>
            <p:nvPr/>
          </p:nvSpPr>
          <p:spPr>
            <a:xfrm>
              <a:off x="11728" y="1684"/>
              <a:ext cx="2688" cy="628"/>
            </a:xfrm>
            <a:prstGeom prst="rect">
              <a:avLst/>
            </a:prstGeom>
            <a:noFill/>
            <a:ln w="9525">
              <a:noFill/>
            </a:ln>
          </p:spPr>
          <p:txBody>
            <a:bodyPr wrap="none">
              <a:spAutoFit/>
            </a:bodyPr>
            <a:p>
              <a:pPr algn="l" eaLnBrk="1" hangingPunct="1"/>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输入您的标题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4" name="文本框 24"/>
            <p:cNvSpPr txBox="1"/>
            <p:nvPr/>
          </p:nvSpPr>
          <p:spPr>
            <a:xfrm>
              <a:off x="11728" y="2312"/>
              <a:ext cx="5016" cy="468"/>
            </a:xfrm>
            <a:prstGeom prst="rect">
              <a:avLst/>
            </a:prstGeom>
            <a:noFill/>
            <a:ln w="9525">
              <a:noFill/>
            </a:ln>
          </p:spPr>
          <p:txBody>
            <a:bodyPr wrap="none">
              <a:spAutoFit/>
            </a:bodyPr>
            <a:p>
              <a:pPr algn="l" defTabSz="914400" eaLnBrk="1" hangingPunct="1"/>
              <a:r>
                <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grpSp>
        <p:nvGrpSpPr>
          <p:cNvPr id="27" name="组合 26"/>
          <p:cNvGrpSpPr/>
          <p:nvPr/>
        </p:nvGrpSpPr>
        <p:grpSpPr>
          <a:xfrm>
            <a:off x="7487285" y="2741930"/>
            <a:ext cx="3185160" cy="695960"/>
            <a:chOff x="11728" y="1684"/>
            <a:chExt cx="5016" cy="1096"/>
          </a:xfrm>
        </p:grpSpPr>
        <p:sp>
          <p:nvSpPr>
            <p:cNvPr id="28" name="文本框 17"/>
            <p:cNvSpPr txBox="1"/>
            <p:nvPr/>
          </p:nvSpPr>
          <p:spPr>
            <a:xfrm>
              <a:off x="11728" y="1684"/>
              <a:ext cx="2688" cy="628"/>
            </a:xfrm>
            <a:prstGeom prst="rect">
              <a:avLst/>
            </a:prstGeom>
            <a:noFill/>
            <a:ln w="9525">
              <a:noFill/>
            </a:ln>
          </p:spPr>
          <p:txBody>
            <a:bodyPr wrap="none">
              <a:spAutoFit/>
            </a:bodyPr>
            <a:p>
              <a:pPr algn="l" eaLnBrk="1" hangingPunct="1"/>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输入您的标题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9" name="文本框 24"/>
            <p:cNvSpPr txBox="1"/>
            <p:nvPr/>
          </p:nvSpPr>
          <p:spPr>
            <a:xfrm>
              <a:off x="11728" y="2312"/>
              <a:ext cx="5016" cy="468"/>
            </a:xfrm>
            <a:prstGeom prst="rect">
              <a:avLst/>
            </a:prstGeom>
            <a:noFill/>
            <a:ln w="9525">
              <a:noFill/>
            </a:ln>
          </p:spPr>
          <p:txBody>
            <a:bodyPr wrap="none">
              <a:spAutoFit/>
            </a:bodyPr>
            <a:p>
              <a:pPr algn="l" defTabSz="914400" eaLnBrk="1" hangingPunct="1"/>
              <a:r>
                <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pic>
        <p:nvPicPr>
          <p:cNvPr id="30" name="直接连接符 34"/>
          <p:cNvPicPr/>
          <p:nvPr/>
        </p:nvPicPr>
        <p:blipFill>
          <a:blip r:embed="rId1"/>
          <a:stretch>
            <a:fillRect/>
          </a:stretch>
        </p:blipFill>
        <p:spPr>
          <a:xfrm rot="10800000">
            <a:off x="7583594" y="3119332"/>
            <a:ext cx="3024716" cy="23284"/>
          </a:xfrm>
          <a:prstGeom prst="rect">
            <a:avLst/>
          </a:prstGeom>
          <a:gradFill>
            <a:gsLst>
              <a:gs pos="100000">
                <a:srgbClr val="F7F4F5"/>
              </a:gs>
              <a:gs pos="83000">
                <a:srgbClr val="ECD2AD">
                  <a:alpha val="100000"/>
                </a:srgbClr>
              </a:gs>
              <a:gs pos="0">
                <a:srgbClr val="767171"/>
              </a:gs>
            </a:gsLst>
            <a:lin ang="10800000" scaled="0"/>
          </a:gradFill>
          <a:ln w="9525">
            <a:noFill/>
          </a:ln>
        </p:spPr>
      </p:pic>
      <p:pic>
        <p:nvPicPr>
          <p:cNvPr id="41" name="直接连接符 34"/>
          <p:cNvPicPr/>
          <p:nvPr/>
        </p:nvPicPr>
        <p:blipFill>
          <a:blip r:embed="rId1"/>
          <a:stretch>
            <a:fillRect/>
          </a:stretch>
        </p:blipFill>
        <p:spPr>
          <a:xfrm rot="10800000">
            <a:off x="7583594" y="2009987"/>
            <a:ext cx="3024716" cy="23284"/>
          </a:xfrm>
          <a:prstGeom prst="rect">
            <a:avLst/>
          </a:prstGeom>
          <a:gradFill>
            <a:gsLst>
              <a:gs pos="100000">
                <a:srgbClr val="F7F4F5"/>
              </a:gs>
              <a:gs pos="83000">
                <a:srgbClr val="ECD2AD">
                  <a:alpha val="100000"/>
                </a:srgbClr>
              </a:gs>
              <a:gs pos="0">
                <a:srgbClr val="767171"/>
              </a:gs>
            </a:gsLst>
            <a:lin ang="10800000" scaled="0"/>
          </a:gradFill>
          <a:ln w="9525">
            <a:noFill/>
          </a:ln>
        </p:spPr>
      </p:pic>
      <p:sp>
        <p:nvSpPr>
          <p:cNvPr id="9" name="Oval 6"/>
          <p:cNvSpPr/>
          <p:nvPr/>
        </p:nvSpPr>
        <p:spPr>
          <a:xfrm>
            <a:off x="6696075" y="4982210"/>
            <a:ext cx="774700" cy="774700"/>
          </a:xfrm>
          <a:prstGeom prst="ellipse">
            <a:avLst/>
          </a:prstGeom>
          <a:noFill/>
          <a:ln w="12700" cap="flat" cmpd="sng">
            <a:solidFill>
              <a:schemeClr val="bg1"/>
            </a:solidFill>
            <a:prstDash val="solid"/>
            <a:headEnd type="none" w="med" len="med"/>
            <a:tailEnd type="none" w="med" len="me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10" name="Text Box 24"/>
          <p:cNvSpPr txBox="1"/>
          <p:nvPr/>
        </p:nvSpPr>
        <p:spPr>
          <a:xfrm>
            <a:off x="6756612" y="5041053"/>
            <a:ext cx="65405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4</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11" name="Oval 6"/>
          <p:cNvSpPr/>
          <p:nvPr/>
        </p:nvSpPr>
        <p:spPr>
          <a:xfrm>
            <a:off x="6696075" y="3837305"/>
            <a:ext cx="774700" cy="774700"/>
          </a:xfrm>
          <a:prstGeom prst="ellipse">
            <a:avLst/>
          </a:prstGeom>
          <a:noFill/>
          <a:ln w="12700" cap="flat" cmpd="sng">
            <a:solidFill>
              <a:schemeClr val="bg1"/>
            </a:solidFill>
            <a:prstDash val="solid"/>
            <a:headEnd type="none" w="med" len="med"/>
            <a:tailEnd type="none" w="med" len="med"/>
          </a:ln>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endParaRPr lang="en-US" altLang="zh-CN" sz="24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 Box 24"/>
          <p:cNvSpPr txBox="1"/>
          <p:nvPr/>
        </p:nvSpPr>
        <p:spPr>
          <a:xfrm>
            <a:off x="6756612" y="3896148"/>
            <a:ext cx="65405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3</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grpSp>
        <p:nvGrpSpPr>
          <p:cNvPr id="31" name="组合 30"/>
          <p:cNvGrpSpPr/>
          <p:nvPr/>
        </p:nvGrpSpPr>
        <p:grpSpPr>
          <a:xfrm>
            <a:off x="7487285" y="3924935"/>
            <a:ext cx="3185160" cy="695960"/>
            <a:chOff x="11728" y="1684"/>
            <a:chExt cx="5016" cy="1096"/>
          </a:xfrm>
        </p:grpSpPr>
        <p:sp>
          <p:nvSpPr>
            <p:cNvPr id="32" name="文本框 17"/>
            <p:cNvSpPr txBox="1"/>
            <p:nvPr/>
          </p:nvSpPr>
          <p:spPr>
            <a:xfrm>
              <a:off x="11728" y="1684"/>
              <a:ext cx="2688" cy="628"/>
            </a:xfrm>
            <a:prstGeom prst="rect">
              <a:avLst/>
            </a:prstGeom>
            <a:noFill/>
            <a:ln w="9525">
              <a:noFill/>
            </a:ln>
          </p:spPr>
          <p:txBody>
            <a:bodyPr wrap="none">
              <a:spAutoFit/>
            </a:bodyPr>
            <a:p>
              <a:pPr algn="l" eaLnBrk="1" hangingPunct="1"/>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输入您的标题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33" name="文本框 24"/>
            <p:cNvSpPr txBox="1"/>
            <p:nvPr/>
          </p:nvSpPr>
          <p:spPr>
            <a:xfrm>
              <a:off x="11728" y="2312"/>
              <a:ext cx="5016" cy="468"/>
            </a:xfrm>
            <a:prstGeom prst="rect">
              <a:avLst/>
            </a:prstGeom>
            <a:noFill/>
            <a:ln w="9525">
              <a:noFill/>
            </a:ln>
          </p:spPr>
          <p:txBody>
            <a:bodyPr wrap="none">
              <a:spAutoFit/>
            </a:bodyPr>
            <a:p>
              <a:pPr algn="l" defTabSz="914400" eaLnBrk="1" hangingPunct="1"/>
              <a:r>
                <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grpSp>
        <p:nvGrpSpPr>
          <p:cNvPr id="35" name="组合 34"/>
          <p:cNvGrpSpPr/>
          <p:nvPr/>
        </p:nvGrpSpPr>
        <p:grpSpPr>
          <a:xfrm>
            <a:off x="7487285" y="5060950"/>
            <a:ext cx="3185160" cy="695960"/>
            <a:chOff x="11728" y="1684"/>
            <a:chExt cx="5016" cy="1096"/>
          </a:xfrm>
        </p:grpSpPr>
        <p:sp>
          <p:nvSpPr>
            <p:cNvPr id="36" name="文本框 17"/>
            <p:cNvSpPr txBox="1"/>
            <p:nvPr/>
          </p:nvSpPr>
          <p:spPr>
            <a:xfrm>
              <a:off x="11728" y="1684"/>
              <a:ext cx="2688" cy="628"/>
            </a:xfrm>
            <a:prstGeom prst="rect">
              <a:avLst/>
            </a:prstGeom>
            <a:noFill/>
            <a:ln w="9525">
              <a:noFill/>
            </a:ln>
          </p:spPr>
          <p:txBody>
            <a:bodyPr wrap="none">
              <a:spAutoFit/>
            </a:bodyPr>
            <a:p>
              <a:pPr algn="l" eaLnBrk="1" hangingPunct="1"/>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输入您的标题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37" name="文本框 24"/>
            <p:cNvSpPr txBox="1"/>
            <p:nvPr/>
          </p:nvSpPr>
          <p:spPr>
            <a:xfrm>
              <a:off x="11728" y="2312"/>
              <a:ext cx="5016" cy="468"/>
            </a:xfrm>
            <a:prstGeom prst="rect">
              <a:avLst/>
            </a:prstGeom>
            <a:noFill/>
            <a:ln w="9525">
              <a:noFill/>
            </a:ln>
          </p:spPr>
          <p:txBody>
            <a:bodyPr wrap="none">
              <a:spAutoFit/>
            </a:bodyPr>
            <a:p>
              <a:pPr algn="l" defTabSz="914400" eaLnBrk="1" hangingPunct="1"/>
              <a:r>
                <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pic>
        <p:nvPicPr>
          <p:cNvPr id="42" name="直接连接符 34"/>
          <p:cNvPicPr/>
          <p:nvPr/>
        </p:nvPicPr>
        <p:blipFill>
          <a:blip r:embed="rId1"/>
          <a:stretch>
            <a:fillRect/>
          </a:stretch>
        </p:blipFill>
        <p:spPr>
          <a:xfrm rot="10800000">
            <a:off x="7567719" y="4304242"/>
            <a:ext cx="3024716" cy="23284"/>
          </a:xfrm>
          <a:prstGeom prst="rect">
            <a:avLst/>
          </a:prstGeom>
          <a:gradFill>
            <a:gsLst>
              <a:gs pos="100000">
                <a:srgbClr val="F7F4F5"/>
              </a:gs>
              <a:gs pos="83000">
                <a:srgbClr val="ECD2AD">
                  <a:alpha val="100000"/>
                </a:srgbClr>
              </a:gs>
              <a:gs pos="0">
                <a:srgbClr val="767171"/>
              </a:gs>
            </a:gsLst>
            <a:lin ang="10800000" scaled="0"/>
          </a:gradFill>
          <a:ln w="9525">
            <a:noFill/>
          </a:ln>
        </p:spPr>
      </p:pic>
      <p:pic>
        <p:nvPicPr>
          <p:cNvPr id="43" name="直接连接符 34"/>
          <p:cNvPicPr/>
          <p:nvPr/>
        </p:nvPicPr>
        <p:blipFill>
          <a:blip r:embed="rId1"/>
          <a:stretch>
            <a:fillRect/>
          </a:stretch>
        </p:blipFill>
        <p:spPr>
          <a:xfrm rot="10800000">
            <a:off x="7568354" y="5421842"/>
            <a:ext cx="3024716" cy="23284"/>
          </a:xfrm>
          <a:prstGeom prst="rect">
            <a:avLst/>
          </a:prstGeom>
          <a:gradFill>
            <a:gsLst>
              <a:gs pos="100000">
                <a:srgbClr val="F7F4F5"/>
              </a:gs>
              <a:gs pos="83000">
                <a:srgbClr val="ECD2AD">
                  <a:alpha val="100000"/>
                </a:srgbClr>
              </a:gs>
              <a:gs pos="0">
                <a:srgbClr val="767171"/>
              </a:gs>
            </a:gsLst>
            <a:lin ang="10800000" scaled="0"/>
          </a:gradFill>
          <a:ln w="9525">
            <a:noFill/>
          </a:ln>
        </p:spPr>
      </p:pic>
      <p:sp>
        <p:nvSpPr>
          <p:cNvPr id="4" name="Text Box 30"/>
          <p:cNvSpPr txBox="1"/>
          <p:nvPr/>
        </p:nvSpPr>
        <p:spPr>
          <a:xfrm>
            <a:off x="1622849" y="2877821"/>
            <a:ext cx="250317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zh-CN" altLang="zh-CN" sz="3600" b="1" dirty="0">
                <a:solidFill>
                  <a:schemeClr val="tx1">
                    <a:lumMod val="75000"/>
                    <a:lumOff val="25000"/>
                  </a:schemeClr>
                </a:solidFill>
                <a:latin typeface="微软雅黑" panose="020B0503020204020204" charset="-122"/>
                <a:ea typeface="微软雅黑" panose="020B0503020204020204" charset="-122"/>
              </a:rPr>
              <a:t>CONTENTS</a:t>
            </a:r>
            <a:endParaRPr lang="zh-CN" altLang="zh-CN" sz="3600" b="1" dirty="0">
              <a:solidFill>
                <a:schemeClr val="tx1">
                  <a:lumMod val="75000"/>
                  <a:lumOff val="25000"/>
                </a:schemeClr>
              </a:solidFill>
              <a:latin typeface="微软雅黑" panose="020B0503020204020204" charset="-122"/>
              <a:ea typeface="微软雅黑" panose="020B0503020204020204" charset="-122"/>
            </a:endParaRPr>
          </a:p>
        </p:txBody>
      </p:sp>
      <p:sp>
        <p:nvSpPr>
          <p:cNvPr id="5" name="Text Box 31"/>
          <p:cNvSpPr txBox="1"/>
          <p:nvPr/>
        </p:nvSpPr>
        <p:spPr>
          <a:xfrm>
            <a:off x="1730164" y="3412278"/>
            <a:ext cx="2288540" cy="29718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You may add something here</a:t>
            </a:r>
            <a:endParaRPr lang="en-US" altLang="zh-CN" sz="1335"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25" name="Line 32"/>
          <p:cNvSpPr/>
          <p:nvPr/>
        </p:nvSpPr>
        <p:spPr>
          <a:xfrm>
            <a:off x="1679575" y="3754120"/>
            <a:ext cx="2446655" cy="17145"/>
          </a:xfrm>
          <a:prstGeom prst="line">
            <a:avLst/>
          </a:prstGeom>
          <a:ln w="6350" cap="flat" cmpd="sng">
            <a:solidFill>
              <a:srgbClr val="3F413E"/>
            </a:solidFill>
            <a:prstDash val="solid"/>
            <a:headEnd type="none" w="med" len="med"/>
            <a:tailEnd type="none" w="med" len="med"/>
          </a:ln>
        </p:spPr>
      </p:sp>
      <p:sp>
        <p:nvSpPr>
          <p:cNvPr id="6" name="椭圆 5"/>
          <p:cNvSpPr/>
          <p:nvPr/>
        </p:nvSpPr>
        <p:spPr>
          <a:xfrm>
            <a:off x="-2324735" y="-490220"/>
            <a:ext cx="7833360" cy="7839075"/>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6" name="椭圆 5"/>
          <p:cNvSpPr/>
          <p:nvPr/>
        </p:nvSpPr>
        <p:spPr>
          <a:xfrm>
            <a:off x="2179320" y="-302260"/>
            <a:ext cx="7833360" cy="7839075"/>
          </a:xfrm>
          <a:prstGeom prst="ellipse">
            <a:avLst/>
          </a:prstGeom>
          <a:solidFill>
            <a:schemeClr val="bg1"/>
          </a:solid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718560" y="3109568"/>
            <a:ext cx="4754880" cy="1014730"/>
          </a:xfrm>
          <a:prstGeom prst="rect">
            <a:avLst/>
          </a:prstGeom>
          <a:noFill/>
        </p:spPr>
        <p:txBody>
          <a:bodyPr wrap="none" rtlCol="0">
            <a:spAutoFit/>
          </a:bodyPr>
          <a:p>
            <a:pPr algn="ctr"/>
            <a:r>
              <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输入章节标题</a:t>
            </a:r>
            <a:endPar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endParaRPr>
          </a:p>
        </p:txBody>
      </p:sp>
      <p:sp>
        <p:nvSpPr>
          <p:cNvPr id="34" name="文本框 33"/>
          <p:cNvSpPr txBox="1"/>
          <p:nvPr/>
        </p:nvSpPr>
        <p:spPr>
          <a:xfrm>
            <a:off x="3678619" y="4125231"/>
            <a:ext cx="4834762" cy="796565"/>
          </a:xfrm>
          <a:prstGeom prst="rect">
            <a:avLst/>
          </a:prstGeom>
          <a:noFill/>
        </p:spPr>
        <p:txBody>
          <a:bodyPr wrap="square" rtlCol="0">
            <a:spAutoFit/>
          </a:bodyPr>
          <a:p>
            <a:pPr algn="ctr">
              <a:lnSpc>
                <a:spcPct val="200000"/>
              </a:lnSpc>
            </a:pPr>
            <a:r>
              <a:rPr lang="en-US" altLang="zh-CN" sz="800">
                <a:solidFill>
                  <a:schemeClr val="tx1">
                    <a:lumMod val="75000"/>
                    <a:lumOff val="25000"/>
                  </a:schemeClr>
                </a:solidFill>
                <a:latin typeface="微软雅黑" panose="020B0503020204020204" charset="-122"/>
                <a:ea typeface="微软雅黑" panose="020B0503020204020204" charset="-122"/>
              </a:rPr>
              <a:t>The user can perform the presentation on a projector or computer, and the powerpoint can be printed out and made into film. The user can perform the presentation on a projector or computer, and the powerpoint can be printed out and made into film. </a:t>
            </a:r>
            <a:endParaRPr lang="en-US" altLang="zh-CN" sz="800">
              <a:solidFill>
                <a:schemeClr val="tx1">
                  <a:lumMod val="75000"/>
                  <a:lumOff val="25000"/>
                </a:schemeClr>
              </a:solidFill>
              <a:latin typeface="微软雅黑" panose="020B0503020204020204" charset="-122"/>
              <a:ea typeface="微软雅黑" panose="020B0503020204020204" charset="-122"/>
            </a:endParaRPr>
          </a:p>
        </p:txBody>
      </p:sp>
      <p:sp>
        <p:nvSpPr>
          <p:cNvPr id="8" name="Text Box 24"/>
          <p:cNvSpPr txBox="1"/>
          <p:nvPr/>
        </p:nvSpPr>
        <p:spPr>
          <a:xfrm>
            <a:off x="5769187" y="2325793"/>
            <a:ext cx="65405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1</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3" name="椭圆 2"/>
          <p:cNvSpPr/>
          <p:nvPr/>
        </p:nvSpPr>
        <p:spPr>
          <a:xfrm>
            <a:off x="2518410" y="36830"/>
            <a:ext cx="7155815" cy="7161530"/>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3" name="直接连接符 12"/>
          <p:cNvCxnSpPr>
            <a:stCxn id="14" idx="6"/>
          </p:cNvCxnSpPr>
          <p:nvPr/>
        </p:nvCxnSpPr>
        <p:spPr>
          <a:xfrm>
            <a:off x="2245360" y="3416300"/>
            <a:ext cx="9946640" cy="24765"/>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1012190" y="2794000"/>
            <a:ext cx="1233170" cy="1244600"/>
          </a:xfrm>
          <a:prstGeom prst="ellipse">
            <a:avLst/>
          </a:prstGeom>
          <a:noFill/>
          <a:ln>
            <a:solidFill>
              <a:srgbClr val="6191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6" name="椭圆 15"/>
          <p:cNvSpPr/>
          <p:nvPr/>
        </p:nvSpPr>
        <p:spPr>
          <a:xfrm>
            <a:off x="3582670" y="3247390"/>
            <a:ext cx="306705" cy="309245"/>
          </a:xfrm>
          <a:prstGeom prst="ellipse">
            <a:avLst/>
          </a:prstGeom>
          <a:solidFill>
            <a:srgbClr val="6191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a:off x="6217920" y="3272790"/>
            <a:ext cx="306705" cy="309245"/>
          </a:xfrm>
          <a:prstGeom prst="ellipse">
            <a:avLst/>
          </a:prstGeom>
          <a:solidFill>
            <a:srgbClr val="6191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 name="椭圆 17"/>
          <p:cNvSpPr/>
          <p:nvPr/>
        </p:nvSpPr>
        <p:spPr>
          <a:xfrm>
            <a:off x="8853170" y="3311525"/>
            <a:ext cx="306705" cy="309245"/>
          </a:xfrm>
          <a:prstGeom prst="ellipse">
            <a:avLst/>
          </a:prstGeom>
          <a:solidFill>
            <a:srgbClr val="6191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0"/>
          <p:cNvSpPr txBox="1"/>
          <p:nvPr/>
        </p:nvSpPr>
        <p:spPr>
          <a:xfrm flipH="1">
            <a:off x="3183890" y="4147820"/>
            <a:ext cx="2767330" cy="1583690"/>
          </a:xfrm>
          <a:prstGeom prst="rect">
            <a:avLst/>
          </a:prstGeom>
          <a:noFill/>
          <a:ln w="9525">
            <a:noFill/>
          </a:ln>
        </p:spPr>
        <p:txBody>
          <a:bodyPr wrap="square">
            <a:spAutoFit/>
          </a:bodyPr>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20" name="文本框 22"/>
          <p:cNvSpPr txBox="1"/>
          <p:nvPr/>
        </p:nvSpPr>
        <p:spPr>
          <a:xfrm flipH="1">
            <a:off x="3511550" y="3779520"/>
            <a:ext cx="2074545"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defTabSz="914400" eaLnBrk="1" hangingPunct="1">
              <a:buNone/>
            </a:pP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1" name="文本框 10"/>
          <p:cNvSpPr txBox="1"/>
          <p:nvPr/>
        </p:nvSpPr>
        <p:spPr>
          <a:xfrm flipH="1">
            <a:off x="6085840" y="4147820"/>
            <a:ext cx="2767330" cy="1583690"/>
          </a:xfrm>
          <a:prstGeom prst="rect">
            <a:avLst/>
          </a:prstGeom>
          <a:noFill/>
          <a:ln w="9525">
            <a:noFill/>
          </a:ln>
        </p:spPr>
        <p:txBody>
          <a:bodyPr wrap="square">
            <a:spAutoFit/>
          </a:bodyPr>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22" name="文本框 22"/>
          <p:cNvSpPr txBox="1"/>
          <p:nvPr/>
        </p:nvSpPr>
        <p:spPr>
          <a:xfrm flipH="1">
            <a:off x="6413500" y="3779520"/>
            <a:ext cx="2074545"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defTabSz="914400" eaLnBrk="1" hangingPunct="1">
              <a:buNone/>
            </a:pP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3" name="文本框 10"/>
          <p:cNvSpPr txBox="1"/>
          <p:nvPr/>
        </p:nvSpPr>
        <p:spPr>
          <a:xfrm flipH="1">
            <a:off x="8853170" y="4147820"/>
            <a:ext cx="2767330" cy="1583690"/>
          </a:xfrm>
          <a:prstGeom prst="rect">
            <a:avLst/>
          </a:prstGeom>
          <a:noFill/>
          <a:ln w="9525">
            <a:noFill/>
          </a:ln>
        </p:spPr>
        <p:txBody>
          <a:bodyPr wrap="square">
            <a:spAutoFit/>
          </a:bodyPr>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24" name="文本框 22"/>
          <p:cNvSpPr txBox="1"/>
          <p:nvPr/>
        </p:nvSpPr>
        <p:spPr>
          <a:xfrm flipH="1">
            <a:off x="9180830" y="3779520"/>
            <a:ext cx="2074545" cy="36830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defTabSz="914400" eaLnBrk="1" hangingPunct="1">
              <a:buNone/>
            </a:pP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添加标题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 name="文本框 1"/>
          <p:cNvSpPr txBox="1"/>
          <p:nvPr/>
        </p:nvSpPr>
        <p:spPr>
          <a:xfrm>
            <a:off x="3583940" y="2385060"/>
            <a:ext cx="1929765" cy="675640"/>
          </a:xfrm>
          <a:prstGeom prst="rect">
            <a:avLst/>
          </a:prstGeom>
          <a:noFill/>
        </p:spPr>
        <p:txBody>
          <a:bodyPr wrap="square" rtlCol="0">
            <a:spAutoFit/>
          </a:bodyPr>
          <a:p>
            <a:pPr marL="0" marR="0" lvl="0" indent="0" algn="l" defTabSz="914400" rtl="0" eaLnBrk="1" fontAlgn="base" latinLnBrk="0" hangingPunct="1">
              <a:lnSpc>
                <a:spcPct val="100000"/>
              </a:lnSpc>
              <a:spcBef>
                <a:spcPct val="0"/>
              </a:spcBef>
              <a:spcAft>
                <a:spcPct val="0"/>
              </a:spcAft>
              <a:buClrTx/>
              <a:buSzTx/>
              <a:buFontTx/>
              <a:buNone/>
              <a:defRPr/>
            </a:pPr>
            <a:r>
              <a:rPr lang="zh-CN" altLang="en-US" sz="20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第一阶段</a:t>
            </a:r>
            <a:endParaRPr kumimoji="0" lang="zh-CN" altLang="en-US" sz="2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l" defTabSz="914400" rtl="0" eaLnBrk="1" fontAlgn="base" latinLnBrk="0" hangingPunct="1">
              <a:lnSpc>
                <a:spcPct val="100000"/>
              </a:lnSpc>
              <a:spcBef>
                <a:spcPct val="0"/>
              </a:spcBef>
              <a:spcAft>
                <a:spcPct val="0"/>
              </a:spcAft>
              <a:buClrTx/>
              <a:buSzTx/>
              <a:buFontTx/>
              <a:buNone/>
              <a:defRPr/>
            </a:pPr>
            <a:r>
              <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The first stage</a:t>
            </a:r>
            <a:endPar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1" name="文本框 30"/>
          <p:cNvSpPr txBox="1"/>
          <p:nvPr/>
        </p:nvSpPr>
        <p:spPr>
          <a:xfrm>
            <a:off x="6173470" y="2385060"/>
            <a:ext cx="2314562" cy="675640"/>
          </a:xfrm>
          <a:prstGeom prst="rect">
            <a:avLst/>
          </a:prstGeom>
          <a:noFill/>
        </p:spPr>
        <p:txBody>
          <a:bodyPr wrap="square" rtlCol="0">
            <a:spAutoFit/>
          </a:bodyPr>
          <a:p>
            <a:pPr marL="0" marR="0" lvl="0" indent="0" algn="l" defTabSz="914400" rtl="0" eaLnBrk="1" fontAlgn="base" latinLnBrk="0" hangingPunct="1">
              <a:lnSpc>
                <a:spcPct val="100000"/>
              </a:lnSpc>
              <a:spcBef>
                <a:spcPct val="0"/>
              </a:spcBef>
              <a:spcAft>
                <a:spcPct val="0"/>
              </a:spcAft>
              <a:buClrTx/>
              <a:buSzTx/>
              <a:buFontTx/>
              <a:buNone/>
              <a:defRPr/>
            </a:pPr>
            <a:r>
              <a:rPr lang="zh-CN" altLang="en-US" sz="20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第二阶段</a:t>
            </a:r>
            <a:endParaRPr lang="zh-CN" altLang="en-US" sz="20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endParaRPr>
          </a:p>
          <a:p>
            <a:pPr marL="0" marR="0" lvl="0" indent="0" algn="l" defTabSz="914400" rtl="0" eaLnBrk="1" fontAlgn="base" latinLnBrk="0" hangingPunct="1">
              <a:lnSpc>
                <a:spcPct val="100000"/>
              </a:lnSpc>
              <a:spcBef>
                <a:spcPct val="0"/>
              </a:spcBef>
              <a:spcAft>
                <a:spcPct val="0"/>
              </a:spcAft>
              <a:buClrTx/>
              <a:buSzTx/>
              <a:buFontTx/>
              <a:buNone/>
              <a:defRPr/>
            </a:pPr>
            <a:r>
              <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The second stage</a:t>
            </a:r>
            <a:endPar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2" name="文本框 31"/>
          <p:cNvSpPr txBox="1"/>
          <p:nvPr/>
        </p:nvSpPr>
        <p:spPr>
          <a:xfrm>
            <a:off x="8853170" y="2385060"/>
            <a:ext cx="1666875" cy="675640"/>
          </a:xfrm>
          <a:prstGeom prst="rect">
            <a:avLst/>
          </a:prstGeom>
          <a:noFill/>
        </p:spPr>
        <p:txBody>
          <a:bodyPr wrap="square" rtlCol="0">
            <a:spAutoFit/>
          </a:bodyPr>
          <a:p>
            <a:pPr marL="0" marR="0" lvl="0" indent="0" algn="l" defTabSz="914400" rtl="0" eaLnBrk="1" fontAlgn="base" latinLnBrk="0" hangingPunct="1">
              <a:lnSpc>
                <a:spcPct val="100000"/>
              </a:lnSpc>
              <a:spcBef>
                <a:spcPct val="0"/>
              </a:spcBef>
              <a:spcAft>
                <a:spcPct val="0"/>
              </a:spcAft>
              <a:buClrTx/>
              <a:buSzTx/>
              <a:buFontTx/>
              <a:buNone/>
              <a:defRPr/>
            </a:pPr>
            <a:r>
              <a:rPr lang="zh-CN" altLang="en-US" sz="200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第三阶段</a:t>
            </a:r>
            <a:endParaRPr kumimoji="0" lang="zh-CN" altLang="en-US" sz="20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rPr>
              <a:t>The third stage</a:t>
            </a:r>
            <a:endParaRPr lang="zh-CN" altLang="en-US" noProof="0">
              <a:ln>
                <a:noFill/>
              </a:ln>
              <a:solidFill>
                <a:schemeClr val="tx1">
                  <a:lumMod val="75000"/>
                  <a:lumOff val="25000"/>
                </a:schemeClr>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 name="矩形 2"/>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4" name="矩形 3"/>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34"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pic>
        <p:nvPicPr>
          <p:cNvPr id="7" name="图片 6" descr="icons8-饼形图-50 (1)"/>
          <p:cNvPicPr>
            <a:picLocks noChangeAspect="1"/>
          </p:cNvPicPr>
          <p:nvPr/>
        </p:nvPicPr>
        <p:blipFill>
          <a:blip r:embed="rId2"/>
          <a:stretch>
            <a:fillRect/>
          </a:stretch>
        </p:blipFill>
        <p:spPr>
          <a:xfrm>
            <a:off x="1390650" y="3144520"/>
            <a:ext cx="476250"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4" name="矩形 3"/>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34"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pic>
        <p:nvPicPr>
          <p:cNvPr id="5" name="图片 4" descr="D:\图图图\商务类图\u=3849834489,658774544&amp;fm=26&amp;gp=0.jpgu=3849834489,658774544&amp;fm=26&amp;gp=0"/>
          <p:cNvPicPr>
            <a:picLocks noChangeAspect="1"/>
          </p:cNvPicPr>
          <p:nvPr/>
        </p:nvPicPr>
        <p:blipFill>
          <a:blip r:embed="rId2"/>
          <a:srcRect r="2253" b="5824"/>
          <a:stretch>
            <a:fillRect/>
          </a:stretch>
        </p:blipFill>
        <p:spPr>
          <a:xfrm>
            <a:off x="7453630" y="0"/>
            <a:ext cx="4738370" cy="6858000"/>
          </a:xfrm>
          <a:prstGeom prst="rect">
            <a:avLst/>
          </a:prstGeom>
        </p:spPr>
      </p:pic>
      <p:sp>
        <p:nvSpPr>
          <p:cNvPr id="7" name="矩形 6"/>
          <p:cNvSpPr/>
          <p:nvPr/>
        </p:nvSpPr>
        <p:spPr>
          <a:xfrm>
            <a:off x="6383655" y="0"/>
            <a:ext cx="1470991" cy="6858000"/>
          </a:xfrm>
          <a:prstGeom prst="rect">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9" name="TextBox 54"/>
          <p:cNvSpPr txBox="1"/>
          <p:nvPr/>
        </p:nvSpPr>
        <p:spPr>
          <a:xfrm>
            <a:off x="887783" y="2914553"/>
            <a:ext cx="4421709" cy="533400"/>
          </a:xfrm>
          <a:prstGeom prst="rect">
            <a:avLst/>
          </a:prstGeom>
          <a:noFill/>
        </p:spPr>
        <p:txBody>
          <a:bodyPr wrap="square" rtlCol="0">
            <a:spAutoFit/>
          </a:bodyPr>
          <a:p>
            <a:pPr marR="0" lvl="0" indent="0" algn="r"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60" name="文本框 59"/>
          <p:cNvSpPr txBox="1"/>
          <p:nvPr/>
        </p:nvSpPr>
        <p:spPr>
          <a:xfrm>
            <a:off x="4110612" y="2561008"/>
            <a:ext cx="1198880" cy="398780"/>
          </a:xfrm>
          <a:prstGeom prst="rect">
            <a:avLst/>
          </a:prstGeom>
          <a:noFill/>
        </p:spPr>
        <p:txBody>
          <a:bodyPr wrap="none" rtlCol="0">
            <a:spAutoFit/>
          </a:bodyPr>
          <a:p>
            <a:pPr algn="r"/>
            <a:r>
              <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rPr>
              <a:t>标题预设</a:t>
            </a:r>
            <a:endPar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63" name="TextBox 54"/>
          <p:cNvSpPr txBox="1"/>
          <p:nvPr/>
        </p:nvSpPr>
        <p:spPr>
          <a:xfrm>
            <a:off x="887782" y="5024405"/>
            <a:ext cx="4421709" cy="1050925"/>
          </a:xfrm>
          <a:prstGeom prst="rect">
            <a:avLst/>
          </a:prstGeom>
          <a:noFill/>
        </p:spPr>
        <p:txBody>
          <a:bodyPr wrap="square" rtlCol="0">
            <a:spAutoFit/>
          </a:bodyPr>
          <a:p>
            <a:pPr algn="r">
              <a:lnSpc>
                <a:spcPct val="130000"/>
              </a:lnSpc>
            </a:pPr>
            <a:r>
              <a:rPr lang="en-US" altLang="zh-CN" sz="16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rPr>
              <a:t>You may add something here.Here’s the place for you to add something.</a:t>
            </a:r>
            <a:endParaRPr lang="en-US" altLang="zh-CN" sz="1600" dirty="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sym typeface="+mn-ea"/>
            </a:endParaRPr>
          </a:p>
          <a:p>
            <a:pPr algn="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a:t>
            </a:r>
            <a:endPar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64" name="文本框 63"/>
          <p:cNvSpPr txBox="1"/>
          <p:nvPr/>
        </p:nvSpPr>
        <p:spPr>
          <a:xfrm>
            <a:off x="4110611" y="4670860"/>
            <a:ext cx="1198880" cy="398780"/>
          </a:xfrm>
          <a:prstGeom prst="rect">
            <a:avLst/>
          </a:prstGeom>
          <a:noFill/>
        </p:spPr>
        <p:txBody>
          <a:bodyPr wrap="none" rtlCol="0">
            <a:spAutoFit/>
          </a:bodyPr>
          <a:p>
            <a:pPr algn="r"/>
            <a:r>
              <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rPr>
              <a:t>标题预设</a:t>
            </a:r>
            <a:endPar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11" name="矩形 10"/>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13"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grpSp>
        <p:nvGrpSpPr>
          <p:cNvPr id="75" name="组合 74"/>
          <p:cNvGrpSpPr/>
          <p:nvPr/>
        </p:nvGrpSpPr>
        <p:grpSpPr>
          <a:xfrm>
            <a:off x="4384260" y="1897040"/>
            <a:ext cx="3440532" cy="3407750"/>
            <a:chOff x="4658596" y="2208492"/>
            <a:chExt cx="2874807" cy="2847415"/>
          </a:xfrm>
        </p:grpSpPr>
        <p:grpSp>
          <p:nvGrpSpPr>
            <p:cNvPr id="76" name="组合 75"/>
            <p:cNvGrpSpPr/>
            <p:nvPr/>
          </p:nvGrpSpPr>
          <p:grpSpPr>
            <a:xfrm>
              <a:off x="4658596" y="2208492"/>
              <a:ext cx="2874807" cy="2847415"/>
              <a:chOff x="4589474" y="2461900"/>
              <a:chExt cx="2874807" cy="2847415"/>
            </a:xfrm>
          </p:grpSpPr>
          <p:grpSp>
            <p:nvGrpSpPr>
              <p:cNvPr id="80" name="组合 79"/>
              <p:cNvGrpSpPr/>
              <p:nvPr/>
            </p:nvGrpSpPr>
            <p:grpSpPr>
              <a:xfrm>
                <a:off x="4701826" y="2945107"/>
                <a:ext cx="2507844" cy="2117127"/>
                <a:chOff x="4701826" y="2945107"/>
                <a:chExt cx="2507844" cy="2117127"/>
              </a:xfrm>
            </p:grpSpPr>
            <p:sp>
              <p:nvSpPr>
                <p:cNvPr id="84" name="任意多边形: 形状 35"/>
                <p:cNvSpPr/>
                <p:nvPr/>
              </p:nvSpPr>
              <p:spPr>
                <a:xfrm>
                  <a:off x="5783471" y="2945107"/>
                  <a:ext cx="1147754" cy="1647181"/>
                </a:xfrm>
                <a:custGeom>
                  <a:avLst/>
                  <a:gdLst>
                    <a:gd name="connsiteX0" fmla="*/ 196754 w 1147754"/>
                    <a:gd name="connsiteY0" fmla="*/ 0 h 1647181"/>
                    <a:gd name="connsiteX1" fmla="*/ 1147754 w 1147754"/>
                    <a:gd name="connsiteY1" fmla="*/ 1647181 h 1647181"/>
                    <a:gd name="connsiteX2" fmla="*/ 751029 w 1147754"/>
                    <a:gd name="connsiteY2" fmla="*/ 1645323 h 1647181"/>
                    <a:gd name="connsiteX3" fmla="*/ 0 w 1147754"/>
                    <a:gd name="connsiteY3" fmla="*/ 344503 h 1647181"/>
                    <a:gd name="connsiteX4" fmla="*/ 196754 w 1147754"/>
                    <a:gd name="connsiteY4" fmla="*/ 0 h 164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54" h="1647181">
                      <a:moveTo>
                        <a:pt x="196754" y="0"/>
                      </a:moveTo>
                      <a:lnTo>
                        <a:pt x="1147754" y="1647181"/>
                      </a:lnTo>
                      <a:lnTo>
                        <a:pt x="751029" y="1645323"/>
                      </a:lnTo>
                      <a:lnTo>
                        <a:pt x="0" y="344503"/>
                      </a:lnTo>
                      <a:lnTo>
                        <a:pt x="196754" y="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85" name="任意多边形: 形状 36"/>
                <p:cNvSpPr/>
                <p:nvPr/>
              </p:nvSpPr>
              <p:spPr>
                <a:xfrm>
                  <a:off x="4701826" y="3415053"/>
                  <a:ext cx="1147753" cy="1647181"/>
                </a:xfrm>
                <a:custGeom>
                  <a:avLst/>
                  <a:gdLst>
                    <a:gd name="connsiteX0" fmla="*/ 951000 w 1147753"/>
                    <a:gd name="connsiteY0" fmla="*/ 0 h 1647181"/>
                    <a:gd name="connsiteX1" fmla="*/ 1147753 w 1147753"/>
                    <a:gd name="connsiteY1" fmla="*/ 344503 h 1647181"/>
                    <a:gd name="connsiteX2" fmla="*/ 396724 w 1147753"/>
                    <a:gd name="connsiteY2" fmla="*/ 1645323 h 1647181"/>
                    <a:gd name="connsiteX3" fmla="*/ 0 w 1147753"/>
                    <a:gd name="connsiteY3" fmla="*/ 1647181 h 1647181"/>
                    <a:gd name="connsiteX4" fmla="*/ 951000 w 1147753"/>
                    <a:gd name="connsiteY4" fmla="*/ 0 h 164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753" h="1647181">
                      <a:moveTo>
                        <a:pt x="951000" y="0"/>
                      </a:moveTo>
                      <a:lnTo>
                        <a:pt x="1147753" y="344503"/>
                      </a:lnTo>
                      <a:lnTo>
                        <a:pt x="396724" y="1645323"/>
                      </a:lnTo>
                      <a:lnTo>
                        <a:pt x="0" y="1647181"/>
                      </a:lnTo>
                      <a:lnTo>
                        <a:pt x="951000" y="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86" name="任意多边形: 形状 37"/>
                <p:cNvSpPr/>
                <p:nvPr/>
              </p:nvSpPr>
              <p:spPr>
                <a:xfrm>
                  <a:off x="5307665" y="4717286"/>
                  <a:ext cx="1902005" cy="342644"/>
                </a:xfrm>
                <a:custGeom>
                  <a:avLst/>
                  <a:gdLst>
                    <a:gd name="connsiteX0" fmla="*/ 199970 w 1902005"/>
                    <a:gd name="connsiteY0" fmla="*/ 0 h 342644"/>
                    <a:gd name="connsiteX1" fmla="*/ 1702035 w 1902005"/>
                    <a:gd name="connsiteY1" fmla="*/ 0 h 342644"/>
                    <a:gd name="connsiteX2" fmla="*/ 1902005 w 1902005"/>
                    <a:gd name="connsiteY2" fmla="*/ 342644 h 342644"/>
                    <a:gd name="connsiteX3" fmla="*/ 0 w 1902005"/>
                    <a:gd name="connsiteY3" fmla="*/ 342644 h 342644"/>
                    <a:gd name="connsiteX4" fmla="*/ 199970 w 1902005"/>
                    <a:gd name="connsiteY4" fmla="*/ 0 h 342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005" h="342644">
                      <a:moveTo>
                        <a:pt x="199970" y="0"/>
                      </a:moveTo>
                      <a:lnTo>
                        <a:pt x="1702035" y="0"/>
                      </a:lnTo>
                      <a:lnTo>
                        <a:pt x="1902005" y="342644"/>
                      </a:lnTo>
                      <a:lnTo>
                        <a:pt x="0" y="342644"/>
                      </a:lnTo>
                      <a:lnTo>
                        <a:pt x="199970" y="0"/>
                      </a:lnTo>
                      <a:close/>
                    </a:path>
                  </a:pathLst>
                </a:cu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grpSp>
          <p:sp>
            <p:nvSpPr>
              <p:cNvPr id="81" name="任意多边形: 形状 32"/>
              <p:cNvSpPr/>
              <p:nvPr/>
            </p:nvSpPr>
            <p:spPr>
              <a:xfrm>
                <a:off x="6622871" y="4467899"/>
                <a:ext cx="841410" cy="841416"/>
              </a:xfrm>
              <a:custGeom>
                <a:avLst/>
                <a:gdLst>
                  <a:gd name="connsiteX0" fmla="*/ 420705 w 841410"/>
                  <a:gd name="connsiteY0" fmla="*/ 0 h 841416"/>
                  <a:gd name="connsiteX1" fmla="*/ 841410 w 841410"/>
                  <a:gd name="connsiteY1" fmla="*/ 420708 h 841416"/>
                  <a:gd name="connsiteX2" fmla="*/ 420705 w 841410"/>
                  <a:gd name="connsiteY2" fmla="*/ 841416 h 841416"/>
                  <a:gd name="connsiteX3" fmla="*/ 0 w 841410"/>
                  <a:gd name="connsiteY3" fmla="*/ 420708 h 841416"/>
                  <a:gd name="connsiteX4" fmla="*/ 420705 w 841410"/>
                  <a:gd name="connsiteY4" fmla="*/ 0 h 8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410" h="841416">
                    <a:moveTo>
                      <a:pt x="420705" y="0"/>
                    </a:moveTo>
                    <a:cubicBezTo>
                      <a:pt x="653054" y="0"/>
                      <a:pt x="841410" y="188357"/>
                      <a:pt x="841410" y="420708"/>
                    </a:cubicBezTo>
                    <a:cubicBezTo>
                      <a:pt x="841410" y="653059"/>
                      <a:pt x="653054" y="841416"/>
                      <a:pt x="420705" y="841416"/>
                    </a:cubicBezTo>
                    <a:cubicBezTo>
                      <a:pt x="188356" y="841416"/>
                      <a:pt x="0" y="653059"/>
                      <a:pt x="0" y="420708"/>
                    </a:cubicBezTo>
                    <a:cubicBezTo>
                      <a:pt x="0" y="188357"/>
                      <a:pt x="188356" y="0"/>
                      <a:pt x="420705" y="0"/>
                    </a:cubicBezTo>
                    <a:close/>
                  </a:path>
                </a:pathLst>
              </a:cu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82" name="任意多边形: 形状 33"/>
              <p:cNvSpPr/>
              <p:nvPr/>
            </p:nvSpPr>
            <p:spPr>
              <a:xfrm>
                <a:off x="4589474" y="4467899"/>
                <a:ext cx="841410" cy="841416"/>
              </a:xfrm>
              <a:custGeom>
                <a:avLst/>
                <a:gdLst>
                  <a:gd name="connsiteX0" fmla="*/ 420705 w 841410"/>
                  <a:gd name="connsiteY0" fmla="*/ 0 h 841416"/>
                  <a:gd name="connsiteX1" fmla="*/ 841410 w 841410"/>
                  <a:gd name="connsiteY1" fmla="*/ 420708 h 841416"/>
                  <a:gd name="connsiteX2" fmla="*/ 420705 w 841410"/>
                  <a:gd name="connsiteY2" fmla="*/ 841416 h 841416"/>
                  <a:gd name="connsiteX3" fmla="*/ 0 w 841410"/>
                  <a:gd name="connsiteY3" fmla="*/ 420708 h 841416"/>
                  <a:gd name="connsiteX4" fmla="*/ 420705 w 841410"/>
                  <a:gd name="connsiteY4" fmla="*/ 0 h 8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410" h="841416">
                    <a:moveTo>
                      <a:pt x="420705" y="0"/>
                    </a:moveTo>
                    <a:cubicBezTo>
                      <a:pt x="653054" y="0"/>
                      <a:pt x="841410" y="188357"/>
                      <a:pt x="841410" y="420708"/>
                    </a:cubicBezTo>
                    <a:cubicBezTo>
                      <a:pt x="841410" y="653059"/>
                      <a:pt x="653054" y="841416"/>
                      <a:pt x="420705" y="841416"/>
                    </a:cubicBezTo>
                    <a:cubicBezTo>
                      <a:pt x="188356" y="841416"/>
                      <a:pt x="0" y="653059"/>
                      <a:pt x="0" y="420708"/>
                    </a:cubicBezTo>
                    <a:cubicBezTo>
                      <a:pt x="0" y="188357"/>
                      <a:pt x="188356" y="0"/>
                      <a:pt x="420705" y="0"/>
                    </a:cubicBezTo>
                    <a:close/>
                  </a:path>
                </a:pathLst>
              </a:cu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sp>
            <p:nvSpPr>
              <p:cNvPr id="83" name="任意多边形: 形状 34"/>
              <p:cNvSpPr/>
              <p:nvPr/>
            </p:nvSpPr>
            <p:spPr>
              <a:xfrm>
                <a:off x="5528860" y="2461900"/>
                <a:ext cx="841410" cy="841416"/>
              </a:xfrm>
              <a:custGeom>
                <a:avLst/>
                <a:gdLst>
                  <a:gd name="connsiteX0" fmla="*/ 420705 w 841410"/>
                  <a:gd name="connsiteY0" fmla="*/ 0 h 841416"/>
                  <a:gd name="connsiteX1" fmla="*/ 841410 w 841410"/>
                  <a:gd name="connsiteY1" fmla="*/ 420708 h 841416"/>
                  <a:gd name="connsiteX2" fmla="*/ 420705 w 841410"/>
                  <a:gd name="connsiteY2" fmla="*/ 841416 h 841416"/>
                  <a:gd name="connsiteX3" fmla="*/ 0 w 841410"/>
                  <a:gd name="connsiteY3" fmla="*/ 420708 h 841416"/>
                  <a:gd name="connsiteX4" fmla="*/ 420705 w 841410"/>
                  <a:gd name="connsiteY4" fmla="*/ 0 h 8414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410" h="841416">
                    <a:moveTo>
                      <a:pt x="420705" y="0"/>
                    </a:moveTo>
                    <a:cubicBezTo>
                      <a:pt x="653054" y="0"/>
                      <a:pt x="841410" y="188357"/>
                      <a:pt x="841410" y="420708"/>
                    </a:cubicBezTo>
                    <a:cubicBezTo>
                      <a:pt x="841410" y="653059"/>
                      <a:pt x="653054" y="841416"/>
                      <a:pt x="420705" y="841416"/>
                    </a:cubicBezTo>
                    <a:cubicBezTo>
                      <a:pt x="188356" y="841416"/>
                      <a:pt x="0" y="653059"/>
                      <a:pt x="0" y="420708"/>
                    </a:cubicBezTo>
                    <a:cubicBezTo>
                      <a:pt x="0" y="188357"/>
                      <a:pt x="188356" y="0"/>
                      <a:pt x="420705" y="0"/>
                    </a:cubicBezTo>
                    <a:close/>
                  </a:path>
                </a:pathLst>
              </a:cu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cs typeface="+mn-ea"/>
                  <a:sym typeface="+mn-lt"/>
                </a:endParaRPr>
              </a:p>
            </p:txBody>
          </p:sp>
        </p:grpSp>
        <p:sp>
          <p:nvSpPr>
            <p:cNvPr id="77" name="Shape 3669"/>
            <p:cNvSpPr/>
            <p:nvPr/>
          </p:nvSpPr>
          <p:spPr>
            <a:xfrm>
              <a:off x="6947663" y="4447672"/>
              <a:ext cx="326050" cy="377472"/>
            </a:xfrm>
            <a:custGeom>
              <a:avLst/>
              <a:gdLst/>
              <a:ahLst/>
              <a:cxnLst/>
              <a:rect l="0" t="0" r="0" b="0"/>
              <a:pathLst>
                <a:path w="120000" h="120000" extrusionOk="0">
                  <a:moveTo>
                    <a:pt x="112673" y="119782"/>
                  </a:moveTo>
                  <a:lnTo>
                    <a:pt x="112673" y="119782"/>
                  </a:lnTo>
                  <a:cubicBezTo>
                    <a:pt x="105347" y="119782"/>
                    <a:pt x="105347" y="119782"/>
                    <a:pt x="105347" y="119782"/>
                  </a:cubicBezTo>
                  <a:cubicBezTo>
                    <a:pt x="105347" y="0"/>
                    <a:pt x="105347" y="0"/>
                    <a:pt x="105347" y="0"/>
                  </a:cubicBezTo>
                  <a:cubicBezTo>
                    <a:pt x="112673" y="0"/>
                    <a:pt x="112673" y="0"/>
                    <a:pt x="112673" y="0"/>
                  </a:cubicBezTo>
                  <a:cubicBezTo>
                    <a:pt x="116210" y="0"/>
                    <a:pt x="119747" y="3043"/>
                    <a:pt x="119747" y="6086"/>
                  </a:cubicBezTo>
                  <a:cubicBezTo>
                    <a:pt x="119747" y="113695"/>
                    <a:pt x="119747" y="113695"/>
                    <a:pt x="119747" y="113695"/>
                  </a:cubicBezTo>
                  <a:cubicBezTo>
                    <a:pt x="119747" y="116739"/>
                    <a:pt x="116210" y="119782"/>
                    <a:pt x="112673" y="119782"/>
                  </a:cubicBezTo>
                  <a:close/>
                  <a:moveTo>
                    <a:pt x="14400" y="113695"/>
                  </a:moveTo>
                  <a:lnTo>
                    <a:pt x="14400" y="113695"/>
                  </a:lnTo>
                  <a:cubicBezTo>
                    <a:pt x="14400" y="107608"/>
                    <a:pt x="14400" y="107608"/>
                    <a:pt x="14400" y="107608"/>
                  </a:cubicBezTo>
                  <a:cubicBezTo>
                    <a:pt x="26778" y="107608"/>
                    <a:pt x="26778" y="107608"/>
                    <a:pt x="26778" y="107608"/>
                  </a:cubicBezTo>
                  <a:cubicBezTo>
                    <a:pt x="34105" y="107608"/>
                    <a:pt x="41178" y="101304"/>
                    <a:pt x="41178" y="95217"/>
                  </a:cubicBezTo>
                  <a:cubicBezTo>
                    <a:pt x="41178" y="87608"/>
                    <a:pt x="34105" y="82826"/>
                    <a:pt x="26778" y="82826"/>
                  </a:cubicBezTo>
                  <a:cubicBezTo>
                    <a:pt x="14400" y="82826"/>
                    <a:pt x="14400" y="82826"/>
                    <a:pt x="14400" y="82826"/>
                  </a:cubicBezTo>
                  <a:cubicBezTo>
                    <a:pt x="14400" y="72173"/>
                    <a:pt x="14400" y="72173"/>
                    <a:pt x="14400" y="72173"/>
                  </a:cubicBezTo>
                  <a:cubicBezTo>
                    <a:pt x="26778" y="72173"/>
                    <a:pt x="26778" y="72173"/>
                    <a:pt x="26778" y="72173"/>
                  </a:cubicBezTo>
                  <a:cubicBezTo>
                    <a:pt x="34105" y="72173"/>
                    <a:pt x="41178" y="66086"/>
                    <a:pt x="41178" y="59782"/>
                  </a:cubicBezTo>
                  <a:cubicBezTo>
                    <a:pt x="41178" y="53695"/>
                    <a:pt x="34105" y="47608"/>
                    <a:pt x="26778" y="47608"/>
                  </a:cubicBezTo>
                  <a:cubicBezTo>
                    <a:pt x="14400" y="47608"/>
                    <a:pt x="14400" y="47608"/>
                    <a:pt x="14400" y="47608"/>
                  </a:cubicBezTo>
                  <a:cubicBezTo>
                    <a:pt x="14400" y="36739"/>
                    <a:pt x="14400" y="36739"/>
                    <a:pt x="14400" y="36739"/>
                  </a:cubicBezTo>
                  <a:cubicBezTo>
                    <a:pt x="26778" y="36739"/>
                    <a:pt x="26778" y="36739"/>
                    <a:pt x="26778" y="36739"/>
                  </a:cubicBezTo>
                  <a:cubicBezTo>
                    <a:pt x="34105" y="36739"/>
                    <a:pt x="41178" y="32173"/>
                    <a:pt x="41178" y="24565"/>
                  </a:cubicBezTo>
                  <a:cubicBezTo>
                    <a:pt x="41178" y="18478"/>
                    <a:pt x="34105" y="12173"/>
                    <a:pt x="26778" y="12173"/>
                  </a:cubicBezTo>
                  <a:cubicBezTo>
                    <a:pt x="14400" y="12173"/>
                    <a:pt x="14400" y="12173"/>
                    <a:pt x="14400" y="12173"/>
                  </a:cubicBezTo>
                  <a:cubicBezTo>
                    <a:pt x="14400" y="6086"/>
                    <a:pt x="14400" y="6086"/>
                    <a:pt x="14400" y="6086"/>
                  </a:cubicBezTo>
                  <a:cubicBezTo>
                    <a:pt x="14400" y="3043"/>
                    <a:pt x="17936" y="0"/>
                    <a:pt x="21473" y="0"/>
                  </a:cubicBezTo>
                  <a:cubicBezTo>
                    <a:pt x="98273" y="0"/>
                    <a:pt x="98273" y="0"/>
                    <a:pt x="98273" y="0"/>
                  </a:cubicBezTo>
                  <a:cubicBezTo>
                    <a:pt x="98273" y="119782"/>
                    <a:pt x="98273" y="119782"/>
                    <a:pt x="98273" y="119782"/>
                  </a:cubicBezTo>
                  <a:cubicBezTo>
                    <a:pt x="21473" y="119782"/>
                    <a:pt x="21473" y="119782"/>
                    <a:pt x="21473" y="119782"/>
                  </a:cubicBezTo>
                  <a:cubicBezTo>
                    <a:pt x="17936" y="119782"/>
                    <a:pt x="14400" y="116739"/>
                    <a:pt x="14400" y="113695"/>
                  </a:cubicBezTo>
                  <a:close/>
                  <a:moveTo>
                    <a:pt x="34105" y="24565"/>
                  </a:moveTo>
                  <a:lnTo>
                    <a:pt x="34105" y="24565"/>
                  </a:lnTo>
                  <a:cubicBezTo>
                    <a:pt x="34105" y="29130"/>
                    <a:pt x="30315" y="30652"/>
                    <a:pt x="26778" y="30652"/>
                  </a:cubicBezTo>
                  <a:cubicBezTo>
                    <a:pt x="7326" y="30652"/>
                    <a:pt x="7326" y="30652"/>
                    <a:pt x="7326" y="30652"/>
                  </a:cubicBezTo>
                  <a:cubicBezTo>
                    <a:pt x="3789" y="30652"/>
                    <a:pt x="0" y="29130"/>
                    <a:pt x="0" y="24565"/>
                  </a:cubicBezTo>
                  <a:cubicBezTo>
                    <a:pt x="0" y="21521"/>
                    <a:pt x="3789" y="18478"/>
                    <a:pt x="7326" y="18478"/>
                  </a:cubicBezTo>
                  <a:cubicBezTo>
                    <a:pt x="26778" y="18478"/>
                    <a:pt x="26778" y="18478"/>
                    <a:pt x="26778" y="18478"/>
                  </a:cubicBezTo>
                  <a:cubicBezTo>
                    <a:pt x="30315" y="18478"/>
                    <a:pt x="34105" y="21521"/>
                    <a:pt x="34105" y="24565"/>
                  </a:cubicBezTo>
                  <a:close/>
                  <a:moveTo>
                    <a:pt x="7326" y="53695"/>
                  </a:moveTo>
                  <a:lnTo>
                    <a:pt x="7326" y="53695"/>
                  </a:lnTo>
                  <a:cubicBezTo>
                    <a:pt x="26778" y="53695"/>
                    <a:pt x="26778" y="53695"/>
                    <a:pt x="26778" y="53695"/>
                  </a:cubicBezTo>
                  <a:cubicBezTo>
                    <a:pt x="30315" y="53695"/>
                    <a:pt x="34105" y="56739"/>
                    <a:pt x="34105" y="59782"/>
                  </a:cubicBezTo>
                  <a:cubicBezTo>
                    <a:pt x="34105" y="63043"/>
                    <a:pt x="30315" y="66086"/>
                    <a:pt x="26778" y="66086"/>
                  </a:cubicBezTo>
                  <a:cubicBezTo>
                    <a:pt x="7326" y="66086"/>
                    <a:pt x="7326" y="66086"/>
                    <a:pt x="7326" y="66086"/>
                  </a:cubicBezTo>
                  <a:cubicBezTo>
                    <a:pt x="3789" y="66086"/>
                    <a:pt x="0" y="63043"/>
                    <a:pt x="0" y="59782"/>
                  </a:cubicBezTo>
                  <a:cubicBezTo>
                    <a:pt x="0" y="56739"/>
                    <a:pt x="3789" y="53695"/>
                    <a:pt x="7326" y="53695"/>
                  </a:cubicBezTo>
                  <a:close/>
                  <a:moveTo>
                    <a:pt x="7326" y="89130"/>
                  </a:moveTo>
                  <a:lnTo>
                    <a:pt x="7326" y="89130"/>
                  </a:lnTo>
                  <a:cubicBezTo>
                    <a:pt x="26778" y="89130"/>
                    <a:pt x="26778" y="89130"/>
                    <a:pt x="26778" y="89130"/>
                  </a:cubicBezTo>
                  <a:cubicBezTo>
                    <a:pt x="30315" y="89130"/>
                    <a:pt x="34105" y="90652"/>
                    <a:pt x="34105" y="95217"/>
                  </a:cubicBezTo>
                  <a:cubicBezTo>
                    <a:pt x="34105" y="98260"/>
                    <a:pt x="30315" y="101304"/>
                    <a:pt x="26778" y="101304"/>
                  </a:cubicBezTo>
                  <a:cubicBezTo>
                    <a:pt x="7326" y="101304"/>
                    <a:pt x="7326" y="101304"/>
                    <a:pt x="7326" y="101304"/>
                  </a:cubicBezTo>
                  <a:cubicBezTo>
                    <a:pt x="3789" y="101304"/>
                    <a:pt x="0" y="98260"/>
                    <a:pt x="0" y="95217"/>
                  </a:cubicBezTo>
                  <a:cubicBezTo>
                    <a:pt x="0" y="90652"/>
                    <a:pt x="3789" y="89130"/>
                    <a:pt x="7326" y="89130"/>
                  </a:cubicBezTo>
                  <a:close/>
                </a:path>
              </a:pathLst>
            </a:custGeom>
            <a:solidFill>
              <a:sysClr val="window" lastClr="FFFFFF"/>
            </a:solidFill>
            <a:ln>
              <a:noFill/>
            </a:ln>
          </p:spPr>
          <p:txBody>
            <a:bodyPr lIns="45713" tIns="22850" rIns="45713" bIns="22850" anchor="ctr" anchorCtr="0">
              <a:noAutofit/>
            </a:bodyPr>
            <a:lstStyle/>
            <a:p>
              <a:pPr>
                <a:defRPr/>
              </a:pPr>
              <a:endParaRPr sz="2000" kern="0">
                <a:solidFill>
                  <a:sysClr val="windowText" lastClr="000000"/>
                </a:solidFill>
                <a:latin typeface="微软雅黑" panose="020B0503020204020204" charset="-122"/>
                <a:ea typeface="微软雅黑" panose="020B0503020204020204" charset="-122"/>
                <a:cs typeface="+mn-ea"/>
                <a:sym typeface="+mn-lt"/>
              </a:endParaRPr>
            </a:p>
          </p:txBody>
        </p:sp>
        <p:sp>
          <p:nvSpPr>
            <p:cNvPr id="78" name="Shape 3746"/>
            <p:cNvSpPr/>
            <p:nvPr/>
          </p:nvSpPr>
          <p:spPr>
            <a:xfrm>
              <a:off x="4867067" y="4435894"/>
              <a:ext cx="413602" cy="398609"/>
            </a:xfrm>
            <a:custGeom>
              <a:avLst/>
              <a:gdLst/>
              <a:ahLst/>
              <a:cxnLst/>
              <a:rect l="0" t="0" r="0" b="0"/>
              <a:pathLst>
                <a:path w="120000" h="120000" extrusionOk="0">
                  <a:moveTo>
                    <a:pt x="102857" y="114000"/>
                  </a:moveTo>
                  <a:lnTo>
                    <a:pt x="102857" y="114000"/>
                  </a:lnTo>
                  <a:cubicBezTo>
                    <a:pt x="102857" y="115448"/>
                    <a:pt x="101461" y="116896"/>
                    <a:pt x="100066" y="116896"/>
                  </a:cubicBezTo>
                  <a:cubicBezTo>
                    <a:pt x="98671" y="116896"/>
                    <a:pt x="97275" y="115448"/>
                    <a:pt x="95880" y="114000"/>
                  </a:cubicBezTo>
                  <a:cubicBezTo>
                    <a:pt x="88903" y="106758"/>
                    <a:pt x="88903" y="106758"/>
                    <a:pt x="88903" y="106758"/>
                  </a:cubicBezTo>
                  <a:cubicBezTo>
                    <a:pt x="87508" y="105310"/>
                    <a:pt x="85913" y="103862"/>
                    <a:pt x="85913" y="102206"/>
                  </a:cubicBezTo>
                  <a:cubicBezTo>
                    <a:pt x="85913" y="99310"/>
                    <a:pt x="88903" y="96413"/>
                    <a:pt x="91694" y="96413"/>
                  </a:cubicBezTo>
                  <a:cubicBezTo>
                    <a:pt x="93089" y="96413"/>
                    <a:pt x="94485" y="97862"/>
                    <a:pt x="95880" y="99310"/>
                  </a:cubicBezTo>
                  <a:cubicBezTo>
                    <a:pt x="100066" y="102206"/>
                    <a:pt x="100066" y="102206"/>
                    <a:pt x="100066" y="102206"/>
                  </a:cubicBezTo>
                  <a:cubicBezTo>
                    <a:pt x="111428" y="90620"/>
                    <a:pt x="111428" y="90620"/>
                    <a:pt x="111428" y="90620"/>
                  </a:cubicBezTo>
                  <a:cubicBezTo>
                    <a:pt x="111428" y="89172"/>
                    <a:pt x="112823" y="89172"/>
                    <a:pt x="114219" y="89172"/>
                  </a:cubicBezTo>
                  <a:cubicBezTo>
                    <a:pt x="118405" y="89172"/>
                    <a:pt x="119800" y="92068"/>
                    <a:pt x="119800" y="94965"/>
                  </a:cubicBezTo>
                  <a:cubicBezTo>
                    <a:pt x="119800" y="96413"/>
                    <a:pt x="119800" y="97862"/>
                    <a:pt x="118405" y="99310"/>
                  </a:cubicBezTo>
                  <a:lnTo>
                    <a:pt x="102857" y="114000"/>
                  </a:lnTo>
                  <a:close/>
                  <a:moveTo>
                    <a:pt x="100066" y="93517"/>
                  </a:moveTo>
                  <a:lnTo>
                    <a:pt x="100066" y="93517"/>
                  </a:lnTo>
                  <a:cubicBezTo>
                    <a:pt x="97275" y="92068"/>
                    <a:pt x="94485" y="90620"/>
                    <a:pt x="91694" y="90620"/>
                  </a:cubicBezTo>
                  <a:cubicBezTo>
                    <a:pt x="85913" y="90620"/>
                    <a:pt x="80332" y="96413"/>
                    <a:pt x="80332" y="102206"/>
                  </a:cubicBezTo>
                  <a:cubicBezTo>
                    <a:pt x="80332" y="106758"/>
                    <a:pt x="81727" y="109655"/>
                    <a:pt x="84518" y="111103"/>
                  </a:cubicBezTo>
                  <a:cubicBezTo>
                    <a:pt x="91694" y="118344"/>
                    <a:pt x="91694" y="118344"/>
                    <a:pt x="91694" y="118344"/>
                  </a:cubicBezTo>
                  <a:cubicBezTo>
                    <a:pt x="91694" y="119793"/>
                    <a:pt x="93089" y="119793"/>
                    <a:pt x="93089" y="119793"/>
                  </a:cubicBezTo>
                  <a:cubicBezTo>
                    <a:pt x="5780" y="119793"/>
                    <a:pt x="5780" y="119793"/>
                    <a:pt x="5780" y="119793"/>
                  </a:cubicBezTo>
                  <a:cubicBezTo>
                    <a:pt x="2990" y="119793"/>
                    <a:pt x="0" y="118344"/>
                    <a:pt x="0" y="114000"/>
                  </a:cubicBezTo>
                  <a:cubicBezTo>
                    <a:pt x="0" y="114000"/>
                    <a:pt x="0" y="93517"/>
                    <a:pt x="15548" y="84827"/>
                  </a:cubicBezTo>
                  <a:cubicBezTo>
                    <a:pt x="23920" y="80275"/>
                    <a:pt x="21129" y="84827"/>
                    <a:pt x="32491" y="78827"/>
                  </a:cubicBezTo>
                  <a:cubicBezTo>
                    <a:pt x="43654" y="74482"/>
                    <a:pt x="46445" y="73034"/>
                    <a:pt x="46445" y="73034"/>
                  </a:cubicBezTo>
                  <a:cubicBezTo>
                    <a:pt x="46445" y="61241"/>
                    <a:pt x="46445" y="61241"/>
                    <a:pt x="46445" y="61241"/>
                  </a:cubicBezTo>
                  <a:cubicBezTo>
                    <a:pt x="46445" y="61241"/>
                    <a:pt x="42259" y="56896"/>
                    <a:pt x="40863" y="46758"/>
                  </a:cubicBezTo>
                  <a:cubicBezTo>
                    <a:pt x="38073" y="48206"/>
                    <a:pt x="38073" y="43862"/>
                    <a:pt x="38073" y="40965"/>
                  </a:cubicBezTo>
                  <a:cubicBezTo>
                    <a:pt x="38073" y="37862"/>
                    <a:pt x="36677" y="30620"/>
                    <a:pt x="39468" y="30620"/>
                  </a:cubicBezTo>
                  <a:cubicBezTo>
                    <a:pt x="38073" y="26275"/>
                    <a:pt x="38073" y="20482"/>
                    <a:pt x="38073" y="19034"/>
                  </a:cubicBezTo>
                  <a:cubicBezTo>
                    <a:pt x="39468" y="10137"/>
                    <a:pt x="48039" y="0"/>
                    <a:pt x="60598" y="0"/>
                  </a:cubicBezTo>
                  <a:cubicBezTo>
                    <a:pt x="74750" y="0"/>
                    <a:pt x="81727" y="10137"/>
                    <a:pt x="81727" y="19034"/>
                  </a:cubicBezTo>
                  <a:cubicBezTo>
                    <a:pt x="81727" y="20482"/>
                    <a:pt x="81727" y="26275"/>
                    <a:pt x="80332" y="30620"/>
                  </a:cubicBezTo>
                  <a:cubicBezTo>
                    <a:pt x="84518" y="30620"/>
                    <a:pt x="83122" y="37862"/>
                    <a:pt x="83122" y="40965"/>
                  </a:cubicBezTo>
                  <a:cubicBezTo>
                    <a:pt x="83122" y="43862"/>
                    <a:pt x="81727" y="48206"/>
                    <a:pt x="78936" y="46758"/>
                  </a:cubicBezTo>
                  <a:cubicBezTo>
                    <a:pt x="77541" y="56896"/>
                    <a:pt x="73355" y="61241"/>
                    <a:pt x="73355" y="61241"/>
                  </a:cubicBezTo>
                  <a:cubicBezTo>
                    <a:pt x="73355" y="73034"/>
                    <a:pt x="73355" y="73034"/>
                    <a:pt x="73355" y="73034"/>
                  </a:cubicBezTo>
                  <a:cubicBezTo>
                    <a:pt x="73355" y="73034"/>
                    <a:pt x="76146" y="74482"/>
                    <a:pt x="87508" y="78827"/>
                  </a:cubicBezTo>
                  <a:cubicBezTo>
                    <a:pt x="100066" y="84827"/>
                    <a:pt x="95880" y="80275"/>
                    <a:pt x="105647" y="84827"/>
                  </a:cubicBezTo>
                  <a:cubicBezTo>
                    <a:pt x="105647" y="86275"/>
                    <a:pt x="105647" y="86275"/>
                    <a:pt x="107043" y="86275"/>
                  </a:cubicBezTo>
                  <a:lnTo>
                    <a:pt x="100066" y="93517"/>
                  </a:lnTo>
                  <a:close/>
                  <a:moveTo>
                    <a:pt x="119800" y="106758"/>
                  </a:moveTo>
                  <a:lnTo>
                    <a:pt x="119800" y="106758"/>
                  </a:lnTo>
                  <a:cubicBezTo>
                    <a:pt x="119800" y="111103"/>
                    <a:pt x="119800" y="114000"/>
                    <a:pt x="119800" y="114000"/>
                  </a:cubicBezTo>
                  <a:cubicBezTo>
                    <a:pt x="119800" y="118344"/>
                    <a:pt x="118405" y="119793"/>
                    <a:pt x="114219" y="119793"/>
                  </a:cubicBezTo>
                  <a:cubicBezTo>
                    <a:pt x="105647" y="119793"/>
                    <a:pt x="105647" y="119793"/>
                    <a:pt x="105647" y="119793"/>
                  </a:cubicBezTo>
                  <a:cubicBezTo>
                    <a:pt x="107043" y="119793"/>
                    <a:pt x="107043" y="119793"/>
                    <a:pt x="107043" y="118344"/>
                  </a:cubicBezTo>
                  <a:lnTo>
                    <a:pt x="119800" y="106758"/>
                  </a:lnTo>
                  <a:close/>
                </a:path>
              </a:pathLst>
            </a:custGeom>
            <a:solidFill>
              <a:sysClr val="window" lastClr="FFFFFF"/>
            </a:solidFill>
            <a:ln>
              <a:noFill/>
            </a:ln>
          </p:spPr>
          <p:txBody>
            <a:bodyPr lIns="45713" tIns="22850" rIns="45713" bIns="22850" anchor="ctr" anchorCtr="0">
              <a:noAutofit/>
            </a:bodyPr>
            <a:lstStyle/>
            <a:p>
              <a:pPr>
                <a:defRPr/>
              </a:pPr>
              <a:endParaRPr sz="2000" kern="0">
                <a:solidFill>
                  <a:sysClr val="windowText" lastClr="000000"/>
                </a:solidFill>
                <a:latin typeface="微软雅黑" panose="020B0503020204020204" charset="-122"/>
                <a:ea typeface="微软雅黑" panose="020B0503020204020204" charset="-122"/>
                <a:cs typeface="+mn-ea"/>
                <a:sym typeface="+mn-lt"/>
              </a:endParaRPr>
            </a:p>
          </p:txBody>
        </p:sp>
        <p:sp>
          <p:nvSpPr>
            <p:cNvPr id="79" name="Shape 3774"/>
            <p:cNvSpPr/>
            <p:nvPr/>
          </p:nvSpPr>
          <p:spPr>
            <a:xfrm>
              <a:off x="5811887" y="2420836"/>
              <a:ext cx="413599" cy="416728"/>
            </a:xfrm>
            <a:custGeom>
              <a:avLst/>
              <a:gdLst/>
              <a:ahLst/>
              <a:cxnLst/>
              <a:rect l="0" t="0" r="0" b="0"/>
              <a:pathLst>
                <a:path w="120000" h="120000" extrusionOk="0">
                  <a:moveTo>
                    <a:pt x="59202" y="119802"/>
                  </a:moveTo>
                  <a:lnTo>
                    <a:pt x="59202" y="119802"/>
                  </a:lnTo>
                  <a:cubicBezTo>
                    <a:pt x="26710" y="119802"/>
                    <a:pt x="0" y="93399"/>
                    <a:pt x="0" y="59901"/>
                  </a:cubicBezTo>
                  <a:cubicBezTo>
                    <a:pt x="0" y="26403"/>
                    <a:pt x="26710" y="0"/>
                    <a:pt x="59202" y="0"/>
                  </a:cubicBezTo>
                  <a:cubicBezTo>
                    <a:pt x="92890" y="0"/>
                    <a:pt x="119800" y="26403"/>
                    <a:pt x="119800" y="59901"/>
                  </a:cubicBezTo>
                  <a:cubicBezTo>
                    <a:pt x="119800" y="93399"/>
                    <a:pt x="92890" y="119802"/>
                    <a:pt x="59202" y="119802"/>
                  </a:cubicBezTo>
                  <a:close/>
                  <a:moveTo>
                    <a:pt x="92890" y="25024"/>
                  </a:moveTo>
                  <a:lnTo>
                    <a:pt x="92890" y="25024"/>
                  </a:lnTo>
                  <a:cubicBezTo>
                    <a:pt x="92890" y="25024"/>
                    <a:pt x="92890" y="25024"/>
                    <a:pt x="92890" y="23645"/>
                  </a:cubicBezTo>
                  <a:lnTo>
                    <a:pt x="91495" y="23645"/>
                  </a:lnTo>
                  <a:cubicBezTo>
                    <a:pt x="91495" y="23645"/>
                    <a:pt x="91495" y="23645"/>
                    <a:pt x="91495" y="25024"/>
                  </a:cubicBezTo>
                  <a:cubicBezTo>
                    <a:pt x="91495" y="25024"/>
                    <a:pt x="91495" y="25024"/>
                    <a:pt x="92890" y="25024"/>
                  </a:cubicBezTo>
                  <a:cubicBezTo>
                    <a:pt x="92890" y="26403"/>
                    <a:pt x="92890" y="26403"/>
                    <a:pt x="91495" y="26403"/>
                  </a:cubicBezTo>
                  <a:cubicBezTo>
                    <a:pt x="91495" y="27783"/>
                    <a:pt x="91495" y="27783"/>
                    <a:pt x="91495" y="27783"/>
                  </a:cubicBezTo>
                  <a:lnTo>
                    <a:pt x="90099" y="27783"/>
                  </a:lnTo>
                  <a:cubicBezTo>
                    <a:pt x="90099" y="27783"/>
                    <a:pt x="90099" y="27783"/>
                    <a:pt x="91495" y="27783"/>
                  </a:cubicBezTo>
                  <a:cubicBezTo>
                    <a:pt x="91495" y="27783"/>
                    <a:pt x="91495" y="27783"/>
                    <a:pt x="92890" y="27783"/>
                  </a:cubicBezTo>
                  <a:cubicBezTo>
                    <a:pt x="92890" y="26403"/>
                    <a:pt x="92890" y="26403"/>
                    <a:pt x="92890" y="26403"/>
                  </a:cubicBezTo>
                  <a:cubicBezTo>
                    <a:pt x="92890" y="25024"/>
                    <a:pt x="92890" y="25024"/>
                    <a:pt x="94485" y="25024"/>
                  </a:cubicBezTo>
                  <a:lnTo>
                    <a:pt x="92890" y="25024"/>
                  </a:lnTo>
                  <a:close/>
                  <a:moveTo>
                    <a:pt x="94485" y="26403"/>
                  </a:moveTo>
                  <a:lnTo>
                    <a:pt x="94485" y="26403"/>
                  </a:lnTo>
                  <a:close/>
                  <a:moveTo>
                    <a:pt x="108438" y="66798"/>
                  </a:moveTo>
                  <a:lnTo>
                    <a:pt x="108438" y="66798"/>
                  </a:lnTo>
                  <a:cubicBezTo>
                    <a:pt x="108438" y="65418"/>
                    <a:pt x="108438" y="64039"/>
                    <a:pt x="108438" y="64039"/>
                  </a:cubicBezTo>
                  <a:cubicBezTo>
                    <a:pt x="108438" y="62660"/>
                    <a:pt x="108438" y="64039"/>
                    <a:pt x="107043" y="64039"/>
                  </a:cubicBezTo>
                  <a:cubicBezTo>
                    <a:pt x="107043" y="62660"/>
                    <a:pt x="107043" y="62660"/>
                    <a:pt x="107043" y="62660"/>
                  </a:cubicBezTo>
                  <a:cubicBezTo>
                    <a:pt x="107043" y="62660"/>
                    <a:pt x="107043" y="62660"/>
                    <a:pt x="107043" y="64039"/>
                  </a:cubicBezTo>
                  <a:cubicBezTo>
                    <a:pt x="107043" y="64039"/>
                    <a:pt x="105647" y="65418"/>
                    <a:pt x="107043" y="65418"/>
                  </a:cubicBezTo>
                  <a:cubicBezTo>
                    <a:pt x="107043" y="66798"/>
                    <a:pt x="107043" y="66798"/>
                    <a:pt x="108438" y="66798"/>
                  </a:cubicBezTo>
                  <a:close/>
                  <a:moveTo>
                    <a:pt x="12757" y="71133"/>
                  </a:moveTo>
                  <a:lnTo>
                    <a:pt x="12757" y="71133"/>
                  </a:lnTo>
                  <a:cubicBezTo>
                    <a:pt x="14152" y="71133"/>
                    <a:pt x="14152" y="71133"/>
                    <a:pt x="14152" y="71133"/>
                  </a:cubicBezTo>
                  <a:cubicBezTo>
                    <a:pt x="14152" y="69753"/>
                    <a:pt x="14152" y="69753"/>
                    <a:pt x="14152" y="69753"/>
                  </a:cubicBezTo>
                  <a:cubicBezTo>
                    <a:pt x="14152" y="69753"/>
                    <a:pt x="14152" y="69753"/>
                    <a:pt x="12757" y="69753"/>
                  </a:cubicBezTo>
                  <a:lnTo>
                    <a:pt x="12757" y="71133"/>
                  </a:lnTo>
                  <a:cubicBezTo>
                    <a:pt x="12757" y="69753"/>
                    <a:pt x="12757" y="69753"/>
                    <a:pt x="12757" y="69753"/>
                  </a:cubicBezTo>
                  <a:cubicBezTo>
                    <a:pt x="12757" y="69753"/>
                    <a:pt x="12757" y="69753"/>
                    <a:pt x="11362" y="69753"/>
                  </a:cubicBezTo>
                  <a:cubicBezTo>
                    <a:pt x="12757" y="71133"/>
                    <a:pt x="12757" y="71133"/>
                    <a:pt x="12757" y="71133"/>
                  </a:cubicBezTo>
                  <a:close/>
                  <a:moveTo>
                    <a:pt x="14152" y="53004"/>
                  </a:moveTo>
                  <a:lnTo>
                    <a:pt x="14152" y="53004"/>
                  </a:lnTo>
                  <a:close/>
                  <a:moveTo>
                    <a:pt x="14152" y="44532"/>
                  </a:moveTo>
                  <a:lnTo>
                    <a:pt x="14152" y="44532"/>
                  </a:lnTo>
                  <a:lnTo>
                    <a:pt x="14152" y="43152"/>
                  </a:lnTo>
                  <a:lnTo>
                    <a:pt x="14152" y="44532"/>
                  </a:lnTo>
                  <a:close/>
                  <a:moveTo>
                    <a:pt x="26710" y="25024"/>
                  </a:moveTo>
                  <a:lnTo>
                    <a:pt x="26710" y="25024"/>
                  </a:lnTo>
                  <a:cubicBezTo>
                    <a:pt x="26710" y="25024"/>
                    <a:pt x="26710" y="25024"/>
                    <a:pt x="25315" y="25024"/>
                  </a:cubicBezTo>
                  <a:cubicBezTo>
                    <a:pt x="26710" y="25024"/>
                    <a:pt x="26710" y="25024"/>
                    <a:pt x="26710" y="25024"/>
                  </a:cubicBezTo>
                  <a:close/>
                  <a:moveTo>
                    <a:pt x="25315" y="26403"/>
                  </a:moveTo>
                  <a:lnTo>
                    <a:pt x="25315" y="26403"/>
                  </a:lnTo>
                  <a:close/>
                  <a:moveTo>
                    <a:pt x="38073" y="16748"/>
                  </a:moveTo>
                  <a:lnTo>
                    <a:pt x="38073" y="16748"/>
                  </a:lnTo>
                  <a:lnTo>
                    <a:pt x="39468" y="16748"/>
                  </a:lnTo>
                  <a:lnTo>
                    <a:pt x="38073" y="16748"/>
                  </a:lnTo>
                  <a:cubicBezTo>
                    <a:pt x="39468" y="16748"/>
                    <a:pt x="39468" y="16748"/>
                    <a:pt x="39468" y="16748"/>
                  </a:cubicBezTo>
                  <a:lnTo>
                    <a:pt x="39468" y="18128"/>
                  </a:lnTo>
                  <a:lnTo>
                    <a:pt x="39468" y="16748"/>
                  </a:lnTo>
                  <a:cubicBezTo>
                    <a:pt x="38073" y="16748"/>
                    <a:pt x="38073" y="18128"/>
                    <a:pt x="38073" y="18128"/>
                  </a:cubicBezTo>
                  <a:cubicBezTo>
                    <a:pt x="38073" y="18128"/>
                    <a:pt x="38073" y="18128"/>
                    <a:pt x="38073" y="16748"/>
                  </a:cubicBezTo>
                  <a:cubicBezTo>
                    <a:pt x="38073" y="18128"/>
                    <a:pt x="38073" y="18128"/>
                    <a:pt x="38073" y="18128"/>
                  </a:cubicBezTo>
                  <a:cubicBezTo>
                    <a:pt x="38073" y="18128"/>
                    <a:pt x="38073" y="18128"/>
                    <a:pt x="39468" y="18128"/>
                  </a:cubicBezTo>
                  <a:lnTo>
                    <a:pt x="38073" y="18128"/>
                  </a:lnTo>
                  <a:lnTo>
                    <a:pt x="39468" y="18128"/>
                  </a:lnTo>
                  <a:lnTo>
                    <a:pt x="38073" y="18128"/>
                  </a:lnTo>
                  <a:cubicBezTo>
                    <a:pt x="39468" y="18128"/>
                    <a:pt x="39468" y="18128"/>
                    <a:pt x="39468" y="18128"/>
                  </a:cubicBezTo>
                  <a:cubicBezTo>
                    <a:pt x="39468" y="18128"/>
                    <a:pt x="40863" y="19507"/>
                    <a:pt x="39468" y="19507"/>
                  </a:cubicBezTo>
                  <a:lnTo>
                    <a:pt x="38073" y="19507"/>
                  </a:lnTo>
                  <a:lnTo>
                    <a:pt x="39468" y="19507"/>
                  </a:lnTo>
                  <a:cubicBezTo>
                    <a:pt x="38073" y="19507"/>
                    <a:pt x="38073" y="19507"/>
                    <a:pt x="38073" y="19507"/>
                  </a:cubicBezTo>
                  <a:cubicBezTo>
                    <a:pt x="38073" y="20886"/>
                    <a:pt x="36677" y="20886"/>
                    <a:pt x="38073" y="20886"/>
                  </a:cubicBezTo>
                  <a:cubicBezTo>
                    <a:pt x="38073" y="19507"/>
                    <a:pt x="38073" y="19507"/>
                    <a:pt x="38073" y="19507"/>
                  </a:cubicBezTo>
                  <a:cubicBezTo>
                    <a:pt x="38073" y="20886"/>
                    <a:pt x="38073" y="20886"/>
                    <a:pt x="38073" y="20886"/>
                  </a:cubicBezTo>
                  <a:lnTo>
                    <a:pt x="39468" y="20886"/>
                  </a:lnTo>
                  <a:cubicBezTo>
                    <a:pt x="39468" y="20886"/>
                    <a:pt x="39468" y="20886"/>
                    <a:pt x="40863" y="20886"/>
                  </a:cubicBezTo>
                  <a:cubicBezTo>
                    <a:pt x="42259" y="20886"/>
                    <a:pt x="42259" y="20886"/>
                    <a:pt x="42259" y="20886"/>
                  </a:cubicBezTo>
                  <a:cubicBezTo>
                    <a:pt x="42259" y="22266"/>
                    <a:pt x="42259" y="22266"/>
                    <a:pt x="42259" y="22266"/>
                  </a:cubicBezTo>
                  <a:cubicBezTo>
                    <a:pt x="42259" y="22266"/>
                    <a:pt x="40863" y="22266"/>
                    <a:pt x="40863" y="20886"/>
                  </a:cubicBezTo>
                  <a:cubicBezTo>
                    <a:pt x="40863" y="22266"/>
                    <a:pt x="42259" y="22266"/>
                    <a:pt x="40863" y="22266"/>
                  </a:cubicBezTo>
                  <a:cubicBezTo>
                    <a:pt x="39468" y="20886"/>
                    <a:pt x="39468" y="20886"/>
                    <a:pt x="39468" y="20886"/>
                  </a:cubicBezTo>
                  <a:lnTo>
                    <a:pt x="39468" y="22266"/>
                  </a:lnTo>
                  <a:cubicBezTo>
                    <a:pt x="38073" y="20886"/>
                    <a:pt x="38073" y="20886"/>
                    <a:pt x="38073" y="20886"/>
                  </a:cubicBezTo>
                  <a:cubicBezTo>
                    <a:pt x="38073" y="20886"/>
                    <a:pt x="38073" y="20886"/>
                    <a:pt x="38073" y="22266"/>
                  </a:cubicBezTo>
                  <a:cubicBezTo>
                    <a:pt x="39468" y="22266"/>
                    <a:pt x="39468" y="22266"/>
                    <a:pt x="39468" y="22266"/>
                  </a:cubicBezTo>
                  <a:lnTo>
                    <a:pt x="39468" y="20886"/>
                  </a:lnTo>
                  <a:cubicBezTo>
                    <a:pt x="39468" y="22266"/>
                    <a:pt x="39468" y="22266"/>
                    <a:pt x="39468" y="22266"/>
                  </a:cubicBezTo>
                  <a:lnTo>
                    <a:pt x="38073" y="22266"/>
                  </a:lnTo>
                  <a:cubicBezTo>
                    <a:pt x="39468" y="22266"/>
                    <a:pt x="38073" y="22266"/>
                    <a:pt x="38073" y="23645"/>
                  </a:cubicBezTo>
                  <a:cubicBezTo>
                    <a:pt x="38073" y="23645"/>
                    <a:pt x="38073" y="22266"/>
                    <a:pt x="39468" y="22266"/>
                  </a:cubicBezTo>
                  <a:lnTo>
                    <a:pt x="39468" y="23645"/>
                  </a:lnTo>
                  <a:cubicBezTo>
                    <a:pt x="39468" y="23645"/>
                    <a:pt x="39468" y="23645"/>
                    <a:pt x="39468" y="22266"/>
                  </a:cubicBezTo>
                  <a:lnTo>
                    <a:pt x="40863" y="22266"/>
                  </a:lnTo>
                  <a:cubicBezTo>
                    <a:pt x="40863" y="22266"/>
                    <a:pt x="40863" y="22266"/>
                    <a:pt x="42259" y="22266"/>
                  </a:cubicBezTo>
                  <a:lnTo>
                    <a:pt x="40863" y="22266"/>
                  </a:lnTo>
                  <a:cubicBezTo>
                    <a:pt x="40863" y="23645"/>
                    <a:pt x="40863" y="23645"/>
                    <a:pt x="42259" y="23645"/>
                  </a:cubicBezTo>
                  <a:cubicBezTo>
                    <a:pt x="40863" y="23645"/>
                    <a:pt x="40863" y="23645"/>
                    <a:pt x="40863" y="23645"/>
                  </a:cubicBezTo>
                  <a:lnTo>
                    <a:pt x="40863" y="25024"/>
                  </a:lnTo>
                  <a:cubicBezTo>
                    <a:pt x="39468" y="25024"/>
                    <a:pt x="39468" y="25024"/>
                    <a:pt x="39468" y="25024"/>
                  </a:cubicBezTo>
                  <a:cubicBezTo>
                    <a:pt x="39468" y="25024"/>
                    <a:pt x="39468" y="25024"/>
                    <a:pt x="38073" y="25024"/>
                  </a:cubicBezTo>
                  <a:lnTo>
                    <a:pt x="38073" y="26403"/>
                  </a:lnTo>
                  <a:cubicBezTo>
                    <a:pt x="38073" y="26403"/>
                    <a:pt x="38073" y="26403"/>
                    <a:pt x="38073" y="27783"/>
                  </a:cubicBezTo>
                  <a:cubicBezTo>
                    <a:pt x="38073" y="27783"/>
                    <a:pt x="38073" y="27783"/>
                    <a:pt x="36677" y="27783"/>
                  </a:cubicBezTo>
                  <a:cubicBezTo>
                    <a:pt x="36677" y="27783"/>
                    <a:pt x="36677" y="29359"/>
                    <a:pt x="35282" y="29359"/>
                  </a:cubicBezTo>
                  <a:cubicBezTo>
                    <a:pt x="35282" y="29359"/>
                    <a:pt x="35282" y="29359"/>
                    <a:pt x="35282" y="27783"/>
                  </a:cubicBezTo>
                  <a:cubicBezTo>
                    <a:pt x="35282" y="27783"/>
                    <a:pt x="35282" y="27783"/>
                    <a:pt x="35282" y="29359"/>
                  </a:cubicBezTo>
                  <a:cubicBezTo>
                    <a:pt x="33887" y="29359"/>
                    <a:pt x="35282" y="29359"/>
                    <a:pt x="33887" y="29359"/>
                  </a:cubicBezTo>
                  <a:cubicBezTo>
                    <a:pt x="33887" y="29359"/>
                    <a:pt x="33887" y="29359"/>
                    <a:pt x="35282" y="29359"/>
                  </a:cubicBezTo>
                  <a:cubicBezTo>
                    <a:pt x="33887" y="29359"/>
                    <a:pt x="33887" y="29359"/>
                    <a:pt x="33887" y="29359"/>
                  </a:cubicBezTo>
                  <a:cubicBezTo>
                    <a:pt x="33887" y="30738"/>
                    <a:pt x="33887" y="29359"/>
                    <a:pt x="33887" y="30738"/>
                  </a:cubicBezTo>
                  <a:lnTo>
                    <a:pt x="35282" y="30738"/>
                  </a:lnTo>
                  <a:cubicBezTo>
                    <a:pt x="33887" y="30738"/>
                    <a:pt x="33887" y="30738"/>
                    <a:pt x="33887" y="30738"/>
                  </a:cubicBezTo>
                  <a:cubicBezTo>
                    <a:pt x="33887" y="30738"/>
                    <a:pt x="33887" y="30738"/>
                    <a:pt x="33887" y="32118"/>
                  </a:cubicBezTo>
                  <a:cubicBezTo>
                    <a:pt x="33887" y="32118"/>
                    <a:pt x="33887" y="32118"/>
                    <a:pt x="33887" y="33497"/>
                  </a:cubicBezTo>
                  <a:cubicBezTo>
                    <a:pt x="33887" y="33497"/>
                    <a:pt x="33887" y="33497"/>
                    <a:pt x="33887" y="34876"/>
                  </a:cubicBezTo>
                  <a:cubicBezTo>
                    <a:pt x="33887" y="34876"/>
                    <a:pt x="33887" y="34876"/>
                    <a:pt x="32491" y="34876"/>
                  </a:cubicBezTo>
                  <a:lnTo>
                    <a:pt x="33887" y="34876"/>
                  </a:lnTo>
                  <a:cubicBezTo>
                    <a:pt x="33887" y="34876"/>
                    <a:pt x="33887" y="34876"/>
                    <a:pt x="32491" y="34876"/>
                  </a:cubicBezTo>
                  <a:cubicBezTo>
                    <a:pt x="30897" y="34876"/>
                    <a:pt x="32491" y="34876"/>
                    <a:pt x="30897" y="34876"/>
                  </a:cubicBezTo>
                  <a:lnTo>
                    <a:pt x="32491" y="34876"/>
                  </a:lnTo>
                  <a:lnTo>
                    <a:pt x="30897" y="34876"/>
                  </a:lnTo>
                  <a:lnTo>
                    <a:pt x="30897" y="33497"/>
                  </a:lnTo>
                  <a:lnTo>
                    <a:pt x="30897" y="34876"/>
                  </a:lnTo>
                  <a:cubicBezTo>
                    <a:pt x="30897" y="34876"/>
                    <a:pt x="30897" y="34876"/>
                    <a:pt x="29501" y="34876"/>
                  </a:cubicBezTo>
                  <a:lnTo>
                    <a:pt x="29501" y="33497"/>
                  </a:lnTo>
                  <a:cubicBezTo>
                    <a:pt x="29501" y="34876"/>
                    <a:pt x="29501" y="33497"/>
                    <a:pt x="29501" y="33497"/>
                  </a:cubicBezTo>
                  <a:lnTo>
                    <a:pt x="29501" y="34876"/>
                  </a:lnTo>
                  <a:cubicBezTo>
                    <a:pt x="28106" y="34876"/>
                    <a:pt x="28106" y="34876"/>
                    <a:pt x="28106" y="33497"/>
                  </a:cubicBezTo>
                  <a:cubicBezTo>
                    <a:pt x="28106" y="33497"/>
                    <a:pt x="29501" y="33497"/>
                    <a:pt x="28106" y="33497"/>
                  </a:cubicBezTo>
                  <a:cubicBezTo>
                    <a:pt x="28106" y="32118"/>
                    <a:pt x="28106" y="32118"/>
                    <a:pt x="28106" y="32118"/>
                  </a:cubicBezTo>
                  <a:lnTo>
                    <a:pt x="28106" y="33497"/>
                  </a:lnTo>
                  <a:cubicBezTo>
                    <a:pt x="28106" y="33497"/>
                    <a:pt x="28106" y="33497"/>
                    <a:pt x="28106" y="32118"/>
                  </a:cubicBezTo>
                  <a:lnTo>
                    <a:pt x="28106" y="33497"/>
                  </a:lnTo>
                  <a:cubicBezTo>
                    <a:pt x="26710" y="32118"/>
                    <a:pt x="28106" y="32118"/>
                    <a:pt x="28106" y="32118"/>
                  </a:cubicBezTo>
                  <a:cubicBezTo>
                    <a:pt x="28106" y="32118"/>
                    <a:pt x="28106" y="32118"/>
                    <a:pt x="26710" y="32118"/>
                  </a:cubicBezTo>
                  <a:cubicBezTo>
                    <a:pt x="26710" y="32118"/>
                    <a:pt x="26710" y="32118"/>
                    <a:pt x="28106" y="32118"/>
                  </a:cubicBezTo>
                  <a:cubicBezTo>
                    <a:pt x="28106" y="32118"/>
                    <a:pt x="28106" y="32118"/>
                    <a:pt x="28106" y="30738"/>
                  </a:cubicBezTo>
                  <a:cubicBezTo>
                    <a:pt x="28106" y="32118"/>
                    <a:pt x="28106" y="32118"/>
                    <a:pt x="28106" y="32118"/>
                  </a:cubicBezTo>
                  <a:cubicBezTo>
                    <a:pt x="26710" y="32118"/>
                    <a:pt x="26710" y="32118"/>
                    <a:pt x="26710" y="32118"/>
                  </a:cubicBezTo>
                  <a:cubicBezTo>
                    <a:pt x="26710" y="32118"/>
                    <a:pt x="26710" y="32118"/>
                    <a:pt x="26710" y="30738"/>
                  </a:cubicBezTo>
                  <a:cubicBezTo>
                    <a:pt x="26710" y="30738"/>
                    <a:pt x="26710" y="30738"/>
                    <a:pt x="28106" y="30738"/>
                  </a:cubicBezTo>
                  <a:cubicBezTo>
                    <a:pt x="28106" y="30738"/>
                    <a:pt x="28106" y="30738"/>
                    <a:pt x="26710" y="30738"/>
                  </a:cubicBezTo>
                  <a:lnTo>
                    <a:pt x="26710" y="32118"/>
                  </a:lnTo>
                  <a:cubicBezTo>
                    <a:pt x="26710" y="32118"/>
                    <a:pt x="26710" y="32118"/>
                    <a:pt x="26710" y="30738"/>
                  </a:cubicBezTo>
                  <a:cubicBezTo>
                    <a:pt x="26710" y="30738"/>
                    <a:pt x="26710" y="30738"/>
                    <a:pt x="25315" y="30738"/>
                  </a:cubicBezTo>
                  <a:lnTo>
                    <a:pt x="25315" y="29359"/>
                  </a:lnTo>
                  <a:lnTo>
                    <a:pt x="26710" y="29359"/>
                  </a:lnTo>
                  <a:cubicBezTo>
                    <a:pt x="26710" y="29359"/>
                    <a:pt x="26710" y="29359"/>
                    <a:pt x="28106" y="29359"/>
                  </a:cubicBezTo>
                  <a:cubicBezTo>
                    <a:pt x="26710" y="29359"/>
                    <a:pt x="26710" y="29359"/>
                    <a:pt x="26710" y="29359"/>
                  </a:cubicBezTo>
                  <a:lnTo>
                    <a:pt x="25315" y="29359"/>
                  </a:lnTo>
                  <a:lnTo>
                    <a:pt x="26710" y="29359"/>
                  </a:lnTo>
                  <a:cubicBezTo>
                    <a:pt x="25315" y="29359"/>
                    <a:pt x="25315" y="29359"/>
                    <a:pt x="25315" y="29359"/>
                  </a:cubicBezTo>
                  <a:cubicBezTo>
                    <a:pt x="25315" y="27783"/>
                    <a:pt x="26710" y="27783"/>
                    <a:pt x="26710" y="27783"/>
                  </a:cubicBezTo>
                  <a:cubicBezTo>
                    <a:pt x="25315" y="27783"/>
                    <a:pt x="25315" y="27783"/>
                    <a:pt x="25315" y="27783"/>
                  </a:cubicBezTo>
                  <a:cubicBezTo>
                    <a:pt x="25315" y="27783"/>
                    <a:pt x="25315" y="27783"/>
                    <a:pt x="26710" y="27783"/>
                  </a:cubicBezTo>
                  <a:lnTo>
                    <a:pt x="25315" y="27783"/>
                  </a:lnTo>
                  <a:lnTo>
                    <a:pt x="26710" y="27783"/>
                  </a:lnTo>
                  <a:cubicBezTo>
                    <a:pt x="25315" y="27783"/>
                    <a:pt x="25315" y="27783"/>
                    <a:pt x="25315" y="27783"/>
                  </a:cubicBezTo>
                  <a:cubicBezTo>
                    <a:pt x="25315" y="27783"/>
                    <a:pt x="25315" y="27783"/>
                    <a:pt x="26710" y="27783"/>
                  </a:cubicBezTo>
                  <a:cubicBezTo>
                    <a:pt x="25315" y="27783"/>
                    <a:pt x="25315" y="27783"/>
                    <a:pt x="25315" y="27783"/>
                  </a:cubicBezTo>
                  <a:cubicBezTo>
                    <a:pt x="25315" y="27783"/>
                    <a:pt x="25315" y="27783"/>
                    <a:pt x="26710" y="26403"/>
                  </a:cubicBezTo>
                  <a:cubicBezTo>
                    <a:pt x="26710" y="25024"/>
                    <a:pt x="26710" y="25024"/>
                    <a:pt x="26710" y="25024"/>
                  </a:cubicBezTo>
                  <a:lnTo>
                    <a:pt x="25315" y="25024"/>
                  </a:lnTo>
                  <a:cubicBezTo>
                    <a:pt x="25315" y="25024"/>
                    <a:pt x="25315" y="25024"/>
                    <a:pt x="26710" y="26403"/>
                  </a:cubicBezTo>
                  <a:cubicBezTo>
                    <a:pt x="26710" y="26403"/>
                    <a:pt x="26710" y="26403"/>
                    <a:pt x="25315" y="26403"/>
                  </a:cubicBezTo>
                  <a:cubicBezTo>
                    <a:pt x="23920" y="27783"/>
                    <a:pt x="22524" y="29359"/>
                    <a:pt x="21129" y="30738"/>
                  </a:cubicBezTo>
                  <a:lnTo>
                    <a:pt x="22524" y="30738"/>
                  </a:lnTo>
                  <a:cubicBezTo>
                    <a:pt x="22524" y="30738"/>
                    <a:pt x="22524" y="32118"/>
                    <a:pt x="23920" y="32118"/>
                  </a:cubicBezTo>
                  <a:cubicBezTo>
                    <a:pt x="22524" y="32118"/>
                    <a:pt x="22524" y="32118"/>
                    <a:pt x="22524" y="32118"/>
                  </a:cubicBezTo>
                  <a:lnTo>
                    <a:pt x="22524" y="33497"/>
                  </a:lnTo>
                  <a:lnTo>
                    <a:pt x="21129" y="33497"/>
                  </a:lnTo>
                  <a:cubicBezTo>
                    <a:pt x="21129" y="32118"/>
                    <a:pt x="21129" y="32118"/>
                    <a:pt x="21129" y="32118"/>
                  </a:cubicBezTo>
                  <a:lnTo>
                    <a:pt x="19734" y="32118"/>
                  </a:lnTo>
                  <a:lnTo>
                    <a:pt x="19734" y="33497"/>
                  </a:lnTo>
                  <a:cubicBezTo>
                    <a:pt x="19734" y="33497"/>
                    <a:pt x="19734" y="33497"/>
                    <a:pt x="21129" y="33497"/>
                  </a:cubicBezTo>
                  <a:cubicBezTo>
                    <a:pt x="21129" y="33497"/>
                    <a:pt x="21129" y="33497"/>
                    <a:pt x="21129" y="34876"/>
                  </a:cubicBezTo>
                  <a:lnTo>
                    <a:pt x="21129" y="33497"/>
                  </a:lnTo>
                  <a:cubicBezTo>
                    <a:pt x="21129" y="34876"/>
                    <a:pt x="21129" y="34876"/>
                    <a:pt x="21129" y="34876"/>
                  </a:cubicBezTo>
                  <a:cubicBezTo>
                    <a:pt x="19734" y="34876"/>
                    <a:pt x="19734" y="34876"/>
                    <a:pt x="19734" y="33497"/>
                  </a:cubicBezTo>
                  <a:lnTo>
                    <a:pt x="19734" y="34876"/>
                  </a:lnTo>
                  <a:lnTo>
                    <a:pt x="19734" y="33497"/>
                  </a:lnTo>
                  <a:cubicBezTo>
                    <a:pt x="19734" y="34876"/>
                    <a:pt x="19734" y="34876"/>
                    <a:pt x="19734" y="34876"/>
                  </a:cubicBezTo>
                  <a:cubicBezTo>
                    <a:pt x="19734" y="34876"/>
                    <a:pt x="21129" y="34876"/>
                    <a:pt x="21129" y="36256"/>
                  </a:cubicBezTo>
                  <a:cubicBezTo>
                    <a:pt x="19734" y="36256"/>
                    <a:pt x="19734" y="34876"/>
                    <a:pt x="19734" y="34876"/>
                  </a:cubicBezTo>
                  <a:cubicBezTo>
                    <a:pt x="19734" y="34876"/>
                    <a:pt x="19734" y="34876"/>
                    <a:pt x="18338" y="34876"/>
                  </a:cubicBezTo>
                  <a:cubicBezTo>
                    <a:pt x="18338" y="34876"/>
                    <a:pt x="16943" y="34876"/>
                    <a:pt x="16943" y="36256"/>
                  </a:cubicBezTo>
                  <a:cubicBezTo>
                    <a:pt x="18338" y="36256"/>
                    <a:pt x="18338" y="36256"/>
                    <a:pt x="18338" y="36256"/>
                  </a:cubicBezTo>
                  <a:lnTo>
                    <a:pt x="18338" y="37635"/>
                  </a:lnTo>
                  <a:cubicBezTo>
                    <a:pt x="18338" y="37635"/>
                    <a:pt x="18338" y="37635"/>
                    <a:pt x="18338" y="39014"/>
                  </a:cubicBezTo>
                  <a:cubicBezTo>
                    <a:pt x="18338" y="37635"/>
                    <a:pt x="19734" y="37635"/>
                    <a:pt x="19734" y="39014"/>
                  </a:cubicBezTo>
                  <a:lnTo>
                    <a:pt x="19734" y="37635"/>
                  </a:lnTo>
                  <a:cubicBezTo>
                    <a:pt x="21129" y="37635"/>
                    <a:pt x="21129" y="39014"/>
                    <a:pt x="21129" y="39014"/>
                  </a:cubicBezTo>
                  <a:cubicBezTo>
                    <a:pt x="21129" y="37635"/>
                    <a:pt x="21129" y="37635"/>
                    <a:pt x="21129" y="37635"/>
                  </a:cubicBezTo>
                  <a:lnTo>
                    <a:pt x="22524" y="37635"/>
                  </a:lnTo>
                  <a:cubicBezTo>
                    <a:pt x="22524" y="39014"/>
                    <a:pt x="22524" y="39014"/>
                    <a:pt x="22524" y="39014"/>
                  </a:cubicBezTo>
                  <a:cubicBezTo>
                    <a:pt x="22524" y="39014"/>
                    <a:pt x="22524" y="39014"/>
                    <a:pt x="22524" y="40394"/>
                  </a:cubicBezTo>
                  <a:cubicBezTo>
                    <a:pt x="22524" y="40394"/>
                    <a:pt x="22524" y="39014"/>
                    <a:pt x="22524" y="40394"/>
                  </a:cubicBezTo>
                  <a:cubicBezTo>
                    <a:pt x="23920" y="40394"/>
                    <a:pt x="23920" y="40394"/>
                    <a:pt x="23920" y="40394"/>
                  </a:cubicBezTo>
                  <a:cubicBezTo>
                    <a:pt x="23920" y="40394"/>
                    <a:pt x="23920" y="41773"/>
                    <a:pt x="25315" y="41773"/>
                  </a:cubicBezTo>
                  <a:cubicBezTo>
                    <a:pt x="23920" y="41773"/>
                    <a:pt x="23920" y="41773"/>
                    <a:pt x="23920" y="41773"/>
                  </a:cubicBezTo>
                  <a:cubicBezTo>
                    <a:pt x="25315" y="41773"/>
                    <a:pt x="25315" y="41773"/>
                    <a:pt x="25315" y="41773"/>
                  </a:cubicBezTo>
                  <a:lnTo>
                    <a:pt x="26710" y="41773"/>
                  </a:lnTo>
                  <a:cubicBezTo>
                    <a:pt x="26710" y="43152"/>
                    <a:pt x="26710" y="43152"/>
                    <a:pt x="26710" y="43152"/>
                  </a:cubicBezTo>
                  <a:lnTo>
                    <a:pt x="25315" y="43152"/>
                  </a:lnTo>
                  <a:cubicBezTo>
                    <a:pt x="23920" y="44532"/>
                    <a:pt x="23920" y="44532"/>
                    <a:pt x="23920" y="44532"/>
                  </a:cubicBezTo>
                  <a:cubicBezTo>
                    <a:pt x="23920" y="44532"/>
                    <a:pt x="23920" y="44532"/>
                    <a:pt x="22524" y="44532"/>
                  </a:cubicBezTo>
                  <a:lnTo>
                    <a:pt x="21129" y="44532"/>
                  </a:lnTo>
                  <a:cubicBezTo>
                    <a:pt x="21129" y="44532"/>
                    <a:pt x="21129" y="44532"/>
                    <a:pt x="19734" y="44532"/>
                  </a:cubicBezTo>
                  <a:cubicBezTo>
                    <a:pt x="19734" y="44532"/>
                    <a:pt x="19734" y="44532"/>
                    <a:pt x="19734" y="45911"/>
                  </a:cubicBezTo>
                  <a:cubicBezTo>
                    <a:pt x="18338" y="45911"/>
                    <a:pt x="18338" y="45911"/>
                    <a:pt x="18338" y="47290"/>
                  </a:cubicBezTo>
                  <a:lnTo>
                    <a:pt x="18338" y="45911"/>
                  </a:lnTo>
                  <a:cubicBezTo>
                    <a:pt x="19734" y="45911"/>
                    <a:pt x="19734" y="45911"/>
                    <a:pt x="19734" y="45911"/>
                  </a:cubicBezTo>
                  <a:cubicBezTo>
                    <a:pt x="21129" y="44532"/>
                    <a:pt x="21129" y="44532"/>
                    <a:pt x="21129" y="45911"/>
                  </a:cubicBezTo>
                  <a:cubicBezTo>
                    <a:pt x="21129" y="45911"/>
                    <a:pt x="21129" y="45911"/>
                    <a:pt x="19734" y="45911"/>
                  </a:cubicBezTo>
                  <a:cubicBezTo>
                    <a:pt x="21129" y="45911"/>
                    <a:pt x="21129" y="45911"/>
                    <a:pt x="21129" y="45911"/>
                  </a:cubicBezTo>
                  <a:cubicBezTo>
                    <a:pt x="21129" y="45911"/>
                    <a:pt x="21129" y="45911"/>
                    <a:pt x="21129" y="47290"/>
                  </a:cubicBezTo>
                  <a:cubicBezTo>
                    <a:pt x="21129" y="47290"/>
                    <a:pt x="21129" y="47290"/>
                    <a:pt x="22524" y="47290"/>
                  </a:cubicBezTo>
                  <a:cubicBezTo>
                    <a:pt x="22524" y="47290"/>
                    <a:pt x="22524" y="47290"/>
                    <a:pt x="21129" y="47290"/>
                  </a:cubicBezTo>
                  <a:cubicBezTo>
                    <a:pt x="21129" y="47290"/>
                    <a:pt x="21129" y="47290"/>
                    <a:pt x="22524" y="47290"/>
                  </a:cubicBezTo>
                  <a:cubicBezTo>
                    <a:pt x="23920" y="47290"/>
                    <a:pt x="23920" y="47290"/>
                    <a:pt x="23920" y="47290"/>
                  </a:cubicBezTo>
                  <a:cubicBezTo>
                    <a:pt x="22524" y="47290"/>
                    <a:pt x="23920" y="47290"/>
                    <a:pt x="22524" y="47290"/>
                  </a:cubicBezTo>
                  <a:cubicBezTo>
                    <a:pt x="22524" y="47290"/>
                    <a:pt x="22524" y="47290"/>
                    <a:pt x="22524" y="48669"/>
                  </a:cubicBezTo>
                  <a:lnTo>
                    <a:pt x="22524" y="47290"/>
                  </a:lnTo>
                  <a:cubicBezTo>
                    <a:pt x="22524" y="48669"/>
                    <a:pt x="22524" y="48669"/>
                    <a:pt x="22524" y="48669"/>
                  </a:cubicBezTo>
                  <a:cubicBezTo>
                    <a:pt x="22524" y="48669"/>
                    <a:pt x="22524" y="48669"/>
                    <a:pt x="21129" y="48669"/>
                  </a:cubicBezTo>
                  <a:lnTo>
                    <a:pt x="21129" y="47290"/>
                  </a:lnTo>
                  <a:cubicBezTo>
                    <a:pt x="21129" y="47290"/>
                    <a:pt x="21129" y="47290"/>
                    <a:pt x="21129" y="48669"/>
                  </a:cubicBezTo>
                  <a:lnTo>
                    <a:pt x="21129" y="47290"/>
                  </a:lnTo>
                  <a:lnTo>
                    <a:pt x="22524" y="47290"/>
                  </a:lnTo>
                  <a:cubicBezTo>
                    <a:pt x="21129" y="47290"/>
                    <a:pt x="21129" y="47290"/>
                    <a:pt x="21129" y="47290"/>
                  </a:cubicBezTo>
                  <a:cubicBezTo>
                    <a:pt x="21129" y="47290"/>
                    <a:pt x="21129" y="48669"/>
                    <a:pt x="19734" y="48669"/>
                  </a:cubicBezTo>
                  <a:cubicBezTo>
                    <a:pt x="19734" y="47290"/>
                    <a:pt x="19734" y="47290"/>
                    <a:pt x="19734" y="48669"/>
                  </a:cubicBezTo>
                  <a:lnTo>
                    <a:pt x="19734" y="47290"/>
                  </a:lnTo>
                  <a:cubicBezTo>
                    <a:pt x="19734" y="48669"/>
                    <a:pt x="19734" y="48669"/>
                    <a:pt x="19734" y="48669"/>
                  </a:cubicBezTo>
                  <a:lnTo>
                    <a:pt x="18338" y="48669"/>
                  </a:lnTo>
                  <a:lnTo>
                    <a:pt x="18338" y="50049"/>
                  </a:lnTo>
                  <a:cubicBezTo>
                    <a:pt x="16943" y="50049"/>
                    <a:pt x="16943" y="50049"/>
                    <a:pt x="16943" y="51625"/>
                  </a:cubicBezTo>
                  <a:lnTo>
                    <a:pt x="16943" y="50049"/>
                  </a:lnTo>
                  <a:lnTo>
                    <a:pt x="16943" y="51625"/>
                  </a:lnTo>
                  <a:cubicBezTo>
                    <a:pt x="15548" y="51625"/>
                    <a:pt x="15548" y="51625"/>
                    <a:pt x="15548" y="51625"/>
                  </a:cubicBezTo>
                  <a:cubicBezTo>
                    <a:pt x="15548" y="51625"/>
                    <a:pt x="15548" y="51625"/>
                    <a:pt x="16943" y="51625"/>
                  </a:cubicBezTo>
                  <a:lnTo>
                    <a:pt x="15548" y="51625"/>
                  </a:lnTo>
                  <a:cubicBezTo>
                    <a:pt x="15548" y="53004"/>
                    <a:pt x="15548" y="53004"/>
                    <a:pt x="15548" y="53004"/>
                  </a:cubicBezTo>
                  <a:cubicBezTo>
                    <a:pt x="15548" y="51625"/>
                    <a:pt x="15548" y="51625"/>
                    <a:pt x="15548" y="53004"/>
                  </a:cubicBezTo>
                  <a:cubicBezTo>
                    <a:pt x="15548" y="51625"/>
                    <a:pt x="15548" y="51625"/>
                    <a:pt x="15548" y="51625"/>
                  </a:cubicBezTo>
                  <a:cubicBezTo>
                    <a:pt x="15548" y="51625"/>
                    <a:pt x="15548" y="51625"/>
                    <a:pt x="15548" y="53004"/>
                  </a:cubicBezTo>
                  <a:lnTo>
                    <a:pt x="14152" y="53004"/>
                  </a:lnTo>
                  <a:cubicBezTo>
                    <a:pt x="15548" y="53004"/>
                    <a:pt x="15548" y="53004"/>
                    <a:pt x="15548" y="53004"/>
                  </a:cubicBezTo>
                  <a:lnTo>
                    <a:pt x="14152" y="53004"/>
                  </a:lnTo>
                  <a:lnTo>
                    <a:pt x="15548" y="53004"/>
                  </a:lnTo>
                  <a:lnTo>
                    <a:pt x="14152" y="53004"/>
                  </a:lnTo>
                  <a:lnTo>
                    <a:pt x="15548" y="53004"/>
                  </a:lnTo>
                  <a:cubicBezTo>
                    <a:pt x="15548" y="53004"/>
                    <a:pt x="15548" y="53004"/>
                    <a:pt x="14152" y="53004"/>
                  </a:cubicBezTo>
                  <a:cubicBezTo>
                    <a:pt x="15548" y="53004"/>
                    <a:pt x="15548" y="53004"/>
                    <a:pt x="15548" y="53004"/>
                  </a:cubicBezTo>
                  <a:lnTo>
                    <a:pt x="14152" y="53004"/>
                  </a:lnTo>
                  <a:lnTo>
                    <a:pt x="15548" y="53004"/>
                  </a:lnTo>
                  <a:cubicBezTo>
                    <a:pt x="15548" y="53004"/>
                    <a:pt x="15548" y="53004"/>
                    <a:pt x="15548" y="54384"/>
                  </a:cubicBezTo>
                  <a:lnTo>
                    <a:pt x="14152" y="54384"/>
                  </a:lnTo>
                  <a:cubicBezTo>
                    <a:pt x="15548" y="54384"/>
                    <a:pt x="15548" y="54384"/>
                    <a:pt x="15548" y="54384"/>
                  </a:cubicBezTo>
                  <a:cubicBezTo>
                    <a:pt x="14152" y="54384"/>
                    <a:pt x="14152" y="54384"/>
                    <a:pt x="14152" y="54384"/>
                  </a:cubicBezTo>
                  <a:lnTo>
                    <a:pt x="15548" y="54384"/>
                  </a:lnTo>
                  <a:cubicBezTo>
                    <a:pt x="15548" y="54384"/>
                    <a:pt x="15548" y="54384"/>
                    <a:pt x="14152" y="54384"/>
                  </a:cubicBezTo>
                  <a:lnTo>
                    <a:pt x="15548" y="54384"/>
                  </a:lnTo>
                  <a:cubicBezTo>
                    <a:pt x="14152" y="54384"/>
                    <a:pt x="14152" y="54384"/>
                    <a:pt x="14152" y="54384"/>
                  </a:cubicBezTo>
                  <a:lnTo>
                    <a:pt x="14152" y="55763"/>
                  </a:lnTo>
                  <a:cubicBezTo>
                    <a:pt x="14152" y="55763"/>
                    <a:pt x="14152" y="55763"/>
                    <a:pt x="12757" y="55763"/>
                  </a:cubicBezTo>
                  <a:lnTo>
                    <a:pt x="12757" y="57142"/>
                  </a:lnTo>
                  <a:lnTo>
                    <a:pt x="12757" y="58522"/>
                  </a:lnTo>
                  <a:lnTo>
                    <a:pt x="12757" y="59901"/>
                  </a:lnTo>
                  <a:cubicBezTo>
                    <a:pt x="11362" y="59901"/>
                    <a:pt x="12757" y="59901"/>
                    <a:pt x="11362" y="59901"/>
                  </a:cubicBezTo>
                  <a:lnTo>
                    <a:pt x="11362" y="58522"/>
                  </a:lnTo>
                  <a:cubicBezTo>
                    <a:pt x="11362" y="58522"/>
                    <a:pt x="11362" y="58522"/>
                    <a:pt x="11362" y="57142"/>
                  </a:cubicBezTo>
                  <a:cubicBezTo>
                    <a:pt x="11362" y="58522"/>
                    <a:pt x="11362" y="58522"/>
                    <a:pt x="11362" y="59901"/>
                  </a:cubicBezTo>
                  <a:lnTo>
                    <a:pt x="11362" y="61280"/>
                  </a:lnTo>
                  <a:cubicBezTo>
                    <a:pt x="12757" y="61280"/>
                    <a:pt x="12757" y="61280"/>
                    <a:pt x="12757" y="61280"/>
                  </a:cubicBezTo>
                  <a:cubicBezTo>
                    <a:pt x="12757" y="61280"/>
                    <a:pt x="12757" y="61280"/>
                    <a:pt x="12757" y="62660"/>
                  </a:cubicBezTo>
                  <a:cubicBezTo>
                    <a:pt x="14152" y="62660"/>
                    <a:pt x="14152" y="62660"/>
                    <a:pt x="14152" y="62660"/>
                  </a:cubicBezTo>
                  <a:lnTo>
                    <a:pt x="15548" y="62660"/>
                  </a:lnTo>
                  <a:lnTo>
                    <a:pt x="15548" y="64039"/>
                  </a:lnTo>
                  <a:cubicBezTo>
                    <a:pt x="15548" y="64039"/>
                    <a:pt x="15548" y="64039"/>
                    <a:pt x="15548" y="62660"/>
                  </a:cubicBezTo>
                  <a:cubicBezTo>
                    <a:pt x="14152" y="62660"/>
                    <a:pt x="14152" y="64039"/>
                    <a:pt x="14152" y="64039"/>
                  </a:cubicBezTo>
                  <a:lnTo>
                    <a:pt x="14152" y="62660"/>
                  </a:lnTo>
                  <a:lnTo>
                    <a:pt x="12757" y="62660"/>
                  </a:lnTo>
                  <a:lnTo>
                    <a:pt x="11362" y="62660"/>
                  </a:lnTo>
                  <a:cubicBezTo>
                    <a:pt x="11362" y="62660"/>
                    <a:pt x="11362" y="62660"/>
                    <a:pt x="11362" y="61280"/>
                  </a:cubicBezTo>
                  <a:cubicBezTo>
                    <a:pt x="11362" y="61280"/>
                    <a:pt x="11362" y="61280"/>
                    <a:pt x="11362" y="62660"/>
                  </a:cubicBezTo>
                  <a:cubicBezTo>
                    <a:pt x="11362" y="64039"/>
                    <a:pt x="11362" y="66798"/>
                    <a:pt x="11362" y="69753"/>
                  </a:cubicBezTo>
                  <a:cubicBezTo>
                    <a:pt x="11362" y="69753"/>
                    <a:pt x="11362" y="69753"/>
                    <a:pt x="12757" y="69753"/>
                  </a:cubicBezTo>
                  <a:cubicBezTo>
                    <a:pt x="12757" y="69753"/>
                    <a:pt x="12757" y="69753"/>
                    <a:pt x="14152" y="69753"/>
                  </a:cubicBezTo>
                  <a:cubicBezTo>
                    <a:pt x="14152" y="69753"/>
                    <a:pt x="14152" y="69753"/>
                    <a:pt x="14152" y="71133"/>
                  </a:cubicBezTo>
                  <a:cubicBezTo>
                    <a:pt x="14152" y="69753"/>
                    <a:pt x="14152" y="69753"/>
                    <a:pt x="14152" y="69753"/>
                  </a:cubicBezTo>
                  <a:cubicBezTo>
                    <a:pt x="15548" y="69753"/>
                    <a:pt x="15548" y="69753"/>
                    <a:pt x="15548" y="69753"/>
                  </a:cubicBezTo>
                  <a:cubicBezTo>
                    <a:pt x="14152" y="69753"/>
                    <a:pt x="14152" y="69753"/>
                    <a:pt x="14152" y="71133"/>
                  </a:cubicBezTo>
                  <a:cubicBezTo>
                    <a:pt x="14152" y="71133"/>
                    <a:pt x="14152" y="71133"/>
                    <a:pt x="14152" y="72512"/>
                  </a:cubicBezTo>
                  <a:cubicBezTo>
                    <a:pt x="15548" y="72512"/>
                    <a:pt x="15548" y="71133"/>
                    <a:pt x="15548" y="71133"/>
                  </a:cubicBezTo>
                  <a:cubicBezTo>
                    <a:pt x="15548" y="71133"/>
                    <a:pt x="15548" y="71133"/>
                    <a:pt x="14152" y="71133"/>
                  </a:cubicBezTo>
                  <a:cubicBezTo>
                    <a:pt x="15548" y="71133"/>
                    <a:pt x="15548" y="71133"/>
                    <a:pt x="15548" y="71133"/>
                  </a:cubicBezTo>
                  <a:lnTo>
                    <a:pt x="15548" y="69753"/>
                  </a:lnTo>
                  <a:cubicBezTo>
                    <a:pt x="15548" y="69753"/>
                    <a:pt x="15548" y="69753"/>
                    <a:pt x="15548" y="71133"/>
                  </a:cubicBezTo>
                  <a:lnTo>
                    <a:pt x="16943" y="71133"/>
                  </a:lnTo>
                  <a:cubicBezTo>
                    <a:pt x="18338" y="71133"/>
                    <a:pt x="18338" y="71133"/>
                    <a:pt x="18338" y="71133"/>
                  </a:cubicBezTo>
                  <a:cubicBezTo>
                    <a:pt x="19734" y="71133"/>
                    <a:pt x="19734" y="71133"/>
                    <a:pt x="19734" y="71133"/>
                  </a:cubicBezTo>
                  <a:lnTo>
                    <a:pt x="21129" y="71133"/>
                  </a:lnTo>
                  <a:cubicBezTo>
                    <a:pt x="19734" y="71133"/>
                    <a:pt x="21129" y="72512"/>
                    <a:pt x="19734" y="72512"/>
                  </a:cubicBezTo>
                  <a:cubicBezTo>
                    <a:pt x="19734" y="72512"/>
                    <a:pt x="19734" y="72512"/>
                    <a:pt x="21129" y="72512"/>
                  </a:cubicBezTo>
                  <a:cubicBezTo>
                    <a:pt x="22524" y="72512"/>
                    <a:pt x="22524" y="72512"/>
                    <a:pt x="22524" y="73891"/>
                  </a:cubicBezTo>
                  <a:lnTo>
                    <a:pt x="22524" y="72512"/>
                  </a:lnTo>
                  <a:lnTo>
                    <a:pt x="22524" y="73891"/>
                  </a:lnTo>
                  <a:cubicBezTo>
                    <a:pt x="22524" y="73891"/>
                    <a:pt x="22524" y="73891"/>
                    <a:pt x="23920" y="73891"/>
                  </a:cubicBezTo>
                  <a:lnTo>
                    <a:pt x="25315" y="73891"/>
                  </a:lnTo>
                  <a:lnTo>
                    <a:pt x="25315" y="75270"/>
                  </a:lnTo>
                  <a:lnTo>
                    <a:pt x="26710" y="75270"/>
                  </a:lnTo>
                  <a:lnTo>
                    <a:pt x="26710" y="76650"/>
                  </a:lnTo>
                  <a:lnTo>
                    <a:pt x="25315" y="76650"/>
                  </a:lnTo>
                  <a:lnTo>
                    <a:pt x="25315" y="78029"/>
                  </a:lnTo>
                  <a:cubicBezTo>
                    <a:pt x="26710" y="78029"/>
                    <a:pt x="26710" y="78029"/>
                    <a:pt x="26710" y="78029"/>
                  </a:cubicBezTo>
                  <a:cubicBezTo>
                    <a:pt x="28106" y="78029"/>
                    <a:pt x="28106" y="76650"/>
                    <a:pt x="28106" y="76650"/>
                  </a:cubicBezTo>
                  <a:cubicBezTo>
                    <a:pt x="28106" y="78029"/>
                    <a:pt x="29501" y="78029"/>
                    <a:pt x="29501" y="78029"/>
                  </a:cubicBezTo>
                  <a:cubicBezTo>
                    <a:pt x="30897" y="78029"/>
                    <a:pt x="30897" y="78029"/>
                    <a:pt x="30897" y="78029"/>
                  </a:cubicBezTo>
                  <a:lnTo>
                    <a:pt x="32491" y="78029"/>
                  </a:lnTo>
                  <a:cubicBezTo>
                    <a:pt x="32491" y="78029"/>
                    <a:pt x="32491" y="79408"/>
                    <a:pt x="33887" y="79408"/>
                  </a:cubicBezTo>
                  <a:cubicBezTo>
                    <a:pt x="35282" y="79408"/>
                    <a:pt x="35282" y="80788"/>
                    <a:pt x="35282" y="80788"/>
                  </a:cubicBezTo>
                  <a:cubicBezTo>
                    <a:pt x="35282" y="82167"/>
                    <a:pt x="33887" y="82167"/>
                    <a:pt x="33887" y="82167"/>
                  </a:cubicBezTo>
                  <a:cubicBezTo>
                    <a:pt x="33887" y="82167"/>
                    <a:pt x="33887" y="82167"/>
                    <a:pt x="33887" y="83546"/>
                  </a:cubicBezTo>
                  <a:cubicBezTo>
                    <a:pt x="33887" y="83546"/>
                    <a:pt x="33887" y="83546"/>
                    <a:pt x="32491" y="83546"/>
                  </a:cubicBezTo>
                  <a:cubicBezTo>
                    <a:pt x="32491" y="83546"/>
                    <a:pt x="32491" y="83546"/>
                    <a:pt x="32491" y="84926"/>
                  </a:cubicBezTo>
                  <a:lnTo>
                    <a:pt x="32491" y="86305"/>
                  </a:lnTo>
                  <a:cubicBezTo>
                    <a:pt x="32491" y="86305"/>
                    <a:pt x="32491" y="86305"/>
                    <a:pt x="32491" y="87684"/>
                  </a:cubicBezTo>
                  <a:cubicBezTo>
                    <a:pt x="30897" y="87684"/>
                    <a:pt x="30897" y="87684"/>
                    <a:pt x="30897" y="89064"/>
                  </a:cubicBezTo>
                  <a:cubicBezTo>
                    <a:pt x="30897" y="89064"/>
                    <a:pt x="30897" y="89064"/>
                    <a:pt x="29501" y="89064"/>
                  </a:cubicBezTo>
                  <a:cubicBezTo>
                    <a:pt x="29501" y="89064"/>
                    <a:pt x="29501" y="89064"/>
                    <a:pt x="29501" y="90640"/>
                  </a:cubicBezTo>
                  <a:cubicBezTo>
                    <a:pt x="29501" y="90640"/>
                    <a:pt x="29501" y="89064"/>
                    <a:pt x="28106" y="89064"/>
                  </a:cubicBezTo>
                  <a:cubicBezTo>
                    <a:pt x="28106" y="90640"/>
                    <a:pt x="28106" y="90640"/>
                    <a:pt x="28106" y="90640"/>
                  </a:cubicBezTo>
                  <a:cubicBezTo>
                    <a:pt x="28106" y="90640"/>
                    <a:pt x="28106" y="90640"/>
                    <a:pt x="26710" y="90640"/>
                  </a:cubicBezTo>
                  <a:cubicBezTo>
                    <a:pt x="28106" y="90640"/>
                    <a:pt x="26710" y="92019"/>
                    <a:pt x="26710" y="92019"/>
                  </a:cubicBezTo>
                  <a:cubicBezTo>
                    <a:pt x="28106" y="93399"/>
                    <a:pt x="26710" y="93399"/>
                    <a:pt x="26710" y="93399"/>
                  </a:cubicBezTo>
                  <a:cubicBezTo>
                    <a:pt x="26710" y="94778"/>
                    <a:pt x="25315" y="94778"/>
                    <a:pt x="25315" y="94778"/>
                  </a:cubicBezTo>
                  <a:cubicBezTo>
                    <a:pt x="25315" y="94778"/>
                    <a:pt x="26710" y="94778"/>
                    <a:pt x="26710" y="93399"/>
                  </a:cubicBezTo>
                  <a:lnTo>
                    <a:pt x="25315" y="93399"/>
                  </a:lnTo>
                  <a:cubicBezTo>
                    <a:pt x="25315" y="93399"/>
                    <a:pt x="25315" y="93399"/>
                    <a:pt x="25315" y="94778"/>
                  </a:cubicBezTo>
                  <a:cubicBezTo>
                    <a:pt x="33887" y="103054"/>
                    <a:pt x="46445" y="108571"/>
                    <a:pt x="59202" y="108571"/>
                  </a:cubicBezTo>
                  <a:cubicBezTo>
                    <a:pt x="83122" y="108571"/>
                    <a:pt x="102857" y="90640"/>
                    <a:pt x="107043" y="68374"/>
                  </a:cubicBezTo>
                  <a:cubicBezTo>
                    <a:pt x="107043" y="66798"/>
                    <a:pt x="107043" y="66798"/>
                    <a:pt x="107043" y="66798"/>
                  </a:cubicBezTo>
                  <a:cubicBezTo>
                    <a:pt x="107043" y="65418"/>
                    <a:pt x="105647" y="65418"/>
                    <a:pt x="105647" y="65418"/>
                  </a:cubicBezTo>
                  <a:cubicBezTo>
                    <a:pt x="105647" y="65418"/>
                    <a:pt x="105647" y="65418"/>
                    <a:pt x="105647" y="64039"/>
                  </a:cubicBezTo>
                  <a:cubicBezTo>
                    <a:pt x="105647" y="64039"/>
                    <a:pt x="105647" y="64039"/>
                    <a:pt x="105647" y="62660"/>
                  </a:cubicBezTo>
                  <a:lnTo>
                    <a:pt x="105647" y="61280"/>
                  </a:lnTo>
                  <a:cubicBezTo>
                    <a:pt x="105647" y="61280"/>
                    <a:pt x="105647" y="61280"/>
                    <a:pt x="104252" y="61280"/>
                  </a:cubicBezTo>
                  <a:cubicBezTo>
                    <a:pt x="104252" y="59901"/>
                    <a:pt x="104252" y="59901"/>
                    <a:pt x="104252" y="59901"/>
                  </a:cubicBezTo>
                  <a:cubicBezTo>
                    <a:pt x="102857" y="59901"/>
                    <a:pt x="102857" y="59901"/>
                    <a:pt x="102857" y="59901"/>
                  </a:cubicBezTo>
                  <a:cubicBezTo>
                    <a:pt x="102857" y="59901"/>
                    <a:pt x="102857" y="59901"/>
                    <a:pt x="104252" y="59901"/>
                  </a:cubicBezTo>
                  <a:lnTo>
                    <a:pt x="102857" y="59901"/>
                  </a:lnTo>
                  <a:lnTo>
                    <a:pt x="102857" y="58522"/>
                  </a:lnTo>
                  <a:cubicBezTo>
                    <a:pt x="102857" y="58522"/>
                    <a:pt x="102857" y="58522"/>
                    <a:pt x="102857" y="57142"/>
                  </a:cubicBezTo>
                  <a:cubicBezTo>
                    <a:pt x="102857" y="58522"/>
                    <a:pt x="102857" y="58522"/>
                    <a:pt x="101461" y="58522"/>
                  </a:cubicBezTo>
                  <a:cubicBezTo>
                    <a:pt x="101461" y="57142"/>
                    <a:pt x="101461" y="57142"/>
                    <a:pt x="101461" y="57142"/>
                  </a:cubicBezTo>
                  <a:cubicBezTo>
                    <a:pt x="101461" y="57142"/>
                    <a:pt x="101461" y="57142"/>
                    <a:pt x="101461" y="58522"/>
                  </a:cubicBezTo>
                  <a:cubicBezTo>
                    <a:pt x="101461" y="58522"/>
                    <a:pt x="101461" y="58522"/>
                    <a:pt x="100066" y="58522"/>
                  </a:cubicBezTo>
                  <a:lnTo>
                    <a:pt x="100066" y="59901"/>
                  </a:lnTo>
                  <a:cubicBezTo>
                    <a:pt x="98671" y="59901"/>
                    <a:pt x="98671" y="59901"/>
                    <a:pt x="98671" y="59901"/>
                  </a:cubicBezTo>
                  <a:lnTo>
                    <a:pt x="97275" y="61280"/>
                  </a:lnTo>
                  <a:cubicBezTo>
                    <a:pt x="95880" y="61280"/>
                    <a:pt x="95880" y="61280"/>
                    <a:pt x="95880" y="61280"/>
                  </a:cubicBezTo>
                  <a:cubicBezTo>
                    <a:pt x="95880" y="61280"/>
                    <a:pt x="95880" y="61280"/>
                    <a:pt x="95880" y="62660"/>
                  </a:cubicBezTo>
                  <a:lnTo>
                    <a:pt x="95880" y="64039"/>
                  </a:lnTo>
                  <a:cubicBezTo>
                    <a:pt x="95880" y="64039"/>
                    <a:pt x="95880" y="64039"/>
                    <a:pt x="95880" y="65418"/>
                  </a:cubicBezTo>
                  <a:cubicBezTo>
                    <a:pt x="95880" y="65418"/>
                    <a:pt x="95880" y="65418"/>
                    <a:pt x="94485" y="65418"/>
                  </a:cubicBezTo>
                  <a:cubicBezTo>
                    <a:pt x="94485" y="64039"/>
                    <a:pt x="94485" y="64039"/>
                    <a:pt x="92890" y="64039"/>
                  </a:cubicBezTo>
                  <a:cubicBezTo>
                    <a:pt x="92890" y="64039"/>
                    <a:pt x="92890" y="64039"/>
                    <a:pt x="92890" y="62660"/>
                  </a:cubicBezTo>
                  <a:lnTo>
                    <a:pt x="92890" y="61280"/>
                  </a:lnTo>
                  <a:cubicBezTo>
                    <a:pt x="92890" y="61280"/>
                    <a:pt x="92890" y="59901"/>
                    <a:pt x="91495" y="59901"/>
                  </a:cubicBezTo>
                  <a:cubicBezTo>
                    <a:pt x="91495" y="58522"/>
                    <a:pt x="91495" y="58522"/>
                    <a:pt x="91495" y="58522"/>
                  </a:cubicBezTo>
                  <a:cubicBezTo>
                    <a:pt x="92890" y="58522"/>
                    <a:pt x="91495" y="58522"/>
                    <a:pt x="91495" y="58522"/>
                  </a:cubicBezTo>
                  <a:cubicBezTo>
                    <a:pt x="90099" y="58522"/>
                    <a:pt x="90099" y="58522"/>
                    <a:pt x="90099" y="58522"/>
                  </a:cubicBezTo>
                  <a:cubicBezTo>
                    <a:pt x="90099" y="58522"/>
                    <a:pt x="90099" y="58522"/>
                    <a:pt x="90099" y="57142"/>
                  </a:cubicBezTo>
                  <a:cubicBezTo>
                    <a:pt x="90099" y="58522"/>
                    <a:pt x="90099" y="57142"/>
                    <a:pt x="90099" y="57142"/>
                  </a:cubicBezTo>
                  <a:cubicBezTo>
                    <a:pt x="88704" y="57142"/>
                    <a:pt x="88704" y="57142"/>
                    <a:pt x="88704" y="57142"/>
                  </a:cubicBezTo>
                  <a:cubicBezTo>
                    <a:pt x="88704" y="55763"/>
                    <a:pt x="88704" y="55763"/>
                    <a:pt x="88704" y="55763"/>
                  </a:cubicBezTo>
                  <a:cubicBezTo>
                    <a:pt x="88704" y="55763"/>
                    <a:pt x="87308" y="57142"/>
                    <a:pt x="87308" y="55763"/>
                  </a:cubicBezTo>
                  <a:lnTo>
                    <a:pt x="85913" y="55763"/>
                  </a:lnTo>
                  <a:cubicBezTo>
                    <a:pt x="85913" y="57142"/>
                    <a:pt x="85913" y="57142"/>
                    <a:pt x="85913" y="57142"/>
                  </a:cubicBezTo>
                  <a:lnTo>
                    <a:pt x="85913" y="55763"/>
                  </a:lnTo>
                  <a:cubicBezTo>
                    <a:pt x="84518" y="55763"/>
                    <a:pt x="84518" y="55763"/>
                    <a:pt x="84518" y="55763"/>
                  </a:cubicBezTo>
                  <a:cubicBezTo>
                    <a:pt x="83122" y="55763"/>
                    <a:pt x="83122" y="55763"/>
                    <a:pt x="83122" y="55763"/>
                  </a:cubicBezTo>
                  <a:lnTo>
                    <a:pt x="81727" y="55763"/>
                  </a:lnTo>
                  <a:cubicBezTo>
                    <a:pt x="81727" y="55763"/>
                    <a:pt x="80332" y="55763"/>
                    <a:pt x="80332" y="54384"/>
                  </a:cubicBezTo>
                  <a:cubicBezTo>
                    <a:pt x="80332" y="54384"/>
                    <a:pt x="80332" y="54384"/>
                    <a:pt x="80332" y="53004"/>
                  </a:cubicBezTo>
                  <a:cubicBezTo>
                    <a:pt x="78936" y="53004"/>
                    <a:pt x="78936" y="53004"/>
                    <a:pt x="78936" y="53004"/>
                  </a:cubicBezTo>
                  <a:cubicBezTo>
                    <a:pt x="78936" y="53004"/>
                    <a:pt x="78936" y="53004"/>
                    <a:pt x="78936" y="54384"/>
                  </a:cubicBezTo>
                  <a:cubicBezTo>
                    <a:pt x="78936" y="54384"/>
                    <a:pt x="78936" y="54384"/>
                    <a:pt x="78936" y="55763"/>
                  </a:cubicBezTo>
                  <a:cubicBezTo>
                    <a:pt x="78936" y="55763"/>
                    <a:pt x="78936" y="55763"/>
                    <a:pt x="80332" y="55763"/>
                  </a:cubicBezTo>
                  <a:cubicBezTo>
                    <a:pt x="80332" y="55763"/>
                    <a:pt x="80332" y="55763"/>
                    <a:pt x="78936" y="55763"/>
                  </a:cubicBezTo>
                  <a:lnTo>
                    <a:pt x="80332" y="55763"/>
                  </a:lnTo>
                  <a:cubicBezTo>
                    <a:pt x="78936" y="55763"/>
                    <a:pt x="78936" y="55763"/>
                    <a:pt x="80332" y="55763"/>
                  </a:cubicBezTo>
                  <a:lnTo>
                    <a:pt x="80332" y="57142"/>
                  </a:lnTo>
                  <a:cubicBezTo>
                    <a:pt x="80332" y="55763"/>
                    <a:pt x="80332" y="55763"/>
                    <a:pt x="80332" y="55763"/>
                  </a:cubicBezTo>
                  <a:lnTo>
                    <a:pt x="80332" y="57142"/>
                  </a:lnTo>
                  <a:cubicBezTo>
                    <a:pt x="81727" y="57142"/>
                    <a:pt x="81727" y="57142"/>
                    <a:pt x="81727" y="57142"/>
                  </a:cubicBezTo>
                  <a:cubicBezTo>
                    <a:pt x="83122" y="55763"/>
                    <a:pt x="83122" y="55763"/>
                    <a:pt x="83122" y="55763"/>
                  </a:cubicBezTo>
                  <a:lnTo>
                    <a:pt x="83122" y="57142"/>
                  </a:lnTo>
                  <a:lnTo>
                    <a:pt x="84518" y="57142"/>
                  </a:lnTo>
                  <a:cubicBezTo>
                    <a:pt x="84518" y="57142"/>
                    <a:pt x="84518" y="57142"/>
                    <a:pt x="84518" y="58522"/>
                  </a:cubicBezTo>
                  <a:cubicBezTo>
                    <a:pt x="84518" y="59901"/>
                    <a:pt x="84518" y="59901"/>
                    <a:pt x="84518" y="59901"/>
                  </a:cubicBezTo>
                  <a:cubicBezTo>
                    <a:pt x="83122" y="59901"/>
                    <a:pt x="83122" y="59901"/>
                    <a:pt x="83122" y="59901"/>
                  </a:cubicBezTo>
                  <a:lnTo>
                    <a:pt x="83122" y="61280"/>
                  </a:lnTo>
                  <a:cubicBezTo>
                    <a:pt x="81727" y="61280"/>
                    <a:pt x="81727" y="61280"/>
                    <a:pt x="81727" y="61280"/>
                  </a:cubicBezTo>
                  <a:lnTo>
                    <a:pt x="80332" y="61280"/>
                  </a:lnTo>
                  <a:cubicBezTo>
                    <a:pt x="80332" y="62660"/>
                    <a:pt x="80332" y="62660"/>
                    <a:pt x="78936" y="62660"/>
                  </a:cubicBezTo>
                  <a:lnTo>
                    <a:pt x="77541" y="62660"/>
                  </a:lnTo>
                  <a:cubicBezTo>
                    <a:pt x="76146" y="64039"/>
                    <a:pt x="76146" y="64039"/>
                    <a:pt x="76146" y="62660"/>
                  </a:cubicBezTo>
                  <a:cubicBezTo>
                    <a:pt x="76146" y="62660"/>
                    <a:pt x="76146" y="62660"/>
                    <a:pt x="76146" y="61280"/>
                  </a:cubicBezTo>
                  <a:cubicBezTo>
                    <a:pt x="76146" y="61280"/>
                    <a:pt x="74750" y="61280"/>
                    <a:pt x="74750" y="59901"/>
                  </a:cubicBezTo>
                  <a:cubicBezTo>
                    <a:pt x="74750" y="59901"/>
                    <a:pt x="74750" y="59901"/>
                    <a:pt x="73355" y="58522"/>
                  </a:cubicBezTo>
                  <a:cubicBezTo>
                    <a:pt x="73355" y="58522"/>
                    <a:pt x="73355" y="58522"/>
                    <a:pt x="73355" y="57142"/>
                  </a:cubicBezTo>
                  <a:cubicBezTo>
                    <a:pt x="73355" y="55763"/>
                    <a:pt x="71960" y="55763"/>
                    <a:pt x="71960" y="55763"/>
                  </a:cubicBezTo>
                  <a:cubicBezTo>
                    <a:pt x="71960" y="54384"/>
                    <a:pt x="71960" y="54384"/>
                    <a:pt x="71960" y="54384"/>
                  </a:cubicBezTo>
                  <a:cubicBezTo>
                    <a:pt x="71960" y="53004"/>
                    <a:pt x="70365" y="53004"/>
                    <a:pt x="70365" y="53004"/>
                  </a:cubicBezTo>
                  <a:cubicBezTo>
                    <a:pt x="70365" y="53004"/>
                    <a:pt x="70365" y="53004"/>
                    <a:pt x="71960" y="51625"/>
                  </a:cubicBezTo>
                  <a:cubicBezTo>
                    <a:pt x="71960" y="50049"/>
                    <a:pt x="71960" y="50049"/>
                    <a:pt x="71960" y="50049"/>
                  </a:cubicBezTo>
                  <a:cubicBezTo>
                    <a:pt x="71960" y="50049"/>
                    <a:pt x="71960" y="50049"/>
                    <a:pt x="70365" y="50049"/>
                  </a:cubicBezTo>
                  <a:cubicBezTo>
                    <a:pt x="70365" y="50049"/>
                    <a:pt x="70365" y="50049"/>
                    <a:pt x="68970" y="50049"/>
                  </a:cubicBezTo>
                  <a:cubicBezTo>
                    <a:pt x="68970" y="50049"/>
                    <a:pt x="68970" y="48669"/>
                    <a:pt x="68970" y="50049"/>
                  </a:cubicBezTo>
                  <a:cubicBezTo>
                    <a:pt x="68970" y="50049"/>
                    <a:pt x="68970" y="50049"/>
                    <a:pt x="67574" y="50049"/>
                  </a:cubicBezTo>
                  <a:cubicBezTo>
                    <a:pt x="67574" y="48669"/>
                    <a:pt x="67574" y="48669"/>
                    <a:pt x="67574" y="48669"/>
                  </a:cubicBezTo>
                  <a:cubicBezTo>
                    <a:pt x="66179" y="48669"/>
                    <a:pt x="66179" y="48669"/>
                    <a:pt x="66179" y="48669"/>
                  </a:cubicBezTo>
                  <a:cubicBezTo>
                    <a:pt x="67574" y="48669"/>
                    <a:pt x="67574" y="48669"/>
                    <a:pt x="66179" y="48669"/>
                  </a:cubicBezTo>
                  <a:lnTo>
                    <a:pt x="67574" y="48669"/>
                  </a:lnTo>
                  <a:lnTo>
                    <a:pt x="66179" y="48669"/>
                  </a:lnTo>
                  <a:cubicBezTo>
                    <a:pt x="66179" y="47290"/>
                    <a:pt x="66179" y="47290"/>
                    <a:pt x="66179" y="47290"/>
                  </a:cubicBezTo>
                  <a:cubicBezTo>
                    <a:pt x="66179" y="47290"/>
                    <a:pt x="66179" y="47290"/>
                    <a:pt x="67574" y="47290"/>
                  </a:cubicBezTo>
                  <a:cubicBezTo>
                    <a:pt x="66179" y="47290"/>
                    <a:pt x="66179" y="47290"/>
                    <a:pt x="66179" y="47290"/>
                  </a:cubicBezTo>
                  <a:lnTo>
                    <a:pt x="67574" y="47290"/>
                  </a:lnTo>
                  <a:lnTo>
                    <a:pt x="68970" y="47290"/>
                  </a:lnTo>
                  <a:cubicBezTo>
                    <a:pt x="68970" y="47290"/>
                    <a:pt x="68970" y="47290"/>
                    <a:pt x="67574" y="47290"/>
                  </a:cubicBezTo>
                  <a:cubicBezTo>
                    <a:pt x="67574" y="47290"/>
                    <a:pt x="67574" y="47290"/>
                    <a:pt x="67574" y="45911"/>
                  </a:cubicBezTo>
                  <a:lnTo>
                    <a:pt x="68970" y="47290"/>
                  </a:lnTo>
                  <a:lnTo>
                    <a:pt x="68970" y="45911"/>
                  </a:lnTo>
                  <a:cubicBezTo>
                    <a:pt x="68970" y="47290"/>
                    <a:pt x="68970" y="47290"/>
                    <a:pt x="68970" y="47290"/>
                  </a:cubicBezTo>
                  <a:cubicBezTo>
                    <a:pt x="68970" y="45911"/>
                    <a:pt x="68970" y="45911"/>
                    <a:pt x="68970" y="45911"/>
                  </a:cubicBezTo>
                  <a:lnTo>
                    <a:pt x="70365" y="45911"/>
                  </a:lnTo>
                  <a:cubicBezTo>
                    <a:pt x="70365" y="45911"/>
                    <a:pt x="70365" y="45911"/>
                    <a:pt x="71960" y="45911"/>
                  </a:cubicBezTo>
                  <a:cubicBezTo>
                    <a:pt x="71960" y="45911"/>
                    <a:pt x="71960" y="47290"/>
                    <a:pt x="73355" y="47290"/>
                  </a:cubicBezTo>
                  <a:lnTo>
                    <a:pt x="74750" y="47290"/>
                  </a:lnTo>
                  <a:lnTo>
                    <a:pt x="74750" y="45911"/>
                  </a:lnTo>
                  <a:cubicBezTo>
                    <a:pt x="74750" y="44532"/>
                    <a:pt x="74750" y="44532"/>
                    <a:pt x="74750" y="44532"/>
                  </a:cubicBezTo>
                  <a:lnTo>
                    <a:pt x="73355" y="44532"/>
                  </a:lnTo>
                  <a:lnTo>
                    <a:pt x="71960" y="44532"/>
                  </a:lnTo>
                  <a:cubicBezTo>
                    <a:pt x="71960" y="44532"/>
                    <a:pt x="73355" y="44532"/>
                    <a:pt x="73355" y="43152"/>
                  </a:cubicBezTo>
                  <a:cubicBezTo>
                    <a:pt x="73355" y="43152"/>
                    <a:pt x="73355" y="43152"/>
                    <a:pt x="71960" y="43152"/>
                  </a:cubicBezTo>
                  <a:cubicBezTo>
                    <a:pt x="70365" y="43152"/>
                    <a:pt x="70365" y="43152"/>
                    <a:pt x="70365" y="43152"/>
                  </a:cubicBezTo>
                  <a:cubicBezTo>
                    <a:pt x="70365" y="43152"/>
                    <a:pt x="71960" y="43152"/>
                    <a:pt x="71960" y="44532"/>
                  </a:cubicBezTo>
                  <a:cubicBezTo>
                    <a:pt x="71960" y="44532"/>
                    <a:pt x="71960" y="44532"/>
                    <a:pt x="70365" y="44532"/>
                  </a:cubicBezTo>
                  <a:cubicBezTo>
                    <a:pt x="70365" y="43152"/>
                    <a:pt x="70365" y="43152"/>
                    <a:pt x="70365" y="43152"/>
                  </a:cubicBezTo>
                  <a:cubicBezTo>
                    <a:pt x="70365" y="43152"/>
                    <a:pt x="70365" y="43152"/>
                    <a:pt x="68970" y="43152"/>
                  </a:cubicBezTo>
                  <a:cubicBezTo>
                    <a:pt x="68970" y="43152"/>
                    <a:pt x="68970" y="43152"/>
                    <a:pt x="70365" y="43152"/>
                  </a:cubicBezTo>
                  <a:cubicBezTo>
                    <a:pt x="68970" y="43152"/>
                    <a:pt x="68970" y="43152"/>
                    <a:pt x="68970" y="43152"/>
                  </a:cubicBezTo>
                  <a:cubicBezTo>
                    <a:pt x="68970" y="43152"/>
                    <a:pt x="67574" y="43152"/>
                    <a:pt x="68970" y="43152"/>
                  </a:cubicBezTo>
                  <a:cubicBezTo>
                    <a:pt x="68970" y="44532"/>
                    <a:pt x="68970" y="44532"/>
                    <a:pt x="68970" y="44532"/>
                  </a:cubicBezTo>
                  <a:cubicBezTo>
                    <a:pt x="68970" y="44532"/>
                    <a:pt x="68970" y="44532"/>
                    <a:pt x="67574" y="44532"/>
                  </a:cubicBezTo>
                  <a:cubicBezTo>
                    <a:pt x="67574" y="44532"/>
                    <a:pt x="67574" y="44532"/>
                    <a:pt x="67574" y="45911"/>
                  </a:cubicBezTo>
                  <a:cubicBezTo>
                    <a:pt x="67574" y="47290"/>
                    <a:pt x="67574" y="47290"/>
                    <a:pt x="67574" y="47290"/>
                  </a:cubicBezTo>
                  <a:lnTo>
                    <a:pt x="66179" y="47290"/>
                  </a:lnTo>
                  <a:cubicBezTo>
                    <a:pt x="66179" y="47290"/>
                    <a:pt x="66179" y="47290"/>
                    <a:pt x="64784" y="47290"/>
                  </a:cubicBezTo>
                  <a:cubicBezTo>
                    <a:pt x="64784" y="47290"/>
                    <a:pt x="64784" y="47290"/>
                    <a:pt x="64784" y="48669"/>
                  </a:cubicBezTo>
                  <a:cubicBezTo>
                    <a:pt x="64784" y="48669"/>
                    <a:pt x="64784" y="48669"/>
                    <a:pt x="64784" y="50049"/>
                  </a:cubicBezTo>
                  <a:lnTo>
                    <a:pt x="64784" y="48669"/>
                  </a:lnTo>
                  <a:cubicBezTo>
                    <a:pt x="64784" y="48669"/>
                    <a:pt x="64784" y="48669"/>
                    <a:pt x="63388" y="50049"/>
                  </a:cubicBezTo>
                  <a:cubicBezTo>
                    <a:pt x="63388" y="48669"/>
                    <a:pt x="63388" y="48669"/>
                    <a:pt x="63388" y="48669"/>
                  </a:cubicBezTo>
                  <a:lnTo>
                    <a:pt x="64784" y="48669"/>
                  </a:lnTo>
                  <a:lnTo>
                    <a:pt x="63388" y="48669"/>
                  </a:lnTo>
                  <a:cubicBezTo>
                    <a:pt x="63388" y="48669"/>
                    <a:pt x="63388" y="48669"/>
                    <a:pt x="63388" y="47290"/>
                  </a:cubicBezTo>
                  <a:cubicBezTo>
                    <a:pt x="63388" y="48669"/>
                    <a:pt x="63388" y="47290"/>
                    <a:pt x="63388" y="47290"/>
                  </a:cubicBezTo>
                  <a:lnTo>
                    <a:pt x="63388" y="45911"/>
                  </a:lnTo>
                  <a:cubicBezTo>
                    <a:pt x="63388" y="45911"/>
                    <a:pt x="63388" y="45911"/>
                    <a:pt x="61993" y="45911"/>
                  </a:cubicBezTo>
                  <a:lnTo>
                    <a:pt x="60598" y="44532"/>
                  </a:lnTo>
                  <a:cubicBezTo>
                    <a:pt x="59202" y="44532"/>
                    <a:pt x="59202" y="44532"/>
                    <a:pt x="59202" y="44532"/>
                  </a:cubicBezTo>
                  <a:lnTo>
                    <a:pt x="59202" y="43152"/>
                  </a:lnTo>
                  <a:lnTo>
                    <a:pt x="59202" y="44532"/>
                  </a:lnTo>
                  <a:cubicBezTo>
                    <a:pt x="59202" y="45911"/>
                    <a:pt x="59202" y="45911"/>
                    <a:pt x="59202" y="45911"/>
                  </a:cubicBezTo>
                  <a:lnTo>
                    <a:pt x="60598" y="45911"/>
                  </a:lnTo>
                  <a:cubicBezTo>
                    <a:pt x="61993" y="47290"/>
                    <a:pt x="61993" y="47290"/>
                    <a:pt x="61993" y="47290"/>
                  </a:cubicBezTo>
                  <a:lnTo>
                    <a:pt x="60598" y="47290"/>
                  </a:lnTo>
                  <a:cubicBezTo>
                    <a:pt x="61993" y="47290"/>
                    <a:pt x="61993" y="47290"/>
                    <a:pt x="61993" y="47290"/>
                  </a:cubicBezTo>
                  <a:cubicBezTo>
                    <a:pt x="61993" y="47290"/>
                    <a:pt x="61993" y="47290"/>
                    <a:pt x="61993" y="48669"/>
                  </a:cubicBezTo>
                  <a:cubicBezTo>
                    <a:pt x="61993" y="48669"/>
                    <a:pt x="61993" y="48669"/>
                    <a:pt x="60598" y="48669"/>
                  </a:cubicBezTo>
                  <a:lnTo>
                    <a:pt x="60598" y="47290"/>
                  </a:lnTo>
                  <a:cubicBezTo>
                    <a:pt x="60598" y="47290"/>
                    <a:pt x="60598" y="47290"/>
                    <a:pt x="59202" y="47290"/>
                  </a:cubicBezTo>
                  <a:cubicBezTo>
                    <a:pt x="59202" y="45911"/>
                    <a:pt x="59202" y="47290"/>
                    <a:pt x="59202" y="45911"/>
                  </a:cubicBezTo>
                  <a:cubicBezTo>
                    <a:pt x="59202" y="45911"/>
                    <a:pt x="59202" y="45911"/>
                    <a:pt x="57807" y="45911"/>
                  </a:cubicBezTo>
                  <a:lnTo>
                    <a:pt x="57807" y="44532"/>
                  </a:lnTo>
                  <a:lnTo>
                    <a:pt x="56411" y="44532"/>
                  </a:lnTo>
                  <a:cubicBezTo>
                    <a:pt x="56411" y="44532"/>
                    <a:pt x="56411" y="45911"/>
                    <a:pt x="55016" y="45911"/>
                  </a:cubicBezTo>
                  <a:cubicBezTo>
                    <a:pt x="55016" y="44532"/>
                    <a:pt x="55016" y="45911"/>
                    <a:pt x="55016" y="45911"/>
                  </a:cubicBezTo>
                  <a:cubicBezTo>
                    <a:pt x="55016" y="45911"/>
                    <a:pt x="55016" y="44532"/>
                    <a:pt x="53621" y="45911"/>
                  </a:cubicBezTo>
                  <a:cubicBezTo>
                    <a:pt x="53621" y="47290"/>
                    <a:pt x="52225" y="45911"/>
                    <a:pt x="52225" y="47290"/>
                  </a:cubicBezTo>
                  <a:cubicBezTo>
                    <a:pt x="52225" y="47290"/>
                    <a:pt x="52225" y="47290"/>
                    <a:pt x="52225" y="48669"/>
                  </a:cubicBezTo>
                  <a:lnTo>
                    <a:pt x="50830" y="48669"/>
                  </a:lnTo>
                  <a:cubicBezTo>
                    <a:pt x="50830" y="48669"/>
                    <a:pt x="50830" y="48669"/>
                    <a:pt x="50830" y="50049"/>
                  </a:cubicBezTo>
                  <a:lnTo>
                    <a:pt x="49435" y="50049"/>
                  </a:lnTo>
                  <a:cubicBezTo>
                    <a:pt x="49435" y="50049"/>
                    <a:pt x="49435" y="50049"/>
                    <a:pt x="47840" y="50049"/>
                  </a:cubicBezTo>
                  <a:cubicBezTo>
                    <a:pt x="47840" y="48669"/>
                    <a:pt x="47840" y="48669"/>
                    <a:pt x="47840" y="48669"/>
                  </a:cubicBezTo>
                  <a:cubicBezTo>
                    <a:pt x="46445" y="48669"/>
                    <a:pt x="47840" y="48669"/>
                    <a:pt x="47840" y="48669"/>
                  </a:cubicBezTo>
                  <a:lnTo>
                    <a:pt x="46445" y="48669"/>
                  </a:lnTo>
                  <a:cubicBezTo>
                    <a:pt x="46445" y="48669"/>
                    <a:pt x="46445" y="48669"/>
                    <a:pt x="47840" y="48669"/>
                  </a:cubicBezTo>
                  <a:cubicBezTo>
                    <a:pt x="47840" y="48669"/>
                    <a:pt x="47840" y="48669"/>
                    <a:pt x="46445" y="48669"/>
                  </a:cubicBezTo>
                  <a:lnTo>
                    <a:pt x="46445" y="47290"/>
                  </a:lnTo>
                  <a:cubicBezTo>
                    <a:pt x="47840" y="47290"/>
                    <a:pt x="47840" y="47290"/>
                    <a:pt x="47840" y="45911"/>
                  </a:cubicBezTo>
                  <a:cubicBezTo>
                    <a:pt x="47840" y="45911"/>
                    <a:pt x="47840" y="45911"/>
                    <a:pt x="46445" y="45911"/>
                  </a:cubicBezTo>
                  <a:lnTo>
                    <a:pt x="47840" y="45911"/>
                  </a:lnTo>
                  <a:cubicBezTo>
                    <a:pt x="47840" y="44532"/>
                    <a:pt x="47840" y="44532"/>
                    <a:pt x="47840" y="44532"/>
                  </a:cubicBezTo>
                  <a:lnTo>
                    <a:pt x="49435" y="44532"/>
                  </a:lnTo>
                  <a:cubicBezTo>
                    <a:pt x="49435" y="44532"/>
                    <a:pt x="50830" y="45911"/>
                    <a:pt x="50830" y="44532"/>
                  </a:cubicBezTo>
                  <a:lnTo>
                    <a:pt x="50830" y="45911"/>
                  </a:lnTo>
                  <a:cubicBezTo>
                    <a:pt x="50830" y="44532"/>
                    <a:pt x="50830" y="44532"/>
                    <a:pt x="50830" y="44532"/>
                  </a:cubicBezTo>
                  <a:cubicBezTo>
                    <a:pt x="52225" y="44532"/>
                    <a:pt x="52225" y="44532"/>
                    <a:pt x="52225" y="44532"/>
                  </a:cubicBezTo>
                  <a:lnTo>
                    <a:pt x="50830" y="44532"/>
                  </a:lnTo>
                  <a:cubicBezTo>
                    <a:pt x="50830" y="44532"/>
                    <a:pt x="50830" y="44532"/>
                    <a:pt x="52225" y="43152"/>
                  </a:cubicBezTo>
                  <a:cubicBezTo>
                    <a:pt x="52225" y="44532"/>
                    <a:pt x="52225" y="44532"/>
                    <a:pt x="52225" y="44532"/>
                  </a:cubicBezTo>
                  <a:lnTo>
                    <a:pt x="52225" y="43152"/>
                  </a:lnTo>
                  <a:cubicBezTo>
                    <a:pt x="50830" y="43152"/>
                    <a:pt x="52225" y="43152"/>
                    <a:pt x="50830" y="43152"/>
                  </a:cubicBezTo>
                  <a:cubicBezTo>
                    <a:pt x="50830" y="41773"/>
                    <a:pt x="50830" y="41773"/>
                    <a:pt x="50830" y="41773"/>
                  </a:cubicBezTo>
                  <a:lnTo>
                    <a:pt x="50830" y="43152"/>
                  </a:lnTo>
                  <a:cubicBezTo>
                    <a:pt x="50830" y="41773"/>
                    <a:pt x="50830" y="41773"/>
                    <a:pt x="49435" y="41773"/>
                  </a:cubicBezTo>
                  <a:lnTo>
                    <a:pt x="50830" y="41773"/>
                  </a:lnTo>
                  <a:cubicBezTo>
                    <a:pt x="50830" y="41773"/>
                    <a:pt x="50830" y="41773"/>
                    <a:pt x="50830" y="40394"/>
                  </a:cubicBezTo>
                  <a:cubicBezTo>
                    <a:pt x="50830" y="40394"/>
                    <a:pt x="50830" y="40394"/>
                    <a:pt x="52225" y="40394"/>
                  </a:cubicBezTo>
                  <a:lnTo>
                    <a:pt x="52225" y="41773"/>
                  </a:lnTo>
                  <a:cubicBezTo>
                    <a:pt x="52225" y="40394"/>
                    <a:pt x="52225" y="41773"/>
                    <a:pt x="52225" y="41773"/>
                  </a:cubicBezTo>
                  <a:cubicBezTo>
                    <a:pt x="52225" y="40394"/>
                    <a:pt x="52225" y="40394"/>
                    <a:pt x="52225" y="40394"/>
                  </a:cubicBezTo>
                  <a:cubicBezTo>
                    <a:pt x="52225" y="40394"/>
                    <a:pt x="52225" y="40394"/>
                    <a:pt x="53621" y="40394"/>
                  </a:cubicBezTo>
                  <a:cubicBezTo>
                    <a:pt x="53621" y="39014"/>
                    <a:pt x="53621" y="39014"/>
                    <a:pt x="53621" y="39014"/>
                  </a:cubicBezTo>
                  <a:lnTo>
                    <a:pt x="55016" y="39014"/>
                  </a:lnTo>
                  <a:cubicBezTo>
                    <a:pt x="55016" y="39014"/>
                    <a:pt x="55016" y="37635"/>
                    <a:pt x="56411" y="39014"/>
                  </a:cubicBezTo>
                  <a:cubicBezTo>
                    <a:pt x="56411" y="39014"/>
                    <a:pt x="56411" y="39014"/>
                    <a:pt x="56411" y="37635"/>
                  </a:cubicBezTo>
                  <a:cubicBezTo>
                    <a:pt x="56411" y="37635"/>
                    <a:pt x="56411" y="37635"/>
                    <a:pt x="56411" y="39014"/>
                  </a:cubicBezTo>
                  <a:cubicBezTo>
                    <a:pt x="56411" y="39014"/>
                    <a:pt x="56411" y="39014"/>
                    <a:pt x="56411" y="37635"/>
                  </a:cubicBezTo>
                  <a:cubicBezTo>
                    <a:pt x="56411" y="37635"/>
                    <a:pt x="56411" y="37635"/>
                    <a:pt x="57807" y="37635"/>
                  </a:cubicBezTo>
                  <a:lnTo>
                    <a:pt x="56411" y="37635"/>
                  </a:lnTo>
                  <a:cubicBezTo>
                    <a:pt x="56411" y="37635"/>
                    <a:pt x="56411" y="37635"/>
                    <a:pt x="56411" y="36256"/>
                  </a:cubicBezTo>
                  <a:cubicBezTo>
                    <a:pt x="56411" y="36256"/>
                    <a:pt x="56411" y="36256"/>
                    <a:pt x="57807" y="36256"/>
                  </a:cubicBezTo>
                  <a:lnTo>
                    <a:pt x="57807" y="37635"/>
                  </a:lnTo>
                  <a:lnTo>
                    <a:pt x="59202" y="37635"/>
                  </a:lnTo>
                  <a:lnTo>
                    <a:pt x="60598" y="37635"/>
                  </a:lnTo>
                  <a:cubicBezTo>
                    <a:pt x="60598" y="37635"/>
                    <a:pt x="60598" y="37635"/>
                    <a:pt x="61993" y="37635"/>
                  </a:cubicBezTo>
                  <a:lnTo>
                    <a:pt x="63388" y="37635"/>
                  </a:lnTo>
                  <a:cubicBezTo>
                    <a:pt x="63388" y="36256"/>
                    <a:pt x="63388" y="37635"/>
                    <a:pt x="63388" y="36256"/>
                  </a:cubicBezTo>
                  <a:lnTo>
                    <a:pt x="63388" y="34876"/>
                  </a:lnTo>
                  <a:cubicBezTo>
                    <a:pt x="64784" y="34876"/>
                    <a:pt x="64784" y="34876"/>
                    <a:pt x="64784" y="34876"/>
                  </a:cubicBezTo>
                  <a:cubicBezTo>
                    <a:pt x="64784" y="34876"/>
                    <a:pt x="64784" y="34876"/>
                    <a:pt x="64784" y="36256"/>
                  </a:cubicBezTo>
                  <a:cubicBezTo>
                    <a:pt x="64784" y="36256"/>
                    <a:pt x="64784" y="36256"/>
                    <a:pt x="64784" y="34876"/>
                  </a:cubicBezTo>
                  <a:cubicBezTo>
                    <a:pt x="64784" y="34876"/>
                    <a:pt x="64784" y="34876"/>
                    <a:pt x="66179" y="34876"/>
                  </a:cubicBezTo>
                  <a:lnTo>
                    <a:pt x="64784" y="34876"/>
                  </a:lnTo>
                  <a:cubicBezTo>
                    <a:pt x="64784" y="34876"/>
                    <a:pt x="64784" y="34876"/>
                    <a:pt x="64784" y="33497"/>
                  </a:cubicBezTo>
                  <a:cubicBezTo>
                    <a:pt x="66179" y="33497"/>
                    <a:pt x="66179" y="33497"/>
                    <a:pt x="66179" y="33497"/>
                  </a:cubicBezTo>
                  <a:lnTo>
                    <a:pt x="67574" y="33497"/>
                  </a:lnTo>
                  <a:lnTo>
                    <a:pt x="68970" y="33497"/>
                  </a:lnTo>
                  <a:lnTo>
                    <a:pt x="67574" y="33497"/>
                  </a:lnTo>
                  <a:lnTo>
                    <a:pt x="67574" y="32118"/>
                  </a:lnTo>
                  <a:lnTo>
                    <a:pt x="67574" y="33497"/>
                  </a:lnTo>
                  <a:cubicBezTo>
                    <a:pt x="67574" y="33497"/>
                    <a:pt x="67574" y="33497"/>
                    <a:pt x="66179" y="33497"/>
                  </a:cubicBezTo>
                  <a:cubicBezTo>
                    <a:pt x="64784" y="33497"/>
                    <a:pt x="64784" y="33497"/>
                    <a:pt x="64784" y="33497"/>
                  </a:cubicBezTo>
                  <a:cubicBezTo>
                    <a:pt x="63388" y="33497"/>
                    <a:pt x="63388" y="32118"/>
                    <a:pt x="63388" y="32118"/>
                  </a:cubicBezTo>
                  <a:cubicBezTo>
                    <a:pt x="63388" y="32118"/>
                    <a:pt x="63388" y="32118"/>
                    <a:pt x="63388" y="30738"/>
                  </a:cubicBezTo>
                  <a:lnTo>
                    <a:pt x="64784" y="30738"/>
                  </a:lnTo>
                  <a:lnTo>
                    <a:pt x="66179" y="29359"/>
                  </a:lnTo>
                  <a:cubicBezTo>
                    <a:pt x="66179" y="27783"/>
                    <a:pt x="66179" y="27783"/>
                    <a:pt x="66179" y="27783"/>
                  </a:cubicBezTo>
                  <a:cubicBezTo>
                    <a:pt x="66179" y="27783"/>
                    <a:pt x="66179" y="27783"/>
                    <a:pt x="64784" y="27783"/>
                  </a:cubicBezTo>
                  <a:cubicBezTo>
                    <a:pt x="64784" y="27783"/>
                    <a:pt x="64784" y="27783"/>
                    <a:pt x="64784" y="29359"/>
                  </a:cubicBezTo>
                  <a:cubicBezTo>
                    <a:pt x="63388" y="29359"/>
                    <a:pt x="63388" y="29359"/>
                    <a:pt x="63388" y="29359"/>
                  </a:cubicBezTo>
                  <a:cubicBezTo>
                    <a:pt x="63388" y="29359"/>
                    <a:pt x="63388" y="29359"/>
                    <a:pt x="63388" y="30738"/>
                  </a:cubicBezTo>
                  <a:cubicBezTo>
                    <a:pt x="61993" y="30738"/>
                    <a:pt x="61993" y="30738"/>
                    <a:pt x="61993" y="30738"/>
                  </a:cubicBezTo>
                  <a:cubicBezTo>
                    <a:pt x="61993" y="32118"/>
                    <a:pt x="61993" y="32118"/>
                    <a:pt x="61993" y="32118"/>
                  </a:cubicBezTo>
                  <a:cubicBezTo>
                    <a:pt x="61993" y="33497"/>
                    <a:pt x="61993" y="33497"/>
                    <a:pt x="61993" y="33497"/>
                  </a:cubicBezTo>
                  <a:lnTo>
                    <a:pt x="60598" y="33497"/>
                  </a:lnTo>
                  <a:cubicBezTo>
                    <a:pt x="61993" y="33497"/>
                    <a:pt x="61993" y="33497"/>
                    <a:pt x="61993" y="33497"/>
                  </a:cubicBezTo>
                  <a:lnTo>
                    <a:pt x="61993" y="34876"/>
                  </a:lnTo>
                  <a:lnTo>
                    <a:pt x="60598" y="34876"/>
                  </a:lnTo>
                  <a:lnTo>
                    <a:pt x="61993" y="34876"/>
                  </a:lnTo>
                  <a:cubicBezTo>
                    <a:pt x="60598" y="34876"/>
                    <a:pt x="60598" y="34876"/>
                    <a:pt x="60598" y="34876"/>
                  </a:cubicBezTo>
                  <a:cubicBezTo>
                    <a:pt x="60598" y="36256"/>
                    <a:pt x="60598" y="36256"/>
                    <a:pt x="60598" y="36256"/>
                  </a:cubicBezTo>
                  <a:cubicBezTo>
                    <a:pt x="60598" y="36256"/>
                    <a:pt x="60598" y="36256"/>
                    <a:pt x="59202" y="36256"/>
                  </a:cubicBezTo>
                  <a:cubicBezTo>
                    <a:pt x="59202" y="36256"/>
                    <a:pt x="59202" y="36256"/>
                    <a:pt x="59202" y="34876"/>
                  </a:cubicBezTo>
                  <a:cubicBezTo>
                    <a:pt x="59202" y="34876"/>
                    <a:pt x="59202" y="34876"/>
                    <a:pt x="57807" y="34876"/>
                  </a:cubicBezTo>
                  <a:cubicBezTo>
                    <a:pt x="57807" y="34876"/>
                    <a:pt x="57807" y="34876"/>
                    <a:pt x="57807" y="33497"/>
                  </a:cubicBezTo>
                  <a:lnTo>
                    <a:pt x="57807" y="34876"/>
                  </a:lnTo>
                  <a:cubicBezTo>
                    <a:pt x="56411" y="34876"/>
                    <a:pt x="56411" y="34876"/>
                    <a:pt x="56411" y="34876"/>
                  </a:cubicBezTo>
                  <a:cubicBezTo>
                    <a:pt x="55016" y="34876"/>
                    <a:pt x="55016" y="34876"/>
                    <a:pt x="55016" y="34876"/>
                  </a:cubicBezTo>
                  <a:lnTo>
                    <a:pt x="55016" y="33497"/>
                  </a:lnTo>
                  <a:cubicBezTo>
                    <a:pt x="55016" y="33497"/>
                    <a:pt x="55016" y="33497"/>
                    <a:pt x="55016" y="34876"/>
                  </a:cubicBezTo>
                  <a:cubicBezTo>
                    <a:pt x="55016" y="33497"/>
                    <a:pt x="55016" y="33497"/>
                    <a:pt x="55016" y="33497"/>
                  </a:cubicBezTo>
                  <a:lnTo>
                    <a:pt x="55016" y="32118"/>
                  </a:lnTo>
                  <a:cubicBezTo>
                    <a:pt x="55016" y="33497"/>
                    <a:pt x="55016" y="32118"/>
                    <a:pt x="55016" y="32118"/>
                  </a:cubicBezTo>
                  <a:lnTo>
                    <a:pt x="55016" y="30738"/>
                  </a:lnTo>
                  <a:cubicBezTo>
                    <a:pt x="56411" y="30738"/>
                    <a:pt x="56411" y="30738"/>
                    <a:pt x="56411" y="30738"/>
                  </a:cubicBezTo>
                  <a:cubicBezTo>
                    <a:pt x="56411" y="30738"/>
                    <a:pt x="56411" y="30738"/>
                    <a:pt x="57807" y="30738"/>
                  </a:cubicBezTo>
                  <a:cubicBezTo>
                    <a:pt x="57807" y="30738"/>
                    <a:pt x="57807" y="30738"/>
                    <a:pt x="57807" y="29359"/>
                  </a:cubicBezTo>
                  <a:cubicBezTo>
                    <a:pt x="59202" y="29359"/>
                    <a:pt x="59202" y="29359"/>
                    <a:pt x="59202" y="29359"/>
                  </a:cubicBezTo>
                  <a:cubicBezTo>
                    <a:pt x="59202" y="27783"/>
                    <a:pt x="59202" y="27783"/>
                    <a:pt x="59202" y="27783"/>
                  </a:cubicBezTo>
                  <a:cubicBezTo>
                    <a:pt x="59202" y="26403"/>
                    <a:pt x="60598" y="26403"/>
                    <a:pt x="60598" y="26403"/>
                  </a:cubicBezTo>
                  <a:cubicBezTo>
                    <a:pt x="61993" y="26403"/>
                    <a:pt x="61993" y="26403"/>
                    <a:pt x="61993" y="26403"/>
                  </a:cubicBezTo>
                  <a:cubicBezTo>
                    <a:pt x="61993" y="26403"/>
                    <a:pt x="61993" y="26403"/>
                    <a:pt x="61993" y="25024"/>
                  </a:cubicBezTo>
                  <a:cubicBezTo>
                    <a:pt x="61993" y="25024"/>
                    <a:pt x="61993" y="25024"/>
                    <a:pt x="63388" y="25024"/>
                  </a:cubicBezTo>
                  <a:cubicBezTo>
                    <a:pt x="63388" y="25024"/>
                    <a:pt x="63388" y="25024"/>
                    <a:pt x="63388" y="23645"/>
                  </a:cubicBezTo>
                  <a:cubicBezTo>
                    <a:pt x="63388" y="25024"/>
                    <a:pt x="63388" y="25024"/>
                    <a:pt x="64784" y="25024"/>
                  </a:cubicBezTo>
                  <a:cubicBezTo>
                    <a:pt x="64784" y="23645"/>
                    <a:pt x="64784" y="23645"/>
                    <a:pt x="64784" y="23645"/>
                  </a:cubicBezTo>
                  <a:cubicBezTo>
                    <a:pt x="66179" y="23645"/>
                    <a:pt x="66179" y="23645"/>
                    <a:pt x="66179" y="23645"/>
                  </a:cubicBezTo>
                  <a:cubicBezTo>
                    <a:pt x="67574" y="23645"/>
                    <a:pt x="67574" y="23645"/>
                    <a:pt x="67574" y="23645"/>
                  </a:cubicBezTo>
                  <a:cubicBezTo>
                    <a:pt x="67574" y="23645"/>
                    <a:pt x="67574" y="23645"/>
                    <a:pt x="68970" y="23645"/>
                  </a:cubicBezTo>
                  <a:cubicBezTo>
                    <a:pt x="68970" y="23645"/>
                    <a:pt x="68970" y="23645"/>
                    <a:pt x="67574" y="23645"/>
                  </a:cubicBezTo>
                  <a:cubicBezTo>
                    <a:pt x="67574" y="25024"/>
                    <a:pt x="67574" y="25024"/>
                    <a:pt x="68970" y="25024"/>
                  </a:cubicBezTo>
                  <a:cubicBezTo>
                    <a:pt x="68970" y="25024"/>
                    <a:pt x="68970" y="25024"/>
                    <a:pt x="70365" y="25024"/>
                  </a:cubicBezTo>
                  <a:lnTo>
                    <a:pt x="71960" y="25024"/>
                  </a:lnTo>
                  <a:cubicBezTo>
                    <a:pt x="71960" y="25024"/>
                    <a:pt x="71960" y="25024"/>
                    <a:pt x="73355" y="25024"/>
                  </a:cubicBezTo>
                  <a:lnTo>
                    <a:pt x="73355" y="26403"/>
                  </a:lnTo>
                  <a:cubicBezTo>
                    <a:pt x="73355" y="26403"/>
                    <a:pt x="73355" y="26403"/>
                    <a:pt x="74750" y="26403"/>
                  </a:cubicBezTo>
                  <a:cubicBezTo>
                    <a:pt x="74750" y="27783"/>
                    <a:pt x="74750" y="27783"/>
                    <a:pt x="74750" y="27783"/>
                  </a:cubicBezTo>
                  <a:cubicBezTo>
                    <a:pt x="73355" y="27783"/>
                    <a:pt x="71960" y="27783"/>
                    <a:pt x="70365" y="27783"/>
                  </a:cubicBezTo>
                  <a:lnTo>
                    <a:pt x="70365" y="26403"/>
                  </a:lnTo>
                  <a:cubicBezTo>
                    <a:pt x="70365" y="27783"/>
                    <a:pt x="70365" y="27783"/>
                    <a:pt x="70365" y="27783"/>
                  </a:cubicBezTo>
                  <a:cubicBezTo>
                    <a:pt x="71960" y="27783"/>
                    <a:pt x="71960" y="27783"/>
                    <a:pt x="70365" y="27783"/>
                  </a:cubicBezTo>
                  <a:cubicBezTo>
                    <a:pt x="70365" y="29359"/>
                    <a:pt x="71960" y="29359"/>
                    <a:pt x="71960" y="29359"/>
                  </a:cubicBezTo>
                  <a:cubicBezTo>
                    <a:pt x="73355" y="30738"/>
                    <a:pt x="73355" y="30738"/>
                    <a:pt x="73355" y="29359"/>
                  </a:cubicBezTo>
                  <a:cubicBezTo>
                    <a:pt x="71960" y="29359"/>
                    <a:pt x="71960" y="29359"/>
                    <a:pt x="71960" y="29359"/>
                  </a:cubicBezTo>
                  <a:cubicBezTo>
                    <a:pt x="73355" y="29359"/>
                    <a:pt x="73355" y="29359"/>
                    <a:pt x="73355" y="29359"/>
                  </a:cubicBezTo>
                  <a:cubicBezTo>
                    <a:pt x="73355" y="29359"/>
                    <a:pt x="73355" y="29359"/>
                    <a:pt x="74750" y="29359"/>
                  </a:cubicBezTo>
                  <a:cubicBezTo>
                    <a:pt x="74750" y="29359"/>
                    <a:pt x="74750" y="29359"/>
                    <a:pt x="74750" y="27783"/>
                  </a:cubicBezTo>
                  <a:cubicBezTo>
                    <a:pt x="76146" y="27783"/>
                    <a:pt x="76146" y="27783"/>
                    <a:pt x="76146" y="27783"/>
                  </a:cubicBezTo>
                  <a:cubicBezTo>
                    <a:pt x="76146" y="27783"/>
                    <a:pt x="76146" y="27783"/>
                    <a:pt x="76146" y="26403"/>
                  </a:cubicBezTo>
                  <a:cubicBezTo>
                    <a:pt x="76146" y="26403"/>
                    <a:pt x="76146" y="26403"/>
                    <a:pt x="76146" y="25024"/>
                  </a:cubicBezTo>
                  <a:lnTo>
                    <a:pt x="76146" y="26403"/>
                  </a:lnTo>
                  <a:cubicBezTo>
                    <a:pt x="76146" y="26403"/>
                    <a:pt x="77541" y="26403"/>
                    <a:pt x="77541" y="25024"/>
                  </a:cubicBezTo>
                  <a:cubicBezTo>
                    <a:pt x="77541" y="26403"/>
                    <a:pt x="77541" y="26403"/>
                    <a:pt x="77541" y="26403"/>
                  </a:cubicBezTo>
                  <a:cubicBezTo>
                    <a:pt x="77541" y="26403"/>
                    <a:pt x="77541" y="26403"/>
                    <a:pt x="76146" y="26403"/>
                  </a:cubicBezTo>
                  <a:cubicBezTo>
                    <a:pt x="77541" y="26403"/>
                    <a:pt x="77541" y="27783"/>
                    <a:pt x="77541" y="27783"/>
                  </a:cubicBezTo>
                  <a:cubicBezTo>
                    <a:pt x="77541" y="27783"/>
                    <a:pt x="77541" y="27783"/>
                    <a:pt x="78936" y="27783"/>
                  </a:cubicBezTo>
                  <a:cubicBezTo>
                    <a:pt x="78936" y="26403"/>
                    <a:pt x="78936" y="26403"/>
                    <a:pt x="78936" y="26403"/>
                  </a:cubicBezTo>
                  <a:lnTo>
                    <a:pt x="80332" y="26403"/>
                  </a:lnTo>
                  <a:cubicBezTo>
                    <a:pt x="80332" y="26403"/>
                    <a:pt x="80332" y="26403"/>
                    <a:pt x="80332" y="25024"/>
                  </a:cubicBezTo>
                  <a:lnTo>
                    <a:pt x="80332" y="26403"/>
                  </a:lnTo>
                  <a:cubicBezTo>
                    <a:pt x="81727" y="26403"/>
                    <a:pt x="80332" y="25024"/>
                    <a:pt x="81727" y="25024"/>
                  </a:cubicBezTo>
                  <a:cubicBezTo>
                    <a:pt x="81727" y="25024"/>
                    <a:pt x="81727" y="25024"/>
                    <a:pt x="81727" y="26403"/>
                  </a:cubicBezTo>
                  <a:cubicBezTo>
                    <a:pt x="81727" y="26403"/>
                    <a:pt x="81727" y="26403"/>
                    <a:pt x="83122" y="25024"/>
                  </a:cubicBezTo>
                  <a:cubicBezTo>
                    <a:pt x="83122" y="25024"/>
                    <a:pt x="83122" y="26403"/>
                    <a:pt x="83122" y="25024"/>
                  </a:cubicBezTo>
                  <a:cubicBezTo>
                    <a:pt x="83122" y="25024"/>
                    <a:pt x="83122" y="25024"/>
                    <a:pt x="84518" y="25024"/>
                  </a:cubicBezTo>
                  <a:cubicBezTo>
                    <a:pt x="84518" y="26403"/>
                    <a:pt x="84518" y="26403"/>
                    <a:pt x="84518" y="26403"/>
                  </a:cubicBezTo>
                  <a:lnTo>
                    <a:pt x="84518" y="25024"/>
                  </a:lnTo>
                  <a:cubicBezTo>
                    <a:pt x="85913" y="25024"/>
                    <a:pt x="85913" y="25024"/>
                    <a:pt x="85913" y="25024"/>
                  </a:cubicBezTo>
                  <a:cubicBezTo>
                    <a:pt x="85913" y="25024"/>
                    <a:pt x="85913" y="25024"/>
                    <a:pt x="87308" y="25024"/>
                  </a:cubicBezTo>
                  <a:cubicBezTo>
                    <a:pt x="87308" y="25024"/>
                    <a:pt x="88704" y="25024"/>
                    <a:pt x="90099" y="26403"/>
                  </a:cubicBezTo>
                  <a:lnTo>
                    <a:pt x="90099" y="25024"/>
                  </a:lnTo>
                  <a:cubicBezTo>
                    <a:pt x="88704" y="25024"/>
                    <a:pt x="90099" y="25024"/>
                    <a:pt x="88704" y="25024"/>
                  </a:cubicBezTo>
                  <a:cubicBezTo>
                    <a:pt x="88704" y="23645"/>
                    <a:pt x="88704" y="23645"/>
                    <a:pt x="88704" y="23645"/>
                  </a:cubicBezTo>
                  <a:cubicBezTo>
                    <a:pt x="88704" y="23645"/>
                    <a:pt x="88704" y="22266"/>
                    <a:pt x="90099" y="22266"/>
                  </a:cubicBezTo>
                  <a:cubicBezTo>
                    <a:pt x="88704" y="20886"/>
                    <a:pt x="87308" y="19507"/>
                    <a:pt x="85913" y="19507"/>
                  </a:cubicBezTo>
                  <a:cubicBezTo>
                    <a:pt x="84518" y="19507"/>
                    <a:pt x="84518" y="19507"/>
                    <a:pt x="84518" y="19507"/>
                  </a:cubicBezTo>
                  <a:cubicBezTo>
                    <a:pt x="84518" y="19507"/>
                    <a:pt x="84518" y="19507"/>
                    <a:pt x="83122" y="19507"/>
                  </a:cubicBezTo>
                  <a:cubicBezTo>
                    <a:pt x="83122" y="19507"/>
                    <a:pt x="83122" y="19507"/>
                    <a:pt x="83122" y="20886"/>
                  </a:cubicBezTo>
                  <a:cubicBezTo>
                    <a:pt x="83122" y="20886"/>
                    <a:pt x="83122" y="20886"/>
                    <a:pt x="84518" y="20886"/>
                  </a:cubicBezTo>
                  <a:cubicBezTo>
                    <a:pt x="83122" y="20886"/>
                    <a:pt x="83122" y="20886"/>
                    <a:pt x="83122" y="20886"/>
                  </a:cubicBezTo>
                  <a:cubicBezTo>
                    <a:pt x="81727" y="20886"/>
                    <a:pt x="81727" y="20886"/>
                    <a:pt x="81727" y="20886"/>
                  </a:cubicBezTo>
                  <a:cubicBezTo>
                    <a:pt x="81727" y="20886"/>
                    <a:pt x="81727" y="19507"/>
                    <a:pt x="83122" y="19507"/>
                  </a:cubicBezTo>
                  <a:cubicBezTo>
                    <a:pt x="83122" y="19507"/>
                    <a:pt x="83122" y="19507"/>
                    <a:pt x="83122" y="18128"/>
                  </a:cubicBezTo>
                  <a:lnTo>
                    <a:pt x="83122" y="19507"/>
                  </a:lnTo>
                  <a:cubicBezTo>
                    <a:pt x="84518" y="18128"/>
                    <a:pt x="84518" y="18128"/>
                    <a:pt x="84518" y="18128"/>
                  </a:cubicBezTo>
                  <a:cubicBezTo>
                    <a:pt x="77541" y="13990"/>
                    <a:pt x="68970" y="11231"/>
                    <a:pt x="59202" y="11231"/>
                  </a:cubicBezTo>
                  <a:cubicBezTo>
                    <a:pt x="52225" y="11231"/>
                    <a:pt x="45049" y="13990"/>
                    <a:pt x="38073" y="16748"/>
                  </a:cubicBezTo>
                  <a:close/>
                  <a:moveTo>
                    <a:pt x="39468" y="18128"/>
                  </a:moveTo>
                  <a:lnTo>
                    <a:pt x="39468" y="18128"/>
                  </a:lnTo>
                  <a:close/>
                  <a:moveTo>
                    <a:pt x="81727" y="45911"/>
                  </a:moveTo>
                  <a:lnTo>
                    <a:pt x="81727" y="45911"/>
                  </a:lnTo>
                  <a:cubicBezTo>
                    <a:pt x="81727" y="45911"/>
                    <a:pt x="81727" y="45911"/>
                    <a:pt x="80332" y="45911"/>
                  </a:cubicBezTo>
                  <a:cubicBezTo>
                    <a:pt x="81727" y="45911"/>
                    <a:pt x="81727" y="45911"/>
                    <a:pt x="81727" y="45911"/>
                  </a:cubicBezTo>
                  <a:lnTo>
                    <a:pt x="80332" y="45911"/>
                  </a:lnTo>
                  <a:cubicBezTo>
                    <a:pt x="80332" y="44532"/>
                    <a:pt x="80332" y="44532"/>
                    <a:pt x="80332" y="44532"/>
                  </a:cubicBezTo>
                  <a:lnTo>
                    <a:pt x="80332" y="43152"/>
                  </a:lnTo>
                  <a:lnTo>
                    <a:pt x="81727" y="44532"/>
                  </a:lnTo>
                  <a:cubicBezTo>
                    <a:pt x="81727" y="43152"/>
                    <a:pt x="81727" y="43152"/>
                    <a:pt x="81727" y="43152"/>
                  </a:cubicBezTo>
                  <a:cubicBezTo>
                    <a:pt x="81727" y="43152"/>
                    <a:pt x="81727" y="43152"/>
                    <a:pt x="80332" y="43152"/>
                  </a:cubicBezTo>
                  <a:cubicBezTo>
                    <a:pt x="80332" y="43152"/>
                    <a:pt x="80332" y="43152"/>
                    <a:pt x="78936" y="43152"/>
                  </a:cubicBezTo>
                  <a:lnTo>
                    <a:pt x="77541" y="44532"/>
                  </a:lnTo>
                  <a:lnTo>
                    <a:pt x="78936" y="44532"/>
                  </a:lnTo>
                  <a:cubicBezTo>
                    <a:pt x="78936" y="44532"/>
                    <a:pt x="77541" y="45911"/>
                    <a:pt x="78936" y="45911"/>
                  </a:cubicBezTo>
                  <a:cubicBezTo>
                    <a:pt x="78936" y="45911"/>
                    <a:pt x="78936" y="45911"/>
                    <a:pt x="78936" y="47290"/>
                  </a:cubicBezTo>
                  <a:lnTo>
                    <a:pt x="80332" y="47290"/>
                  </a:lnTo>
                  <a:cubicBezTo>
                    <a:pt x="78936" y="47290"/>
                    <a:pt x="78936" y="47290"/>
                    <a:pt x="78936" y="47290"/>
                  </a:cubicBezTo>
                  <a:cubicBezTo>
                    <a:pt x="78936" y="48669"/>
                    <a:pt x="78936" y="48669"/>
                    <a:pt x="78936" y="48669"/>
                  </a:cubicBezTo>
                  <a:cubicBezTo>
                    <a:pt x="78936" y="48669"/>
                    <a:pt x="78936" y="48669"/>
                    <a:pt x="80332" y="48669"/>
                  </a:cubicBezTo>
                  <a:cubicBezTo>
                    <a:pt x="80332" y="50049"/>
                    <a:pt x="80332" y="50049"/>
                    <a:pt x="81727" y="50049"/>
                  </a:cubicBezTo>
                  <a:cubicBezTo>
                    <a:pt x="81727" y="48669"/>
                    <a:pt x="81727" y="48669"/>
                    <a:pt x="81727" y="48669"/>
                  </a:cubicBezTo>
                  <a:cubicBezTo>
                    <a:pt x="81727" y="47290"/>
                    <a:pt x="81727" y="47290"/>
                    <a:pt x="81727" y="47290"/>
                  </a:cubicBezTo>
                  <a:cubicBezTo>
                    <a:pt x="81727" y="45911"/>
                    <a:pt x="81727" y="45911"/>
                    <a:pt x="81727" y="45911"/>
                  </a:cubicBezTo>
                  <a:cubicBezTo>
                    <a:pt x="81727" y="45911"/>
                    <a:pt x="81727" y="45911"/>
                    <a:pt x="81727" y="47290"/>
                  </a:cubicBezTo>
                  <a:cubicBezTo>
                    <a:pt x="81727" y="45911"/>
                    <a:pt x="81727" y="45911"/>
                    <a:pt x="81727" y="45911"/>
                  </a:cubicBezTo>
                  <a:close/>
                  <a:moveTo>
                    <a:pt x="66179" y="45911"/>
                  </a:moveTo>
                  <a:lnTo>
                    <a:pt x="66179" y="45911"/>
                  </a:lnTo>
                  <a:close/>
                  <a:moveTo>
                    <a:pt x="83122" y="20886"/>
                  </a:moveTo>
                  <a:lnTo>
                    <a:pt x="83122" y="20886"/>
                  </a:lnTo>
                  <a:cubicBezTo>
                    <a:pt x="83122" y="22266"/>
                    <a:pt x="83122" y="20886"/>
                    <a:pt x="83122" y="22266"/>
                  </a:cubicBezTo>
                  <a:lnTo>
                    <a:pt x="83122" y="23645"/>
                  </a:lnTo>
                  <a:cubicBezTo>
                    <a:pt x="83122" y="23645"/>
                    <a:pt x="83122" y="23645"/>
                    <a:pt x="81727" y="23645"/>
                  </a:cubicBezTo>
                  <a:lnTo>
                    <a:pt x="81727" y="22266"/>
                  </a:lnTo>
                  <a:cubicBezTo>
                    <a:pt x="80332" y="22266"/>
                    <a:pt x="80332" y="22266"/>
                    <a:pt x="80332" y="22266"/>
                  </a:cubicBezTo>
                  <a:cubicBezTo>
                    <a:pt x="81727" y="22266"/>
                    <a:pt x="81727" y="22266"/>
                    <a:pt x="81727" y="22266"/>
                  </a:cubicBezTo>
                  <a:cubicBezTo>
                    <a:pt x="81727" y="22266"/>
                    <a:pt x="81727" y="22266"/>
                    <a:pt x="80332" y="20886"/>
                  </a:cubicBezTo>
                  <a:lnTo>
                    <a:pt x="81727" y="20886"/>
                  </a:lnTo>
                  <a:lnTo>
                    <a:pt x="83122" y="20886"/>
                  </a:lnTo>
                  <a:close/>
                  <a:moveTo>
                    <a:pt x="66179" y="13990"/>
                  </a:moveTo>
                  <a:lnTo>
                    <a:pt x="66179" y="13990"/>
                  </a:lnTo>
                  <a:cubicBezTo>
                    <a:pt x="64784" y="13990"/>
                    <a:pt x="64784" y="13990"/>
                    <a:pt x="64784" y="13990"/>
                  </a:cubicBezTo>
                  <a:cubicBezTo>
                    <a:pt x="64784" y="13990"/>
                    <a:pt x="64784" y="13990"/>
                    <a:pt x="63388" y="13990"/>
                  </a:cubicBezTo>
                  <a:cubicBezTo>
                    <a:pt x="63388" y="13990"/>
                    <a:pt x="63388" y="13990"/>
                    <a:pt x="64784" y="13990"/>
                  </a:cubicBezTo>
                  <a:cubicBezTo>
                    <a:pt x="63388" y="13990"/>
                    <a:pt x="61993" y="13990"/>
                    <a:pt x="61993" y="13990"/>
                  </a:cubicBezTo>
                  <a:cubicBezTo>
                    <a:pt x="61993" y="13990"/>
                    <a:pt x="61993" y="13990"/>
                    <a:pt x="61993" y="12610"/>
                  </a:cubicBezTo>
                  <a:cubicBezTo>
                    <a:pt x="63388" y="12610"/>
                    <a:pt x="63388" y="12610"/>
                    <a:pt x="63388" y="12610"/>
                  </a:cubicBezTo>
                  <a:cubicBezTo>
                    <a:pt x="63388" y="13990"/>
                    <a:pt x="63388" y="12610"/>
                    <a:pt x="64784" y="13990"/>
                  </a:cubicBezTo>
                  <a:lnTo>
                    <a:pt x="64784" y="12610"/>
                  </a:lnTo>
                  <a:cubicBezTo>
                    <a:pt x="64784" y="12610"/>
                    <a:pt x="64784" y="12610"/>
                    <a:pt x="64784" y="13990"/>
                  </a:cubicBezTo>
                  <a:cubicBezTo>
                    <a:pt x="64784" y="12610"/>
                    <a:pt x="64784" y="12610"/>
                    <a:pt x="66179" y="12610"/>
                  </a:cubicBezTo>
                  <a:cubicBezTo>
                    <a:pt x="66179" y="12610"/>
                    <a:pt x="66179" y="13990"/>
                    <a:pt x="67574" y="13990"/>
                  </a:cubicBezTo>
                  <a:cubicBezTo>
                    <a:pt x="66179" y="13990"/>
                    <a:pt x="66179" y="13990"/>
                    <a:pt x="66179" y="13990"/>
                  </a:cubicBezTo>
                  <a:close/>
                  <a:moveTo>
                    <a:pt x="61993" y="13990"/>
                  </a:moveTo>
                  <a:lnTo>
                    <a:pt x="61993" y="13990"/>
                  </a:lnTo>
                  <a:cubicBezTo>
                    <a:pt x="63388" y="13990"/>
                    <a:pt x="63388" y="13990"/>
                    <a:pt x="63388" y="13990"/>
                  </a:cubicBezTo>
                  <a:lnTo>
                    <a:pt x="63388" y="15369"/>
                  </a:lnTo>
                  <a:cubicBezTo>
                    <a:pt x="61993" y="15369"/>
                    <a:pt x="61993" y="15369"/>
                    <a:pt x="61993" y="15369"/>
                  </a:cubicBezTo>
                  <a:cubicBezTo>
                    <a:pt x="61993" y="16748"/>
                    <a:pt x="61993" y="16748"/>
                    <a:pt x="61993" y="16748"/>
                  </a:cubicBezTo>
                  <a:cubicBezTo>
                    <a:pt x="60598" y="16748"/>
                    <a:pt x="60598" y="16748"/>
                    <a:pt x="60598" y="16748"/>
                  </a:cubicBezTo>
                  <a:cubicBezTo>
                    <a:pt x="60598" y="16748"/>
                    <a:pt x="60598" y="16748"/>
                    <a:pt x="61993" y="16748"/>
                  </a:cubicBezTo>
                  <a:cubicBezTo>
                    <a:pt x="60598" y="16748"/>
                    <a:pt x="60598" y="15369"/>
                    <a:pt x="60598" y="15369"/>
                  </a:cubicBezTo>
                  <a:lnTo>
                    <a:pt x="60598" y="16748"/>
                  </a:lnTo>
                  <a:cubicBezTo>
                    <a:pt x="59202" y="16748"/>
                    <a:pt x="59202" y="15369"/>
                    <a:pt x="59202" y="15369"/>
                  </a:cubicBezTo>
                  <a:cubicBezTo>
                    <a:pt x="60598" y="15369"/>
                    <a:pt x="60598" y="15369"/>
                    <a:pt x="60598" y="15369"/>
                  </a:cubicBezTo>
                  <a:cubicBezTo>
                    <a:pt x="60598" y="15369"/>
                    <a:pt x="60598" y="15369"/>
                    <a:pt x="59202" y="15369"/>
                  </a:cubicBezTo>
                  <a:cubicBezTo>
                    <a:pt x="59202" y="15369"/>
                    <a:pt x="59202" y="15369"/>
                    <a:pt x="59202" y="13990"/>
                  </a:cubicBezTo>
                  <a:cubicBezTo>
                    <a:pt x="59202" y="13990"/>
                    <a:pt x="59202" y="13990"/>
                    <a:pt x="57807" y="13990"/>
                  </a:cubicBezTo>
                  <a:cubicBezTo>
                    <a:pt x="57807" y="13990"/>
                    <a:pt x="57807" y="13990"/>
                    <a:pt x="59202" y="13990"/>
                  </a:cubicBezTo>
                  <a:cubicBezTo>
                    <a:pt x="59202" y="13990"/>
                    <a:pt x="59202" y="13990"/>
                    <a:pt x="60598" y="13990"/>
                  </a:cubicBezTo>
                  <a:lnTo>
                    <a:pt x="61993" y="13990"/>
                  </a:lnTo>
                  <a:close/>
                  <a:moveTo>
                    <a:pt x="52225" y="40394"/>
                  </a:moveTo>
                  <a:lnTo>
                    <a:pt x="52225" y="40394"/>
                  </a:lnTo>
                  <a:lnTo>
                    <a:pt x="53621" y="40394"/>
                  </a:lnTo>
                  <a:cubicBezTo>
                    <a:pt x="52225" y="40394"/>
                    <a:pt x="52225" y="40394"/>
                    <a:pt x="52225" y="40394"/>
                  </a:cubicBezTo>
                  <a:cubicBezTo>
                    <a:pt x="50830" y="40394"/>
                    <a:pt x="50830" y="40394"/>
                    <a:pt x="50830" y="40394"/>
                  </a:cubicBezTo>
                  <a:cubicBezTo>
                    <a:pt x="50830" y="40394"/>
                    <a:pt x="50830" y="40394"/>
                    <a:pt x="49435" y="40394"/>
                  </a:cubicBezTo>
                  <a:cubicBezTo>
                    <a:pt x="50830" y="40394"/>
                    <a:pt x="50830" y="40394"/>
                    <a:pt x="50830" y="40394"/>
                  </a:cubicBezTo>
                  <a:lnTo>
                    <a:pt x="50830" y="39014"/>
                  </a:lnTo>
                  <a:lnTo>
                    <a:pt x="50830" y="40394"/>
                  </a:lnTo>
                  <a:cubicBezTo>
                    <a:pt x="50830" y="39014"/>
                    <a:pt x="49435" y="39014"/>
                    <a:pt x="49435" y="39014"/>
                  </a:cubicBezTo>
                  <a:lnTo>
                    <a:pt x="50830" y="39014"/>
                  </a:lnTo>
                  <a:cubicBezTo>
                    <a:pt x="50830" y="37635"/>
                    <a:pt x="50830" y="37635"/>
                    <a:pt x="50830" y="37635"/>
                  </a:cubicBezTo>
                  <a:cubicBezTo>
                    <a:pt x="50830" y="37635"/>
                    <a:pt x="50830" y="37635"/>
                    <a:pt x="49435" y="37635"/>
                  </a:cubicBezTo>
                  <a:lnTo>
                    <a:pt x="49435" y="36256"/>
                  </a:lnTo>
                  <a:cubicBezTo>
                    <a:pt x="49435" y="34876"/>
                    <a:pt x="49435" y="34876"/>
                    <a:pt x="49435" y="34876"/>
                  </a:cubicBezTo>
                  <a:lnTo>
                    <a:pt x="50830" y="34876"/>
                  </a:lnTo>
                  <a:lnTo>
                    <a:pt x="49435" y="34876"/>
                  </a:lnTo>
                  <a:cubicBezTo>
                    <a:pt x="50830" y="34876"/>
                    <a:pt x="50830" y="34876"/>
                    <a:pt x="50830" y="34876"/>
                  </a:cubicBezTo>
                  <a:cubicBezTo>
                    <a:pt x="50830" y="36256"/>
                    <a:pt x="50830" y="36256"/>
                    <a:pt x="50830" y="36256"/>
                  </a:cubicBezTo>
                  <a:cubicBezTo>
                    <a:pt x="50830" y="37635"/>
                    <a:pt x="50830" y="37635"/>
                    <a:pt x="50830" y="37635"/>
                  </a:cubicBezTo>
                  <a:cubicBezTo>
                    <a:pt x="52225" y="37635"/>
                    <a:pt x="52225" y="37635"/>
                    <a:pt x="52225" y="37635"/>
                  </a:cubicBezTo>
                  <a:cubicBezTo>
                    <a:pt x="52225" y="39014"/>
                    <a:pt x="52225" y="39014"/>
                    <a:pt x="52225" y="39014"/>
                  </a:cubicBezTo>
                  <a:lnTo>
                    <a:pt x="53621" y="39014"/>
                  </a:lnTo>
                  <a:cubicBezTo>
                    <a:pt x="53621" y="39014"/>
                    <a:pt x="52225" y="39014"/>
                    <a:pt x="52225" y="40394"/>
                  </a:cubicBezTo>
                  <a:close/>
                  <a:moveTo>
                    <a:pt x="49435" y="36256"/>
                  </a:moveTo>
                  <a:lnTo>
                    <a:pt x="49435" y="36256"/>
                  </a:lnTo>
                  <a:close/>
                  <a:moveTo>
                    <a:pt x="49435" y="37635"/>
                  </a:moveTo>
                  <a:lnTo>
                    <a:pt x="49435" y="37635"/>
                  </a:lnTo>
                  <a:cubicBezTo>
                    <a:pt x="49435" y="37635"/>
                    <a:pt x="49435" y="37635"/>
                    <a:pt x="47840" y="37635"/>
                  </a:cubicBezTo>
                  <a:cubicBezTo>
                    <a:pt x="49435" y="37635"/>
                    <a:pt x="49435" y="39014"/>
                    <a:pt x="49435" y="39014"/>
                  </a:cubicBezTo>
                  <a:cubicBezTo>
                    <a:pt x="47840" y="39014"/>
                    <a:pt x="47840" y="39014"/>
                    <a:pt x="47840" y="39014"/>
                  </a:cubicBezTo>
                  <a:cubicBezTo>
                    <a:pt x="46445" y="39014"/>
                    <a:pt x="46445" y="40394"/>
                    <a:pt x="46445" y="40394"/>
                  </a:cubicBezTo>
                  <a:cubicBezTo>
                    <a:pt x="46445" y="39014"/>
                    <a:pt x="46445" y="39014"/>
                    <a:pt x="46445" y="39014"/>
                  </a:cubicBezTo>
                  <a:cubicBezTo>
                    <a:pt x="46445" y="39014"/>
                    <a:pt x="46445" y="39014"/>
                    <a:pt x="47840" y="39014"/>
                  </a:cubicBezTo>
                  <a:cubicBezTo>
                    <a:pt x="46445" y="39014"/>
                    <a:pt x="46445" y="39014"/>
                    <a:pt x="46445" y="37635"/>
                  </a:cubicBezTo>
                  <a:cubicBezTo>
                    <a:pt x="46445" y="37635"/>
                    <a:pt x="46445" y="37635"/>
                    <a:pt x="47840" y="37635"/>
                  </a:cubicBezTo>
                  <a:cubicBezTo>
                    <a:pt x="47840" y="37635"/>
                    <a:pt x="47840" y="37635"/>
                    <a:pt x="47840" y="36256"/>
                  </a:cubicBezTo>
                  <a:cubicBezTo>
                    <a:pt x="47840" y="37635"/>
                    <a:pt x="47840" y="37635"/>
                    <a:pt x="47840" y="37635"/>
                  </a:cubicBezTo>
                  <a:cubicBezTo>
                    <a:pt x="47840" y="37635"/>
                    <a:pt x="49435" y="36256"/>
                    <a:pt x="49435" y="37635"/>
                  </a:cubicBezTo>
                  <a:close/>
                  <a:moveTo>
                    <a:pt x="46445" y="53004"/>
                  </a:moveTo>
                  <a:lnTo>
                    <a:pt x="46445" y="53004"/>
                  </a:lnTo>
                  <a:lnTo>
                    <a:pt x="46445" y="51625"/>
                  </a:lnTo>
                  <a:lnTo>
                    <a:pt x="47840" y="51625"/>
                  </a:lnTo>
                  <a:lnTo>
                    <a:pt x="49435" y="50049"/>
                  </a:lnTo>
                  <a:lnTo>
                    <a:pt x="50830" y="50049"/>
                  </a:lnTo>
                  <a:cubicBezTo>
                    <a:pt x="50830" y="50049"/>
                    <a:pt x="50830" y="50049"/>
                    <a:pt x="52225" y="50049"/>
                  </a:cubicBezTo>
                  <a:lnTo>
                    <a:pt x="53621" y="50049"/>
                  </a:lnTo>
                  <a:cubicBezTo>
                    <a:pt x="53621" y="50049"/>
                    <a:pt x="53621" y="50049"/>
                    <a:pt x="53621" y="48669"/>
                  </a:cubicBezTo>
                  <a:cubicBezTo>
                    <a:pt x="55016" y="48669"/>
                    <a:pt x="55016" y="50049"/>
                    <a:pt x="55016" y="50049"/>
                  </a:cubicBezTo>
                  <a:lnTo>
                    <a:pt x="55016" y="48669"/>
                  </a:lnTo>
                  <a:cubicBezTo>
                    <a:pt x="56411" y="48669"/>
                    <a:pt x="56411" y="48669"/>
                    <a:pt x="56411" y="48669"/>
                  </a:cubicBezTo>
                  <a:lnTo>
                    <a:pt x="56411" y="50049"/>
                  </a:lnTo>
                  <a:lnTo>
                    <a:pt x="57807" y="48669"/>
                  </a:lnTo>
                  <a:cubicBezTo>
                    <a:pt x="57807" y="48669"/>
                    <a:pt x="57807" y="48669"/>
                    <a:pt x="57807" y="50049"/>
                  </a:cubicBezTo>
                  <a:cubicBezTo>
                    <a:pt x="57807" y="48669"/>
                    <a:pt x="57807" y="48669"/>
                    <a:pt x="57807" y="48669"/>
                  </a:cubicBezTo>
                  <a:cubicBezTo>
                    <a:pt x="57807" y="50049"/>
                    <a:pt x="57807" y="50049"/>
                    <a:pt x="57807" y="50049"/>
                  </a:cubicBezTo>
                  <a:lnTo>
                    <a:pt x="57807" y="51625"/>
                  </a:lnTo>
                  <a:cubicBezTo>
                    <a:pt x="59202" y="51625"/>
                    <a:pt x="59202" y="51625"/>
                    <a:pt x="59202" y="51625"/>
                  </a:cubicBezTo>
                  <a:cubicBezTo>
                    <a:pt x="59202" y="51625"/>
                    <a:pt x="59202" y="51625"/>
                    <a:pt x="60598" y="51625"/>
                  </a:cubicBezTo>
                  <a:cubicBezTo>
                    <a:pt x="60598" y="53004"/>
                    <a:pt x="60598" y="53004"/>
                    <a:pt x="60598" y="53004"/>
                  </a:cubicBezTo>
                  <a:lnTo>
                    <a:pt x="61993" y="53004"/>
                  </a:lnTo>
                  <a:lnTo>
                    <a:pt x="63388" y="53004"/>
                  </a:lnTo>
                  <a:cubicBezTo>
                    <a:pt x="63388" y="51625"/>
                    <a:pt x="63388" y="51625"/>
                    <a:pt x="64784" y="51625"/>
                  </a:cubicBezTo>
                  <a:lnTo>
                    <a:pt x="64784" y="53004"/>
                  </a:lnTo>
                  <a:cubicBezTo>
                    <a:pt x="66179" y="53004"/>
                    <a:pt x="66179" y="53004"/>
                    <a:pt x="66179" y="53004"/>
                  </a:cubicBezTo>
                  <a:lnTo>
                    <a:pt x="67574" y="53004"/>
                  </a:lnTo>
                  <a:cubicBezTo>
                    <a:pt x="67574" y="53004"/>
                    <a:pt x="67574" y="53004"/>
                    <a:pt x="68970" y="53004"/>
                  </a:cubicBezTo>
                  <a:cubicBezTo>
                    <a:pt x="70365" y="53004"/>
                    <a:pt x="70365" y="53004"/>
                    <a:pt x="70365" y="53004"/>
                  </a:cubicBezTo>
                  <a:cubicBezTo>
                    <a:pt x="70365" y="53004"/>
                    <a:pt x="70365" y="53004"/>
                    <a:pt x="71960" y="54384"/>
                  </a:cubicBezTo>
                  <a:cubicBezTo>
                    <a:pt x="70365" y="54384"/>
                    <a:pt x="70365" y="54384"/>
                    <a:pt x="70365" y="54384"/>
                  </a:cubicBezTo>
                  <a:cubicBezTo>
                    <a:pt x="70365" y="55763"/>
                    <a:pt x="70365" y="55763"/>
                    <a:pt x="70365" y="55763"/>
                  </a:cubicBezTo>
                  <a:lnTo>
                    <a:pt x="71960" y="57142"/>
                  </a:lnTo>
                  <a:lnTo>
                    <a:pt x="71960" y="58522"/>
                  </a:lnTo>
                  <a:cubicBezTo>
                    <a:pt x="73355" y="58522"/>
                    <a:pt x="71960" y="59901"/>
                    <a:pt x="73355" y="59901"/>
                  </a:cubicBezTo>
                  <a:cubicBezTo>
                    <a:pt x="73355" y="61280"/>
                    <a:pt x="73355" y="61280"/>
                    <a:pt x="74750" y="62660"/>
                  </a:cubicBezTo>
                  <a:lnTo>
                    <a:pt x="74750" y="61280"/>
                  </a:lnTo>
                  <a:lnTo>
                    <a:pt x="74750" y="62660"/>
                  </a:lnTo>
                  <a:cubicBezTo>
                    <a:pt x="74750" y="62660"/>
                    <a:pt x="74750" y="62660"/>
                    <a:pt x="76146" y="62660"/>
                  </a:cubicBezTo>
                  <a:lnTo>
                    <a:pt x="76146" y="64039"/>
                  </a:lnTo>
                  <a:cubicBezTo>
                    <a:pt x="77541" y="64039"/>
                    <a:pt x="77541" y="64039"/>
                    <a:pt x="77541" y="64039"/>
                  </a:cubicBezTo>
                  <a:cubicBezTo>
                    <a:pt x="78936" y="64039"/>
                    <a:pt x="78936" y="64039"/>
                    <a:pt x="78936" y="64039"/>
                  </a:cubicBezTo>
                  <a:lnTo>
                    <a:pt x="80332" y="64039"/>
                  </a:lnTo>
                  <a:cubicBezTo>
                    <a:pt x="80332" y="64039"/>
                    <a:pt x="80332" y="64039"/>
                    <a:pt x="80332" y="65418"/>
                  </a:cubicBezTo>
                  <a:lnTo>
                    <a:pt x="78936" y="65418"/>
                  </a:lnTo>
                  <a:cubicBezTo>
                    <a:pt x="78936" y="65418"/>
                    <a:pt x="78936" y="65418"/>
                    <a:pt x="78936" y="66798"/>
                  </a:cubicBezTo>
                  <a:cubicBezTo>
                    <a:pt x="78936" y="68374"/>
                    <a:pt x="78936" y="68374"/>
                    <a:pt x="77541" y="68374"/>
                  </a:cubicBezTo>
                  <a:cubicBezTo>
                    <a:pt x="77541" y="68374"/>
                    <a:pt x="77541" y="68374"/>
                    <a:pt x="77541" y="69753"/>
                  </a:cubicBezTo>
                  <a:lnTo>
                    <a:pt x="76146" y="69753"/>
                  </a:lnTo>
                  <a:cubicBezTo>
                    <a:pt x="76146" y="71133"/>
                    <a:pt x="74750" y="71133"/>
                    <a:pt x="74750" y="71133"/>
                  </a:cubicBezTo>
                  <a:cubicBezTo>
                    <a:pt x="74750" y="72512"/>
                    <a:pt x="74750" y="72512"/>
                    <a:pt x="74750" y="72512"/>
                  </a:cubicBezTo>
                  <a:lnTo>
                    <a:pt x="73355" y="72512"/>
                  </a:lnTo>
                  <a:lnTo>
                    <a:pt x="73355" y="73891"/>
                  </a:lnTo>
                  <a:cubicBezTo>
                    <a:pt x="73355" y="73891"/>
                    <a:pt x="73355" y="73891"/>
                    <a:pt x="73355" y="75270"/>
                  </a:cubicBezTo>
                  <a:cubicBezTo>
                    <a:pt x="74750" y="76650"/>
                    <a:pt x="74750" y="76650"/>
                    <a:pt x="74750" y="76650"/>
                  </a:cubicBezTo>
                  <a:cubicBezTo>
                    <a:pt x="74750" y="78029"/>
                    <a:pt x="74750" y="78029"/>
                    <a:pt x="74750" y="78029"/>
                  </a:cubicBezTo>
                  <a:lnTo>
                    <a:pt x="74750" y="79408"/>
                  </a:lnTo>
                  <a:cubicBezTo>
                    <a:pt x="74750" y="79408"/>
                    <a:pt x="74750" y="79408"/>
                    <a:pt x="73355" y="79408"/>
                  </a:cubicBezTo>
                  <a:cubicBezTo>
                    <a:pt x="71960" y="80788"/>
                    <a:pt x="71960" y="80788"/>
                    <a:pt x="71960" y="80788"/>
                  </a:cubicBezTo>
                  <a:lnTo>
                    <a:pt x="71960" y="82167"/>
                  </a:lnTo>
                  <a:lnTo>
                    <a:pt x="71960" y="83546"/>
                  </a:lnTo>
                  <a:cubicBezTo>
                    <a:pt x="71960" y="83546"/>
                    <a:pt x="70365" y="83546"/>
                    <a:pt x="70365" y="84926"/>
                  </a:cubicBezTo>
                  <a:lnTo>
                    <a:pt x="70365" y="86305"/>
                  </a:lnTo>
                  <a:lnTo>
                    <a:pt x="68970" y="86305"/>
                  </a:lnTo>
                  <a:cubicBezTo>
                    <a:pt x="68970" y="87684"/>
                    <a:pt x="67574" y="87684"/>
                    <a:pt x="67574" y="89064"/>
                  </a:cubicBezTo>
                  <a:cubicBezTo>
                    <a:pt x="66179" y="89064"/>
                    <a:pt x="66179" y="89064"/>
                    <a:pt x="66179" y="89064"/>
                  </a:cubicBezTo>
                  <a:cubicBezTo>
                    <a:pt x="64784" y="89064"/>
                    <a:pt x="64784" y="89064"/>
                    <a:pt x="64784" y="89064"/>
                  </a:cubicBezTo>
                  <a:lnTo>
                    <a:pt x="63388" y="89064"/>
                  </a:lnTo>
                  <a:cubicBezTo>
                    <a:pt x="63388" y="90640"/>
                    <a:pt x="63388" y="89064"/>
                    <a:pt x="63388" y="89064"/>
                  </a:cubicBezTo>
                  <a:cubicBezTo>
                    <a:pt x="63388" y="90640"/>
                    <a:pt x="63388" y="90640"/>
                    <a:pt x="63388" y="90640"/>
                  </a:cubicBezTo>
                  <a:cubicBezTo>
                    <a:pt x="61993" y="90640"/>
                    <a:pt x="61993" y="89064"/>
                    <a:pt x="61993" y="89064"/>
                  </a:cubicBezTo>
                  <a:cubicBezTo>
                    <a:pt x="61993" y="87684"/>
                    <a:pt x="61993" y="87684"/>
                    <a:pt x="61993" y="87684"/>
                  </a:cubicBezTo>
                  <a:cubicBezTo>
                    <a:pt x="61993" y="87684"/>
                    <a:pt x="61993" y="86305"/>
                    <a:pt x="60598" y="86305"/>
                  </a:cubicBezTo>
                  <a:cubicBezTo>
                    <a:pt x="60598" y="84926"/>
                    <a:pt x="60598" y="84926"/>
                    <a:pt x="60598" y="84926"/>
                  </a:cubicBezTo>
                  <a:cubicBezTo>
                    <a:pt x="60598" y="84926"/>
                    <a:pt x="60598" y="84926"/>
                    <a:pt x="60598" y="83546"/>
                  </a:cubicBezTo>
                  <a:cubicBezTo>
                    <a:pt x="60598" y="82167"/>
                    <a:pt x="59202" y="82167"/>
                    <a:pt x="59202" y="82167"/>
                  </a:cubicBezTo>
                  <a:lnTo>
                    <a:pt x="59202" y="80788"/>
                  </a:lnTo>
                  <a:cubicBezTo>
                    <a:pt x="59202" y="79408"/>
                    <a:pt x="59202" y="79408"/>
                    <a:pt x="59202" y="79408"/>
                  </a:cubicBezTo>
                  <a:lnTo>
                    <a:pt x="59202" y="78029"/>
                  </a:lnTo>
                  <a:cubicBezTo>
                    <a:pt x="59202" y="76650"/>
                    <a:pt x="59202" y="76650"/>
                    <a:pt x="59202" y="76650"/>
                  </a:cubicBezTo>
                  <a:cubicBezTo>
                    <a:pt x="59202" y="75270"/>
                    <a:pt x="59202" y="75270"/>
                    <a:pt x="59202" y="75270"/>
                  </a:cubicBezTo>
                  <a:cubicBezTo>
                    <a:pt x="59202" y="75270"/>
                    <a:pt x="59202" y="75270"/>
                    <a:pt x="59202" y="73891"/>
                  </a:cubicBezTo>
                  <a:lnTo>
                    <a:pt x="59202" y="72512"/>
                  </a:lnTo>
                  <a:cubicBezTo>
                    <a:pt x="57807" y="72512"/>
                    <a:pt x="57807" y="72512"/>
                    <a:pt x="57807" y="72512"/>
                  </a:cubicBezTo>
                  <a:cubicBezTo>
                    <a:pt x="57807" y="71133"/>
                    <a:pt x="57807" y="71133"/>
                    <a:pt x="57807" y="71133"/>
                  </a:cubicBezTo>
                  <a:cubicBezTo>
                    <a:pt x="56411" y="71133"/>
                    <a:pt x="56411" y="71133"/>
                    <a:pt x="56411" y="71133"/>
                  </a:cubicBezTo>
                  <a:cubicBezTo>
                    <a:pt x="57807" y="71133"/>
                    <a:pt x="57807" y="71133"/>
                    <a:pt x="57807" y="69753"/>
                  </a:cubicBezTo>
                  <a:lnTo>
                    <a:pt x="57807" y="68374"/>
                  </a:lnTo>
                  <a:cubicBezTo>
                    <a:pt x="56411" y="68374"/>
                    <a:pt x="57807" y="68374"/>
                    <a:pt x="56411" y="68374"/>
                  </a:cubicBezTo>
                  <a:cubicBezTo>
                    <a:pt x="56411" y="68374"/>
                    <a:pt x="55016" y="68374"/>
                    <a:pt x="55016" y="66798"/>
                  </a:cubicBezTo>
                  <a:cubicBezTo>
                    <a:pt x="55016" y="66798"/>
                    <a:pt x="55016" y="66798"/>
                    <a:pt x="53621" y="66798"/>
                  </a:cubicBezTo>
                  <a:cubicBezTo>
                    <a:pt x="52225" y="66798"/>
                    <a:pt x="52225" y="66798"/>
                    <a:pt x="52225" y="66798"/>
                  </a:cubicBezTo>
                  <a:lnTo>
                    <a:pt x="50830" y="68374"/>
                  </a:lnTo>
                  <a:lnTo>
                    <a:pt x="50830" y="66798"/>
                  </a:lnTo>
                  <a:cubicBezTo>
                    <a:pt x="50830" y="66798"/>
                    <a:pt x="50830" y="66798"/>
                    <a:pt x="50830" y="68374"/>
                  </a:cubicBezTo>
                  <a:cubicBezTo>
                    <a:pt x="50830" y="68374"/>
                    <a:pt x="50830" y="66798"/>
                    <a:pt x="49435" y="66798"/>
                  </a:cubicBezTo>
                  <a:cubicBezTo>
                    <a:pt x="49435" y="68374"/>
                    <a:pt x="49435" y="68374"/>
                    <a:pt x="49435" y="68374"/>
                  </a:cubicBezTo>
                  <a:cubicBezTo>
                    <a:pt x="47840" y="68374"/>
                    <a:pt x="47840" y="68374"/>
                    <a:pt x="47840" y="68374"/>
                  </a:cubicBezTo>
                  <a:cubicBezTo>
                    <a:pt x="46445" y="66798"/>
                    <a:pt x="46445" y="66798"/>
                    <a:pt x="46445" y="66798"/>
                  </a:cubicBezTo>
                  <a:cubicBezTo>
                    <a:pt x="45049" y="66798"/>
                    <a:pt x="45049" y="66798"/>
                    <a:pt x="45049" y="66798"/>
                  </a:cubicBezTo>
                  <a:cubicBezTo>
                    <a:pt x="45049" y="65418"/>
                    <a:pt x="45049" y="65418"/>
                    <a:pt x="45049" y="65418"/>
                  </a:cubicBezTo>
                  <a:cubicBezTo>
                    <a:pt x="45049" y="65418"/>
                    <a:pt x="43654" y="65418"/>
                    <a:pt x="43654" y="64039"/>
                  </a:cubicBezTo>
                  <a:cubicBezTo>
                    <a:pt x="43654" y="64039"/>
                    <a:pt x="43654" y="64039"/>
                    <a:pt x="42259" y="64039"/>
                  </a:cubicBezTo>
                  <a:cubicBezTo>
                    <a:pt x="42259" y="62660"/>
                    <a:pt x="42259" y="62660"/>
                    <a:pt x="42259" y="62660"/>
                  </a:cubicBezTo>
                  <a:cubicBezTo>
                    <a:pt x="43654" y="62660"/>
                    <a:pt x="43654" y="62660"/>
                    <a:pt x="43654" y="62660"/>
                  </a:cubicBezTo>
                  <a:cubicBezTo>
                    <a:pt x="42259" y="62660"/>
                    <a:pt x="42259" y="62660"/>
                    <a:pt x="42259" y="62660"/>
                  </a:cubicBezTo>
                  <a:lnTo>
                    <a:pt x="43654" y="61280"/>
                  </a:lnTo>
                  <a:lnTo>
                    <a:pt x="43654" y="59901"/>
                  </a:lnTo>
                  <a:cubicBezTo>
                    <a:pt x="43654" y="59901"/>
                    <a:pt x="43654" y="58522"/>
                    <a:pt x="42259" y="58522"/>
                  </a:cubicBezTo>
                  <a:cubicBezTo>
                    <a:pt x="43654" y="58522"/>
                    <a:pt x="43654" y="58522"/>
                    <a:pt x="43654" y="58522"/>
                  </a:cubicBezTo>
                  <a:cubicBezTo>
                    <a:pt x="43654" y="57142"/>
                    <a:pt x="43654" y="57142"/>
                    <a:pt x="43654" y="57142"/>
                  </a:cubicBezTo>
                  <a:cubicBezTo>
                    <a:pt x="43654" y="55763"/>
                    <a:pt x="43654" y="55763"/>
                    <a:pt x="43654" y="55763"/>
                  </a:cubicBezTo>
                  <a:lnTo>
                    <a:pt x="45049" y="55763"/>
                  </a:lnTo>
                  <a:lnTo>
                    <a:pt x="45049" y="54384"/>
                  </a:lnTo>
                  <a:cubicBezTo>
                    <a:pt x="46445" y="54384"/>
                    <a:pt x="46445" y="54384"/>
                    <a:pt x="46445" y="54384"/>
                  </a:cubicBezTo>
                  <a:cubicBezTo>
                    <a:pt x="46445" y="53004"/>
                    <a:pt x="46445" y="53004"/>
                    <a:pt x="46445" y="53004"/>
                  </a:cubicBezTo>
                  <a:close/>
                  <a:moveTo>
                    <a:pt x="43654" y="29359"/>
                  </a:moveTo>
                  <a:lnTo>
                    <a:pt x="43654" y="29359"/>
                  </a:lnTo>
                  <a:cubicBezTo>
                    <a:pt x="43654" y="29359"/>
                    <a:pt x="43654" y="29359"/>
                    <a:pt x="43654" y="30738"/>
                  </a:cubicBezTo>
                  <a:cubicBezTo>
                    <a:pt x="42259" y="30738"/>
                    <a:pt x="42259" y="30738"/>
                    <a:pt x="42259" y="30738"/>
                  </a:cubicBezTo>
                  <a:lnTo>
                    <a:pt x="40863" y="30738"/>
                  </a:lnTo>
                  <a:lnTo>
                    <a:pt x="39468" y="30738"/>
                  </a:lnTo>
                  <a:cubicBezTo>
                    <a:pt x="39468" y="29359"/>
                    <a:pt x="40863" y="29359"/>
                    <a:pt x="40863" y="29359"/>
                  </a:cubicBezTo>
                  <a:cubicBezTo>
                    <a:pt x="39468" y="29359"/>
                    <a:pt x="39468" y="29359"/>
                    <a:pt x="39468" y="29359"/>
                  </a:cubicBezTo>
                  <a:cubicBezTo>
                    <a:pt x="39468" y="29359"/>
                    <a:pt x="39468" y="29359"/>
                    <a:pt x="40863" y="29359"/>
                  </a:cubicBezTo>
                  <a:cubicBezTo>
                    <a:pt x="39468" y="29359"/>
                    <a:pt x="39468" y="29359"/>
                    <a:pt x="39468" y="27783"/>
                  </a:cubicBezTo>
                  <a:cubicBezTo>
                    <a:pt x="39468" y="27783"/>
                    <a:pt x="39468" y="29359"/>
                    <a:pt x="39468" y="27783"/>
                  </a:cubicBezTo>
                  <a:lnTo>
                    <a:pt x="40863" y="27783"/>
                  </a:lnTo>
                  <a:cubicBezTo>
                    <a:pt x="40863" y="29359"/>
                    <a:pt x="40863" y="29359"/>
                    <a:pt x="40863" y="29359"/>
                  </a:cubicBezTo>
                  <a:cubicBezTo>
                    <a:pt x="40863" y="27783"/>
                    <a:pt x="40863" y="27783"/>
                    <a:pt x="40863" y="27783"/>
                  </a:cubicBezTo>
                  <a:lnTo>
                    <a:pt x="42259" y="27783"/>
                  </a:lnTo>
                  <a:cubicBezTo>
                    <a:pt x="42259" y="27783"/>
                    <a:pt x="42259" y="27783"/>
                    <a:pt x="43654" y="27783"/>
                  </a:cubicBezTo>
                  <a:lnTo>
                    <a:pt x="45049" y="27783"/>
                  </a:lnTo>
                  <a:cubicBezTo>
                    <a:pt x="45049" y="29359"/>
                    <a:pt x="45049" y="29359"/>
                    <a:pt x="45049" y="29359"/>
                  </a:cubicBezTo>
                  <a:cubicBezTo>
                    <a:pt x="45049" y="29359"/>
                    <a:pt x="45049" y="29359"/>
                    <a:pt x="43654" y="29359"/>
                  </a:cubicBezTo>
                  <a:close/>
                  <a:moveTo>
                    <a:pt x="56411" y="68374"/>
                  </a:moveTo>
                  <a:lnTo>
                    <a:pt x="56411" y="68374"/>
                  </a:lnTo>
                  <a:close/>
                  <a:moveTo>
                    <a:pt x="76146" y="82167"/>
                  </a:moveTo>
                  <a:lnTo>
                    <a:pt x="76146" y="82167"/>
                  </a:lnTo>
                  <a:lnTo>
                    <a:pt x="76146" y="80788"/>
                  </a:lnTo>
                  <a:cubicBezTo>
                    <a:pt x="76146" y="80788"/>
                    <a:pt x="76146" y="80788"/>
                    <a:pt x="76146" y="79408"/>
                  </a:cubicBezTo>
                  <a:cubicBezTo>
                    <a:pt x="77541" y="79408"/>
                    <a:pt x="77541" y="79408"/>
                    <a:pt x="77541" y="79408"/>
                  </a:cubicBezTo>
                  <a:cubicBezTo>
                    <a:pt x="77541" y="78029"/>
                    <a:pt x="77541" y="78029"/>
                    <a:pt x="77541" y="78029"/>
                  </a:cubicBezTo>
                  <a:cubicBezTo>
                    <a:pt x="77541" y="78029"/>
                    <a:pt x="77541" y="78029"/>
                    <a:pt x="78936" y="78029"/>
                  </a:cubicBezTo>
                  <a:cubicBezTo>
                    <a:pt x="78936" y="78029"/>
                    <a:pt x="78936" y="78029"/>
                    <a:pt x="78936" y="76650"/>
                  </a:cubicBezTo>
                  <a:cubicBezTo>
                    <a:pt x="78936" y="76650"/>
                    <a:pt x="78936" y="76650"/>
                    <a:pt x="78936" y="78029"/>
                  </a:cubicBezTo>
                  <a:cubicBezTo>
                    <a:pt x="80332" y="78029"/>
                    <a:pt x="78936" y="78029"/>
                    <a:pt x="80332" y="78029"/>
                  </a:cubicBezTo>
                  <a:cubicBezTo>
                    <a:pt x="80332" y="78029"/>
                    <a:pt x="80332" y="78029"/>
                    <a:pt x="80332" y="79408"/>
                  </a:cubicBezTo>
                  <a:cubicBezTo>
                    <a:pt x="78936" y="79408"/>
                    <a:pt x="78936" y="79408"/>
                    <a:pt x="78936" y="79408"/>
                  </a:cubicBezTo>
                  <a:lnTo>
                    <a:pt x="78936" y="80788"/>
                  </a:lnTo>
                  <a:cubicBezTo>
                    <a:pt x="78936" y="80788"/>
                    <a:pt x="78936" y="82167"/>
                    <a:pt x="78936" y="83546"/>
                  </a:cubicBezTo>
                  <a:cubicBezTo>
                    <a:pt x="78936" y="83546"/>
                    <a:pt x="77541" y="83546"/>
                    <a:pt x="77541" y="84926"/>
                  </a:cubicBezTo>
                  <a:cubicBezTo>
                    <a:pt x="76146" y="84926"/>
                    <a:pt x="76146" y="84926"/>
                    <a:pt x="76146" y="83546"/>
                  </a:cubicBezTo>
                  <a:cubicBezTo>
                    <a:pt x="76146" y="83546"/>
                    <a:pt x="76146" y="83546"/>
                    <a:pt x="76146" y="82167"/>
                  </a:cubicBezTo>
                  <a:close/>
                  <a:moveTo>
                    <a:pt x="70365" y="50049"/>
                  </a:moveTo>
                  <a:lnTo>
                    <a:pt x="70365" y="50049"/>
                  </a:lnTo>
                  <a:close/>
                  <a:moveTo>
                    <a:pt x="66179" y="50049"/>
                  </a:moveTo>
                  <a:lnTo>
                    <a:pt x="66179" y="50049"/>
                  </a:lnTo>
                  <a:cubicBezTo>
                    <a:pt x="64784" y="50049"/>
                    <a:pt x="64784" y="50049"/>
                    <a:pt x="64784" y="50049"/>
                  </a:cubicBezTo>
                  <a:cubicBezTo>
                    <a:pt x="66179" y="50049"/>
                    <a:pt x="66179" y="50049"/>
                    <a:pt x="66179" y="50049"/>
                  </a:cubicBezTo>
                  <a:close/>
                  <a:moveTo>
                    <a:pt x="60598" y="48669"/>
                  </a:moveTo>
                  <a:lnTo>
                    <a:pt x="60598" y="48669"/>
                  </a:lnTo>
                  <a:lnTo>
                    <a:pt x="60598" y="50049"/>
                  </a:lnTo>
                  <a:cubicBezTo>
                    <a:pt x="60598" y="48669"/>
                    <a:pt x="59202" y="48669"/>
                    <a:pt x="59202" y="48669"/>
                  </a:cubicBezTo>
                  <a:lnTo>
                    <a:pt x="60598" y="48669"/>
                  </a:lnTo>
                  <a:close/>
                  <a:moveTo>
                    <a:pt x="57807" y="47290"/>
                  </a:moveTo>
                  <a:lnTo>
                    <a:pt x="57807" y="47290"/>
                  </a:lnTo>
                  <a:cubicBezTo>
                    <a:pt x="56411" y="47290"/>
                    <a:pt x="56411" y="48669"/>
                    <a:pt x="56411" y="48669"/>
                  </a:cubicBezTo>
                  <a:cubicBezTo>
                    <a:pt x="56411" y="47290"/>
                    <a:pt x="56411" y="47290"/>
                    <a:pt x="56411" y="47290"/>
                  </a:cubicBezTo>
                  <a:cubicBezTo>
                    <a:pt x="56411" y="47290"/>
                    <a:pt x="56411" y="47290"/>
                    <a:pt x="57807" y="47290"/>
                  </a:cubicBezTo>
                  <a:close/>
                  <a:moveTo>
                    <a:pt x="57807" y="45911"/>
                  </a:moveTo>
                  <a:lnTo>
                    <a:pt x="57807" y="45911"/>
                  </a:lnTo>
                  <a:cubicBezTo>
                    <a:pt x="56411" y="45911"/>
                    <a:pt x="56411" y="45911"/>
                    <a:pt x="56411" y="45911"/>
                  </a:cubicBezTo>
                  <a:lnTo>
                    <a:pt x="57807" y="45911"/>
                  </a:lnTo>
                  <a:close/>
                  <a:moveTo>
                    <a:pt x="40863" y="20886"/>
                  </a:moveTo>
                  <a:lnTo>
                    <a:pt x="40863" y="20886"/>
                  </a:lnTo>
                  <a:lnTo>
                    <a:pt x="39468" y="20886"/>
                  </a:lnTo>
                  <a:cubicBezTo>
                    <a:pt x="39468" y="20886"/>
                    <a:pt x="39468" y="20886"/>
                    <a:pt x="39468" y="19507"/>
                  </a:cubicBezTo>
                  <a:cubicBezTo>
                    <a:pt x="39468" y="19507"/>
                    <a:pt x="39468" y="19507"/>
                    <a:pt x="40863" y="19507"/>
                  </a:cubicBezTo>
                  <a:cubicBezTo>
                    <a:pt x="40863" y="19507"/>
                    <a:pt x="39468" y="19507"/>
                    <a:pt x="39468" y="20886"/>
                  </a:cubicBezTo>
                  <a:cubicBezTo>
                    <a:pt x="40863" y="20886"/>
                    <a:pt x="40863" y="20886"/>
                    <a:pt x="40863" y="20886"/>
                  </a:cubicBezTo>
                  <a:close/>
                  <a:moveTo>
                    <a:pt x="39468" y="19507"/>
                  </a:moveTo>
                  <a:lnTo>
                    <a:pt x="39468" y="19507"/>
                  </a:lnTo>
                  <a:close/>
                  <a:moveTo>
                    <a:pt x="38073" y="19507"/>
                  </a:moveTo>
                  <a:lnTo>
                    <a:pt x="38073" y="19507"/>
                  </a:lnTo>
                  <a:lnTo>
                    <a:pt x="39468" y="19507"/>
                  </a:lnTo>
                  <a:lnTo>
                    <a:pt x="38073" y="19507"/>
                  </a:lnTo>
                  <a:close/>
                  <a:moveTo>
                    <a:pt x="39468" y="18128"/>
                  </a:moveTo>
                  <a:lnTo>
                    <a:pt x="39468" y="18128"/>
                  </a:lnTo>
                  <a:lnTo>
                    <a:pt x="39468" y="16748"/>
                  </a:lnTo>
                  <a:lnTo>
                    <a:pt x="39468" y="18128"/>
                  </a:lnTo>
                  <a:close/>
                  <a:moveTo>
                    <a:pt x="39468" y="18128"/>
                  </a:moveTo>
                  <a:lnTo>
                    <a:pt x="39468" y="18128"/>
                  </a:lnTo>
                  <a:close/>
                  <a:moveTo>
                    <a:pt x="39468" y="18128"/>
                  </a:moveTo>
                  <a:lnTo>
                    <a:pt x="39468" y="18128"/>
                  </a:lnTo>
                  <a:close/>
                  <a:moveTo>
                    <a:pt x="39468" y="18128"/>
                  </a:moveTo>
                  <a:lnTo>
                    <a:pt x="39468" y="18128"/>
                  </a:lnTo>
                  <a:close/>
                  <a:moveTo>
                    <a:pt x="39468" y="22266"/>
                  </a:moveTo>
                  <a:lnTo>
                    <a:pt x="39468" y="22266"/>
                  </a:lnTo>
                  <a:close/>
                  <a:moveTo>
                    <a:pt x="30897" y="34876"/>
                  </a:moveTo>
                  <a:lnTo>
                    <a:pt x="30897" y="34876"/>
                  </a:lnTo>
                  <a:close/>
                  <a:moveTo>
                    <a:pt x="26710" y="47290"/>
                  </a:moveTo>
                  <a:lnTo>
                    <a:pt x="26710" y="47290"/>
                  </a:lnTo>
                  <a:cubicBezTo>
                    <a:pt x="26710" y="45911"/>
                    <a:pt x="26710" y="45911"/>
                    <a:pt x="26710" y="45911"/>
                  </a:cubicBezTo>
                  <a:lnTo>
                    <a:pt x="26710" y="47290"/>
                  </a:lnTo>
                  <a:lnTo>
                    <a:pt x="26710" y="45911"/>
                  </a:lnTo>
                  <a:cubicBezTo>
                    <a:pt x="25315" y="45911"/>
                    <a:pt x="25315" y="45911"/>
                    <a:pt x="25315" y="45911"/>
                  </a:cubicBezTo>
                  <a:lnTo>
                    <a:pt x="23920" y="45911"/>
                  </a:lnTo>
                  <a:lnTo>
                    <a:pt x="25315" y="45911"/>
                  </a:lnTo>
                  <a:cubicBezTo>
                    <a:pt x="25315" y="44532"/>
                    <a:pt x="25315" y="44532"/>
                    <a:pt x="25315" y="44532"/>
                  </a:cubicBezTo>
                  <a:cubicBezTo>
                    <a:pt x="25315" y="44532"/>
                    <a:pt x="25315" y="44532"/>
                    <a:pt x="25315" y="43152"/>
                  </a:cubicBezTo>
                  <a:lnTo>
                    <a:pt x="26710" y="43152"/>
                  </a:lnTo>
                  <a:cubicBezTo>
                    <a:pt x="26710" y="44532"/>
                    <a:pt x="25315" y="44532"/>
                    <a:pt x="25315" y="44532"/>
                  </a:cubicBezTo>
                  <a:cubicBezTo>
                    <a:pt x="25315" y="44532"/>
                    <a:pt x="25315" y="44532"/>
                    <a:pt x="26710" y="44532"/>
                  </a:cubicBezTo>
                  <a:cubicBezTo>
                    <a:pt x="26710" y="44532"/>
                    <a:pt x="26710" y="45911"/>
                    <a:pt x="26710" y="44532"/>
                  </a:cubicBezTo>
                  <a:cubicBezTo>
                    <a:pt x="26710" y="44532"/>
                    <a:pt x="26710" y="44532"/>
                    <a:pt x="28106" y="44532"/>
                  </a:cubicBezTo>
                  <a:cubicBezTo>
                    <a:pt x="26710" y="45911"/>
                    <a:pt x="26710" y="45911"/>
                    <a:pt x="26710" y="45911"/>
                  </a:cubicBezTo>
                  <a:lnTo>
                    <a:pt x="28106" y="45911"/>
                  </a:lnTo>
                  <a:cubicBezTo>
                    <a:pt x="28106" y="45911"/>
                    <a:pt x="28106" y="45911"/>
                    <a:pt x="26710" y="45911"/>
                  </a:cubicBezTo>
                  <a:cubicBezTo>
                    <a:pt x="28106" y="45911"/>
                    <a:pt x="28106" y="45911"/>
                    <a:pt x="28106" y="45911"/>
                  </a:cubicBezTo>
                  <a:lnTo>
                    <a:pt x="28106" y="47290"/>
                  </a:lnTo>
                  <a:cubicBezTo>
                    <a:pt x="28106" y="47290"/>
                    <a:pt x="28106" y="47290"/>
                    <a:pt x="26710" y="47290"/>
                  </a:cubicBezTo>
                  <a:close/>
                  <a:moveTo>
                    <a:pt x="26710" y="78029"/>
                  </a:moveTo>
                  <a:lnTo>
                    <a:pt x="26710" y="78029"/>
                  </a:lnTo>
                  <a:lnTo>
                    <a:pt x="26710" y="76650"/>
                  </a:lnTo>
                  <a:lnTo>
                    <a:pt x="26710" y="78029"/>
                  </a:lnTo>
                  <a:close/>
                  <a:moveTo>
                    <a:pt x="26710" y="25024"/>
                  </a:moveTo>
                  <a:lnTo>
                    <a:pt x="26710" y="25024"/>
                  </a:lnTo>
                  <a:cubicBezTo>
                    <a:pt x="26710" y="26403"/>
                    <a:pt x="26710" y="26403"/>
                    <a:pt x="26710" y="26403"/>
                  </a:cubicBezTo>
                  <a:cubicBezTo>
                    <a:pt x="26710" y="26403"/>
                    <a:pt x="26710" y="26403"/>
                    <a:pt x="26710" y="25024"/>
                  </a:cubicBezTo>
                  <a:close/>
                  <a:moveTo>
                    <a:pt x="22524" y="47290"/>
                  </a:moveTo>
                  <a:lnTo>
                    <a:pt x="22524" y="47290"/>
                  </a:lnTo>
                  <a:lnTo>
                    <a:pt x="23920" y="47290"/>
                  </a:lnTo>
                  <a:cubicBezTo>
                    <a:pt x="23920" y="47290"/>
                    <a:pt x="23920" y="47290"/>
                    <a:pt x="22524" y="47290"/>
                  </a:cubicBezTo>
                  <a:close/>
                  <a:moveTo>
                    <a:pt x="19734" y="64039"/>
                  </a:moveTo>
                  <a:lnTo>
                    <a:pt x="19734" y="64039"/>
                  </a:lnTo>
                  <a:lnTo>
                    <a:pt x="21129" y="64039"/>
                  </a:lnTo>
                  <a:cubicBezTo>
                    <a:pt x="21129" y="64039"/>
                    <a:pt x="21129" y="64039"/>
                    <a:pt x="19734" y="64039"/>
                  </a:cubicBezTo>
                  <a:close/>
                  <a:moveTo>
                    <a:pt x="19734" y="71133"/>
                  </a:moveTo>
                  <a:lnTo>
                    <a:pt x="19734" y="71133"/>
                  </a:lnTo>
                  <a:lnTo>
                    <a:pt x="21129" y="71133"/>
                  </a:lnTo>
                  <a:cubicBezTo>
                    <a:pt x="19734" y="71133"/>
                    <a:pt x="21129" y="71133"/>
                    <a:pt x="19734" y="71133"/>
                  </a:cubicBezTo>
                  <a:close/>
                  <a:moveTo>
                    <a:pt x="18338" y="64039"/>
                  </a:moveTo>
                  <a:lnTo>
                    <a:pt x="18338" y="64039"/>
                  </a:lnTo>
                  <a:cubicBezTo>
                    <a:pt x="18338" y="64039"/>
                    <a:pt x="18338" y="64039"/>
                    <a:pt x="16943" y="64039"/>
                  </a:cubicBezTo>
                  <a:cubicBezTo>
                    <a:pt x="16943" y="64039"/>
                    <a:pt x="16943" y="64039"/>
                    <a:pt x="15548" y="64039"/>
                  </a:cubicBezTo>
                  <a:cubicBezTo>
                    <a:pt x="16943" y="64039"/>
                    <a:pt x="16943" y="64039"/>
                    <a:pt x="16943" y="64039"/>
                  </a:cubicBezTo>
                  <a:lnTo>
                    <a:pt x="18338" y="64039"/>
                  </a:lnTo>
                  <a:lnTo>
                    <a:pt x="19734" y="64039"/>
                  </a:lnTo>
                  <a:cubicBezTo>
                    <a:pt x="18338" y="64039"/>
                    <a:pt x="18338" y="64039"/>
                    <a:pt x="18338" y="64039"/>
                  </a:cubicBezTo>
                  <a:close/>
                  <a:moveTo>
                    <a:pt x="15548" y="54384"/>
                  </a:moveTo>
                  <a:lnTo>
                    <a:pt x="15548" y="54384"/>
                  </a:lnTo>
                  <a:close/>
                  <a:moveTo>
                    <a:pt x="15548" y="54384"/>
                  </a:moveTo>
                  <a:lnTo>
                    <a:pt x="15548" y="54384"/>
                  </a:lnTo>
                  <a:close/>
                  <a:moveTo>
                    <a:pt x="15548" y="54384"/>
                  </a:moveTo>
                  <a:lnTo>
                    <a:pt x="15548" y="54384"/>
                  </a:lnTo>
                  <a:close/>
                  <a:moveTo>
                    <a:pt x="14152" y="64039"/>
                  </a:moveTo>
                  <a:lnTo>
                    <a:pt x="14152" y="64039"/>
                  </a:lnTo>
                  <a:cubicBezTo>
                    <a:pt x="14152" y="64039"/>
                    <a:pt x="14152" y="64039"/>
                    <a:pt x="15548" y="64039"/>
                  </a:cubicBezTo>
                  <a:cubicBezTo>
                    <a:pt x="14152" y="64039"/>
                    <a:pt x="14152" y="64039"/>
                    <a:pt x="14152" y="64039"/>
                  </a:cubicBezTo>
                  <a:close/>
                  <a:moveTo>
                    <a:pt x="95880" y="65418"/>
                  </a:moveTo>
                  <a:lnTo>
                    <a:pt x="95880" y="65418"/>
                  </a:lnTo>
                  <a:lnTo>
                    <a:pt x="97275" y="65418"/>
                  </a:lnTo>
                  <a:lnTo>
                    <a:pt x="97275" y="66798"/>
                  </a:lnTo>
                  <a:cubicBezTo>
                    <a:pt x="97275" y="66798"/>
                    <a:pt x="97275" y="66798"/>
                    <a:pt x="95880" y="66798"/>
                  </a:cubicBezTo>
                  <a:lnTo>
                    <a:pt x="95880" y="65418"/>
                  </a:lnTo>
                  <a:close/>
                  <a:moveTo>
                    <a:pt x="57807" y="34876"/>
                  </a:moveTo>
                  <a:lnTo>
                    <a:pt x="57807" y="34876"/>
                  </a:lnTo>
                  <a:cubicBezTo>
                    <a:pt x="57807" y="34876"/>
                    <a:pt x="57807" y="34876"/>
                    <a:pt x="57807" y="36256"/>
                  </a:cubicBezTo>
                  <a:cubicBezTo>
                    <a:pt x="57807" y="36256"/>
                    <a:pt x="57807" y="36256"/>
                    <a:pt x="56411" y="36256"/>
                  </a:cubicBezTo>
                  <a:cubicBezTo>
                    <a:pt x="56411" y="36256"/>
                    <a:pt x="56411" y="36256"/>
                    <a:pt x="56411" y="34876"/>
                  </a:cubicBezTo>
                  <a:lnTo>
                    <a:pt x="57807" y="34876"/>
                  </a:lnTo>
                  <a:close/>
                  <a:moveTo>
                    <a:pt x="59202" y="36256"/>
                  </a:moveTo>
                  <a:lnTo>
                    <a:pt x="59202" y="36256"/>
                  </a:lnTo>
                  <a:cubicBezTo>
                    <a:pt x="59202" y="37635"/>
                    <a:pt x="59202" y="36256"/>
                    <a:pt x="59202" y="37635"/>
                  </a:cubicBezTo>
                  <a:lnTo>
                    <a:pt x="57807" y="37635"/>
                  </a:lnTo>
                  <a:cubicBezTo>
                    <a:pt x="57807" y="36256"/>
                    <a:pt x="57807" y="36256"/>
                    <a:pt x="59202" y="36256"/>
                  </a:cubicBezTo>
                  <a:close/>
                  <a:moveTo>
                    <a:pt x="18338" y="50049"/>
                  </a:moveTo>
                  <a:lnTo>
                    <a:pt x="18338" y="50049"/>
                  </a:lnTo>
                  <a:close/>
                  <a:moveTo>
                    <a:pt x="18338" y="50049"/>
                  </a:moveTo>
                  <a:lnTo>
                    <a:pt x="18338" y="50049"/>
                  </a:lnTo>
                  <a:close/>
                  <a:moveTo>
                    <a:pt x="15548" y="53004"/>
                  </a:moveTo>
                  <a:lnTo>
                    <a:pt x="15548" y="53004"/>
                  </a:lnTo>
                  <a:close/>
                  <a:moveTo>
                    <a:pt x="15548" y="54384"/>
                  </a:moveTo>
                  <a:lnTo>
                    <a:pt x="15548" y="54384"/>
                  </a:lnTo>
                  <a:cubicBezTo>
                    <a:pt x="15548" y="53004"/>
                    <a:pt x="15548" y="53004"/>
                    <a:pt x="15548" y="53004"/>
                  </a:cubicBezTo>
                  <a:cubicBezTo>
                    <a:pt x="15548" y="53004"/>
                    <a:pt x="15548" y="53004"/>
                    <a:pt x="15548" y="54384"/>
                  </a:cubicBezTo>
                  <a:close/>
                  <a:moveTo>
                    <a:pt x="15548" y="53004"/>
                  </a:moveTo>
                  <a:lnTo>
                    <a:pt x="15548" y="53004"/>
                  </a:lnTo>
                  <a:close/>
                  <a:moveTo>
                    <a:pt x="15548" y="53004"/>
                  </a:moveTo>
                  <a:lnTo>
                    <a:pt x="15548" y="53004"/>
                  </a:lnTo>
                  <a:close/>
                </a:path>
              </a:pathLst>
            </a:custGeom>
            <a:solidFill>
              <a:sysClr val="window" lastClr="FFFFFF"/>
            </a:solidFill>
            <a:ln>
              <a:noFill/>
            </a:ln>
          </p:spPr>
          <p:txBody>
            <a:bodyPr lIns="45713" tIns="22850" rIns="45713" bIns="22850" anchor="ctr" anchorCtr="0">
              <a:noAutofit/>
            </a:bodyPr>
            <a:lstStyle/>
            <a:p>
              <a:pPr>
                <a:defRPr/>
              </a:pPr>
              <a:endParaRPr sz="2000" kern="0">
                <a:solidFill>
                  <a:sysClr val="windowText" lastClr="000000"/>
                </a:solidFill>
                <a:latin typeface="微软雅黑" panose="020B0503020204020204" charset="-122"/>
                <a:ea typeface="微软雅黑" panose="020B0503020204020204" charset="-122"/>
                <a:cs typeface="+mn-ea"/>
                <a:sym typeface="+mn-lt"/>
              </a:endParaRPr>
            </a:p>
          </p:txBody>
        </p:sp>
      </p:grpSp>
      <p:grpSp>
        <p:nvGrpSpPr>
          <p:cNvPr id="16" name="组合 15"/>
          <p:cNvGrpSpPr/>
          <p:nvPr/>
        </p:nvGrpSpPr>
        <p:grpSpPr>
          <a:xfrm>
            <a:off x="6771493" y="1944496"/>
            <a:ext cx="4484603" cy="862704"/>
            <a:chOff x="6716796" y="2290595"/>
            <a:chExt cx="4484603" cy="862704"/>
          </a:xfrm>
        </p:grpSpPr>
        <p:sp>
          <p:nvSpPr>
            <p:cNvPr id="87" name="TextBox 54"/>
            <p:cNvSpPr txBox="1"/>
            <p:nvPr/>
          </p:nvSpPr>
          <p:spPr>
            <a:xfrm>
              <a:off x="6716796" y="2619899"/>
              <a:ext cx="4484603" cy="5334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88" name="文本框 87"/>
            <p:cNvSpPr txBox="1"/>
            <p:nvPr/>
          </p:nvSpPr>
          <p:spPr>
            <a:xfrm>
              <a:off x="6716797" y="2290595"/>
              <a:ext cx="1198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rPr>
                <a:t>标题内容</a:t>
              </a:r>
              <a:endPar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grpSp>
        <p:nvGrpSpPr>
          <p:cNvPr id="17" name="组合 16"/>
          <p:cNvGrpSpPr/>
          <p:nvPr/>
        </p:nvGrpSpPr>
        <p:grpSpPr>
          <a:xfrm>
            <a:off x="8112303" y="4242102"/>
            <a:ext cx="3376606" cy="807459"/>
            <a:chOff x="7824793" y="4242102"/>
            <a:chExt cx="3376606" cy="807459"/>
          </a:xfrm>
        </p:grpSpPr>
        <p:sp>
          <p:nvSpPr>
            <p:cNvPr id="89" name="TextBox 54"/>
            <p:cNvSpPr txBox="1"/>
            <p:nvPr/>
          </p:nvSpPr>
          <p:spPr>
            <a:xfrm>
              <a:off x="7824793" y="4571406"/>
              <a:ext cx="3376606" cy="4781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4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90" name="文本框 89"/>
            <p:cNvSpPr txBox="1"/>
            <p:nvPr/>
          </p:nvSpPr>
          <p:spPr>
            <a:xfrm>
              <a:off x="7824793" y="4242102"/>
              <a:ext cx="1198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rPr>
                <a:t>标题内容</a:t>
              </a:r>
              <a:endPar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grpSp>
        <p:nvGrpSpPr>
          <p:cNvPr id="18" name="组合 17"/>
          <p:cNvGrpSpPr/>
          <p:nvPr/>
        </p:nvGrpSpPr>
        <p:grpSpPr>
          <a:xfrm>
            <a:off x="888638" y="4288547"/>
            <a:ext cx="3376606" cy="826901"/>
            <a:chOff x="1050042" y="4242102"/>
            <a:chExt cx="3376606" cy="826901"/>
          </a:xfrm>
        </p:grpSpPr>
        <p:sp>
          <p:nvSpPr>
            <p:cNvPr id="91" name="TextBox 54"/>
            <p:cNvSpPr txBox="1"/>
            <p:nvPr/>
          </p:nvSpPr>
          <p:spPr>
            <a:xfrm>
              <a:off x="1050042" y="4590848"/>
              <a:ext cx="3376606" cy="4781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4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zh-CN" altLang="en-US" sz="1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92" name="文本框 91"/>
            <p:cNvSpPr txBox="1"/>
            <p:nvPr/>
          </p:nvSpPr>
          <p:spPr>
            <a:xfrm>
              <a:off x="3135694" y="4242102"/>
              <a:ext cx="1198880" cy="39878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rPr>
                <a:t>标题内容</a:t>
              </a:r>
              <a:endParaRPr lang="zh-CN" altLang="en-US" sz="2000"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6" name="椭圆 5"/>
          <p:cNvSpPr/>
          <p:nvPr/>
        </p:nvSpPr>
        <p:spPr>
          <a:xfrm>
            <a:off x="2179320" y="-302260"/>
            <a:ext cx="7833360" cy="7839075"/>
          </a:xfrm>
          <a:prstGeom prst="ellipse">
            <a:avLst/>
          </a:prstGeom>
          <a:solidFill>
            <a:schemeClr val="bg1"/>
          </a:solid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718560" y="3109568"/>
            <a:ext cx="4754880" cy="1014730"/>
          </a:xfrm>
          <a:prstGeom prst="rect">
            <a:avLst/>
          </a:prstGeom>
          <a:noFill/>
        </p:spPr>
        <p:txBody>
          <a:bodyPr wrap="none" rtlCol="0">
            <a:spAutoFit/>
          </a:bodyPr>
          <a:p>
            <a:pPr algn="ctr"/>
            <a:r>
              <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输入章节标题</a:t>
            </a:r>
            <a:endPar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endParaRPr>
          </a:p>
        </p:txBody>
      </p:sp>
      <p:sp>
        <p:nvSpPr>
          <p:cNvPr id="34" name="文本框 33"/>
          <p:cNvSpPr txBox="1"/>
          <p:nvPr/>
        </p:nvSpPr>
        <p:spPr>
          <a:xfrm>
            <a:off x="3678619" y="4125231"/>
            <a:ext cx="4834762" cy="796565"/>
          </a:xfrm>
          <a:prstGeom prst="rect">
            <a:avLst/>
          </a:prstGeom>
          <a:noFill/>
        </p:spPr>
        <p:txBody>
          <a:bodyPr wrap="square" rtlCol="0">
            <a:spAutoFit/>
          </a:bodyPr>
          <a:p>
            <a:pPr algn="ctr">
              <a:lnSpc>
                <a:spcPct val="200000"/>
              </a:lnSpc>
            </a:pPr>
            <a:r>
              <a:rPr lang="en-US" altLang="zh-CN" sz="800">
                <a:solidFill>
                  <a:schemeClr val="tx1">
                    <a:lumMod val="75000"/>
                    <a:lumOff val="25000"/>
                  </a:schemeClr>
                </a:solidFill>
                <a:latin typeface="微软雅黑" panose="020B0503020204020204" charset="-122"/>
                <a:ea typeface="微软雅黑" panose="020B0503020204020204" charset="-122"/>
              </a:rPr>
              <a:t>The user can perform the presentation on a projector or computer, and the powerpoint can be printed out and made into film. The user can perform the presentation on a projector or computer, and the powerpoint can be printed out and made into film. </a:t>
            </a:r>
            <a:endParaRPr lang="en-US" altLang="zh-CN" sz="800">
              <a:solidFill>
                <a:schemeClr val="tx1">
                  <a:lumMod val="75000"/>
                  <a:lumOff val="25000"/>
                </a:schemeClr>
              </a:solidFill>
              <a:latin typeface="微软雅黑" panose="020B0503020204020204" charset="-122"/>
              <a:ea typeface="微软雅黑" panose="020B0503020204020204" charset="-122"/>
            </a:endParaRPr>
          </a:p>
        </p:txBody>
      </p:sp>
      <p:sp>
        <p:nvSpPr>
          <p:cNvPr id="8" name="Text Box 24"/>
          <p:cNvSpPr txBox="1"/>
          <p:nvPr/>
        </p:nvSpPr>
        <p:spPr>
          <a:xfrm>
            <a:off x="5769187" y="2325793"/>
            <a:ext cx="71882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2</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3" name="椭圆 2"/>
          <p:cNvSpPr/>
          <p:nvPr/>
        </p:nvSpPr>
        <p:spPr>
          <a:xfrm>
            <a:off x="2518410" y="36830"/>
            <a:ext cx="7155815" cy="7161530"/>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16200000" flipV="1">
            <a:off x="1790818" y="1575618"/>
            <a:ext cx="2116265" cy="211626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86" tIns="60942" rIns="121886" bIns="60942" rtlCol="0" anchor="ctr"/>
          <a:lstStyle/>
          <a:p>
            <a:pPr algn="ctr"/>
            <a:endParaRPr kumimoji="1" lang="zh-CN" altLang="en-US" sz="3200">
              <a:solidFill>
                <a:schemeClr val="tx1"/>
              </a:solidFill>
              <a:latin typeface="微软雅黑" panose="020B0503020204020204" charset="-122"/>
              <a:ea typeface="微软雅黑" panose="020B0503020204020204" charset="-122"/>
            </a:endParaRPr>
          </a:p>
        </p:txBody>
      </p:sp>
      <p:sp>
        <p:nvSpPr>
          <p:cNvPr id="5" name="空心弧 4"/>
          <p:cNvSpPr/>
          <p:nvPr/>
        </p:nvSpPr>
        <p:spPr>
          <a:xfrm rot="16200000" flipV="1">
            <a:off x="1790818" y="1575618"/>
            <a:ext cx="2116265" cy="2116265"/>
          </a:xfrm>
          <a:prstGeom prst="blockArc">
            <a:avLst>
              <a:gd name="adj1" fmla="val 1785573"/>
              <a:gd name="adj2" fmla="val 19903985"/>
              <a:gd name="adj3" fmla="val 4505"/>
            </a:avLst>
          </a:prstGeom>
          <a:solidFill>
            <a:srgbClr val="6191C4"/>
          </a:solidFill>
          <a:ln>
            <a:noFill/>
          </a:ln>
          <a:effectLst/>
        </p:spPr>
        <p:style>
          <a:lnRef idx="1">
            <a:schemeClr val="accent1"/>
          </a:lnRef>
          <a:fillRef idx="3">
            <a:schemeClr val="accent1"/>
          </a:fillRef>
          <a:effectRef idx="2">
            <a:schemeClr val="accent1"/>
          </a:effectRef>
          <a:fontRef idx="minor">
            <a:schemeClr val="lt1"/>
          </a:fontRef>
        </p:style>
        <p:txBody>
          <a:bodyPr lIns="121886" tIns="60942" rIns="121886" bIns="60942" rtlCol="0" anchor="ctr"/>
          <a:lstStyle/>
          <a:p>
            <a:pPr algn="ctr"/>
            <a:endParaRPr kumimoji="1" lang="zh-CN" altLang="en-US" sz="3200">
              <a:solidFill>
                <a:schemeClr val="tx1"/>
              </a:solidFill>
              <a:latin typeface="微软雅黑" panose="020B0503020204020204" charset="-122"/>
              <a:ea typeface="微软雅黑" panose="020B0503020204020204" charset="-122"/>
            </a:endParaRPr>
          </a:p>
        </p:txBody>
      </p:sp>
      <p:sp>
        <p:nvSpPr>
          <p:cNvPr id="6" name="文本框 5"/>
          <p:cNvSpPr txBox="1"/>
          <p:nvPr/>
        </p:nvSpPr>
        <p:spPr>
          <a:xfrm>
            <a:off x="2249272" y="2151709"/>
            <a:ext cx="1199378" cy="941705"/>
          </a:xfrm>
          <a:prstGeom prst="rect">
            <a:avLst/>
          </a:prstGeom>
          <a:noFill/>
        </p:spPr>
        <p:txBody>
          <a:bodyPr wrap="square" lIns="121886" tIns="60942" rIns="121886" bIns="60942" rtlCol="0">
            <a:spAutoFit/>
          </a:bodyPr>
          <a:lstStyle/>
          <a:p>
            <a:pPr algn="ctr"/>
            <a:r>
              <a:rPr kumimoji="1" lang="en-US" altLang="zh-CN" sz="5335" dirty="0">
                <a:solidFill>
                  <a:srgbClr val="2A2A2A"/>
                </a:solidFill>
                <a:latin typeface="微软雅黑" panose="020B0503020204020204" charset="-122"/>
                <a:ea typeface="微软雅黑" panose="020B0503020204020204" charset="-122"/>
                <a:cs typeface="Segoe UI Light" panose="020B0502040204020203"/>
              </a:rPr>
              <a:t>87</a:t>
            </a:r>
            <a:r>
              <a:rPr kumimoji="1" lang="en-US" altLang="zh-CN" sz="1865" dirty="0">
                <a:solidFill>
                  <a:srgbClr val="2A2A2A"/>
                </a:solidFill>
                <a:latin typeface="微软雅黑" panose="020B0503020204020204" charset="-122"/>
                <a:ea typeface="微软雅黑" panose="020B0503020204020204" charset="-122"/>
                <a:cs typeface="Segoe UI Light" panose="020B0502040204020203"/>
              </a:rPr>
              <a:t>%</a:t>
            </a:r>
            <a:endParaRPr kumimoji="1" lang="zh-CN" altLang="en-US" sz="1865" dirty="0">
              <a:solidFill>
                <a:srgbClr val="2A2A2A"/>
              </a:solidFill>
              <a:latin typeface="微软雅黑" panose="020B0503020204020204" charset="-122"/>
              <a:ea typeface="微软雅黑" panose="020B0503020204020204" charset="-122"/>
              <a:cs typeface="Segoe UI Light" panose="020B0502040204020203"/>
            </a:endParaRPr>
          </a:p>
        </p:txBody>
      </p:sp>
      <p:sp>
        <p:nvSpPr>
          <p:cNvPr id="8" name="空心弧 7"/>
          <p:cNvSpPr/>
          <p:nvPr/>
        </p:nvSpPr>
        <p:spPr>
          <a:xfrm rot="16200000" flipV="1">
            <a:off x="1790699" y="3988618"/>
            <a:ext cx="2116265" cy="211626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86" tIns="60942" rIns="121886" bIns="60942" rtlCol="0" anchor="ctr"/>
          <a:lstStyle/>
          <a:p>
            <a:pPr algn="ctr"/>
            <a:endParaRPr kumimoji="1" lang="zh-CN" altLang="en-US" sz="3200">
              <a:solidFill>
                <a:schemeClr val="tx1"/>
              </a:solidFill>
              <a:latin typeface="微软雅黑" panose="020B0503020204020204" charset="-122"/>
              <a:ea typeface="微软雅黑" panose="020B0503020204020204" charset="-122"/>
            </a:endParaRPr>
          </a:p>
        </p:txBody>
      </p:sp>
      <p:sp>
        <p:nvSpPr>
          <p:cNvPr id="9" name="空心弧 8"/>
          <p:cNvSpPr/>
          <p:nvPr/>
        </p:nvSpPr>
        <p:spPr>
          <a:xfrm rot="16200000" flipV="1">
            <a:off x="1790699" y="3988618"/>
            <a:ext cx="2116265" cy="2116265"/>
          </a:xfrm>
          <a:prstGeom prst="blockArc">
            <a:avLst>
              <a:gd name="adj1" fmla="val 1535086"/>
              <a:gd name="adj2" fmla="val 13411"/>
              <a:gd name="adj3" fmla="val 4880"/>
            </a:avLst>
          </a:prstGeom>
          <a:solidFill>
            <a:srgbClr val="6191C4"/>
          </a:solidFill>
          <a:ln>
            <a:noFill/>
          </a:ln>
          <a:effectLst/>
        </p:spPr>
        <p:style>
          <a:lnRef idx="1">
            <a:schemeClr val="accent1"/>
          </a:lnRef>
          <a:fillRef idx="3">
            <a:schemeClr val="accent1"/>
          </a:fillRef>
          <a:effectRef idx="2">
            <a:schemeClr val="accent1"/>
          </a:effectRef>
          <a:fontRef idx="minor">
            <a:schemeClr val="lt1"/>
          </a:fontRef>
        </p:style>
        <p:txBody>
          <a:bodyPr lIns="121886" tIns="60942" rIns="121886" bIns="60942" rtlCol="0" anchor="ctr"/>
          <a:lstStyle/>
          <a:p>
            <a:pPr algn="ctr"/>
            <a:endParaRPr kumimoji="1" lang="zh-CN" altLang="en-US" sz="3200">
              <a:solidFill>
                <a:schemeClr val="tx1"/>
              </a:solidFill>
              <a:latin typeface="微软雅黑" panose="020B0503020204020204" charset="-122"/>
              <a:ea typeface="微软雅黑" panose="020B0503020204020204" charset="-122"/>
            </a:endParaRPr>
          </a:p>
        </p:txBody>
      </p:sp>
      <p:sp>
        <p:nvSpPr>
          <p:cNvPr id="10" name="文本框 9"/>
          <p:cNvSpPr txBox="1"/>
          <p:nvPr/>
        </p:nvSpPr>
        <p:spPr>
          <a:xfrm>
            <a:off x="2249153" y="4564709"/>
            <a:ext cx="1199378" cy="941705"/>
          </a:xfrm>
          <a:prstGeom prst="rect">
            <a:avLst/>
          </a:prstGeom>
          <a:noFill/>
        </p:spPr>
        <p:txBody>
          <a:bodyPr wrap="square" lIns="121886" tIns="60942" rIns="121886" bIns="60942" rtlCol="0">
            <a:spAutoFit/>
          </a:bodyPr>
          <a:lstStyle/>
          <a:p>
            <a:pPr algn="ctr"/>
            <a:r>
              <a:rPr kumimoji="1" lang="en-US" altLang="zh-CN" sz="5335" dirty="0">
                <a:solidFill>
                  <a:srgbClr val="2A2A2A"/>
                </a:solidFill>
                <a:latin typeface="微软雅黑" panose="020B0503020204020204" charset="-122"/>
                <a:ea typeface="微软雅黑" panose="020B0503020204020204" charset="-122"/>
                <a:cs typeface="Segoe UI Light" panose="020B0502040204020203"/>
              </a:rPr>
              <a:t>90</a:t>
            </a:r>
            <a:r>
              <a:rPr kumimoji="1" lang="en-US" altLang="zh-CN" sz="1865" dirty="0">
                <a:solidFill>
                  <a:srgbClr val="2A2A2A"/>
                </a:solidFill>
                <a:latin typeface="微软雅黑" panose="020B0503020204020204" charset="-122"/>
                <a:ea typeface="微软雅黑" panose="020B0503020204020204" charset="-122"/>
                <a:cs typeface="Segoe UI Light" panose="020B0502040204020203"/>
              </a:rPr>
              <a:t>%</a:t>
            </a:r>
            <a:endParaRPr kumimoji="1" lang="zh-CN" altLang="en-US" sz="1865" dirty="0">
              <a:solidFill>
                <a:srgbClr val="2A2A2A"/>
              </a:solidFill>
              <a:latin typeface="微软雅黑" panose="020B0503020204020204" charset="-122"/>
              <a:ea typeface="微软雅黑" panose="020B0503020204020204" charset="-122"/>
              <a:cs typeface="Segoe UI Light" panose="020B0502040204020203"/>
            </a:endParaRPr>
          </a:p>
        </p:txBody>
      </p:sp>
      <p:sp>
        <p:nvSpPr>
          <p:cNvPr id="80" name="文本框 10"/>
          <p:cNvSpPr txBox="1"/>
          <p:nvPr/>
        </p:nvSpPr>
        <p:spPr>
          <a:xfrm flipH="1">
            <a:off x="5256530" y="2226945"/>
            <a:ext cx="5471795" cy="1583690"/>
          </a:xfrm>
          <a:prstGeom prst="rect">
            <a:avLst/>
          </a:prstGeom>
          <a:noFill/>
          <a:ln w="9525">
            <a:noFill/>
          </a:ln>
        </p:spPr>
        <p:txBody>
          <a:bodyPr wrap="square">
            <a:spAutoFit/>
          </a:bodyPr>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here.You may add something here.Here’s the place for you to add something.You may add something here.</a:t>
            </a:r>
            <a:endParaRPr lang="zh-CN" altLang="en-US"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endParaRPr lang="zh-CN" altLang="en-US"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81" name="文本框 10"/>
          <p:cNvSpPr txBox="1"/>
          <p:nvPr/>
        </p:nvSpPr>
        <p:spPr>
          <a:xfrm flipH="1">
            <a:off x="5256530" y="4343400"/>
            <a:ext cx="5471795" cy="1583690"/>
          </a:xfrm>
          <a:prstGeom prst="rect">
            <a:avLst/>
          </a:prstGeom>
          <a:noFill/>
          <a:ln w="9525">
            <a:noFill/>
          </a:ln>
        </p:spPr>
        <p:txBody>
          <a:bodyPr wrap="square">
            <a:spAutoFit/>
          </a:bodyPr>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here.You may add something here.Here’s the place for you to add something.You may add something here.</a:t>
            </a:r>
            <a:endParaRPr lang="zh-CN" altLang="en-US"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a:p>
            <a:pPr marL="285750" marR="0" lvl="0" indent="-285750" algn="l" defTabSz="913765" rtl="0" eaLnBrk="1" fontAlgn="auto" latinLnBrk="0" hangingPunct="1">
              <a:lnSpc>
                <a:spcPct val="90000"/>
              </a:lnSpc>
              <a:spcBef>
                <a:spcPct val="0"/>
              </a:spcBef>
              <a:spcAft>
                <a:spcPts val="0"/>
              </a:spcAft>
              <a:buClrTx/>
              <a:buSzTx/>
              <a:buFont typeface="Wingdings" panose="05000000000000000000" charset="0"/>
              <a:buChar char="Ø"/>
              <a:defRPr/>
            </a:pPr>
            <a:endParaRPr lang="zh-CN" altLang="en-US"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27" name="图片 26" descr="icons8-项目管理-50"/>
          <p:cNvPicPr>
            <a:picLocks noChangeAspect="1"/>
          </p:cNvPicPr>
          <p:nvPr/>
        </p:nvPicPr>
        <p:blipFill>
          <a:blip r:embed="rId1"/>
          <a:stretch>
            <a:fillRect/>
          </a:stretch>
        </p:blipFill>
        <p:spPr>
          <a:xfrm>
            <a:off x="4689475" y="2174240"/>
            <a:ext cx="476250" cy="476250"/>
          </a:xfrm>
          <a:prstGeom prst="rect">
            <a:avLst/>
          </a:prstGeom>
        </p:spPr>
      </p:pic>
      <p:pic>
        <p:nvPicPr>
          <p:cNvPr id="28" name="图片 27" descr="icons8-组合图-50"/>
          <p:cNvPicPr>
            <a:picLocks noChangeAspect="1"/>
          </p:cNvPicPr>
          <p:nvPr/>
        </p:nvPicPr>
        <p:blipFill>
          <a:blip r:embed="rId2"/>
          <a:stretch>
            <a:fillRect/>
          </a:stretch>
        </p:blipFill>
        <p:spPr>
          <a:xfrm>
            <a:off x="4784725" y="4343400"/>
            <a:ext cx="476250" cy="476250"/>
          </a:xfrm>
          <a:prstGeom prst="rect">
            <a:avLst/>
          </a:prstGeom>
        </p:spPr>
      </p:pic>
      <p:sp>
        <p:nvSpPr>
          <p:cNvPr id="2" name="矩形 1"/>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11" name="矩形 10"/>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13" name="直接连接符 34"/>
          <p:cNvPicPr/>
          <p:nvPr/>
        </p:nvPicPr>
        <p:blipFill>
          <a:blip r:embed="rId3"/>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46" descr="iPhone6_mockup_front_white.png"/>
          <p:cNvPicPr>
            <a:picLocks noChangeAspect="1"/>
          </p:cNvPicPr>
          <p:nvPr/>
        </p:nvPicPr>
        <p:blipFill rotWithShape="1">
          <a:blip r:embed="rId1" cstate="screen"/>
          <a:srcRect/>
          <a:stretch>
            <a:fillRect/>
          </a:stretch>
        </p:blipFill>
        <p:spPr>
          <a:xfrm>
            <a:off x="3176576" y="2826008"/>
            <a:ext cx="5817528" cy="4031992"/>
          </a:xfrm>
          <a:prstGeom prst="rect">
            <a:avLst/>
          </a:prstGeom>
        </p:spPr>
      </p:pic>
      <p:pic>
        <p:nvPicPr>
          <p:cNvPr id="4" name="图片 3" descr="图片包含 人, 桌子, 男人, 室内&#10;&#10;描述已自动生成"/>
          <p:cNvPicPr>
            <a:picLocks noChangeAspect="1"/>
          </p:cNvPicPr>
          <p:nvPr/>
        </p:nvPicPr>
        <p:blipFill rotWithShape="1">
          <a:blip r:embed="rId2">
            <a:extLst>
              <a:ext uri="{28A0092B-C50C-407E-A947-70E740481C1C}">
                <a14:useLocalDpi xmlns:a14="http://schemas.microsoft.com/office/drawing/2010/main" val="0"/>
              </a:ext>
            </a:extLst>
          </a:blip>
          <a:srcRect t="7796" r="24269" b="7796"/>
          <a:stretch>
            <a:fillRect/>
          </a:stretch>
        </p:blipFill>
        <p:spPr>
          <a:xfrm>
            <a:off x="4333461" y="4308614"/>
            <a:ext cx="3445565" cy="2549386"/>
          </a:xfrm>
          <a:prstGeom prst="rect">
            <a:avLst/>
          </a:prstGeom>
        </p:spPr>
      </p:pic>
      <p:grpSp>
        <p:nvGrpSpPr>
          <p:cNvPr id="3" name="组合 2"/>
          <p:cNvGrpSpPr/>
          <p:nvPr/>
        </p:nvGrpSpPr>
        <p:grpSpPr>
          <a:xfrm>
            <a:off x="954032" y="3992217"/>
            <a:ext cx="2398860" cy="1701190"/>
            <a:chOff x="874519" y="3965713"/>
            <a:chExt cx="2398860" cy="1701190"/>
          </a:xfrm>
        </p:grpSpPr>
        <p:sp>
          <p:nvSpPr>
            <p:cNvPr id="5" name="文本框 4"/>
            <p:cNvSpPr txBox="1"/>
            <p:nvPr/>
          </p:nvSpPr>
          <p:spPr>
            <a:xfrm>
              <a:off x="874519" y="5077623"/>
              <a:ext cx="2398860" cy="5892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22" name="组合 21"/>
            <p:cNvGrpSpPr/>
            <p:nvPr/>
          </p:nvGrpSpPr>
          <p:grpSpPr>
            <a:xfrm>
              <a:off x="1715313" y="3965713"/>
              <a:ext cx="717275" cy="685801"/>
              <a:chOff x="4675117" y="3086098"/>
              <a:chExt cx="717275" cy="685801"/>
            </a:xfrm>
          </p:grpSpPr>
          <p:sp>
            <p:nvSpPr>
              <p:cNvPr id="24" name="椭圆 23"/>
              <p:cNvSpPr/>
              <p:nvPr/>
            </p:nvSpPr>
            <p:spPr>
              <a:xfrm>
                <a:off x="4690855" y="3086098"/>
                <a:ext cx="685801" cy="685801"/>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26" name="文本框 25"/>
              <p:cNvSpPr txBox="1"/>
              <p:nvPr/>
            </p:nvSpPr>
            <p:spPr>
              <a:xfrm>
                <a:off x="4675117" y="3165732"/>
                <a:ext cx="717275" cy="46037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01</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cxnSp>
          <p:nvCxnSpPr>
            <p:cNvPr id="28" name="直接连接符 27"/>
            <p:cNvCxnSpPr/>
            <p:nvPr/>
          </p:nvCxnSpPr>
          <p:spPr>
            <a:xfrm>
              <a:off x="1861915" y="4886721"/>
              <a:ext cx="424069" cy="0"/>
            </a:xfrm>
            <a:prstGeom prst="line">
              <a:avLst/>
            </a:prstGeom>
            <a:ln w="28575">
              <a:solidFill>
                <a:srgbClr val="6191C4"/>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896570" y="822000"/>
            <a:ext cx="2398860" cy="1701190"/>
            <a:chOff x="874519" y="3965713"/>
            <a:chExt cx="2398860" cy="1701190"/>
          </a:xfrm>
        </p:grpSpPr>
        <p:sp>
          <p:nvSpPr>
            <p:cNvPr id="35" name="文本框 34"/>
            <p:cNvSpPr txBox="1"/>
            <p:nvPr/>
          </p:nvSpPr>
          <p:spPr>
            <a:xfrm>
              <a:off x="874519" y="5077623"/>
              <a:ext cx="2398860" cy="5892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36" name="组合 35"/>
            <p:cNvGrpSpPr/>
            <p:nvPr/>
          </p:nvGrpSpPr>
          <p:grpSpPr>
            <a:xfrm>
              <a:off x="1715313" y="3965713"/>
              <a:ext cx="717275" cy="685801"/>
              <a:chOff x="4675117" y="3086098"/>
              <a:chExt cx="717275" cy="685801"/>
            </a:xfrm>
          </p:grpSpPr>
          <p:sp>
            <p:nvSpPr>
              <p:cNvPr id="37" name="椭圆 36"/>
              <p:cNvSpPr/>
              <p:nvPr/>
            </p:nvSpPr>
            <p:spPr>
              <a:xfrm>
                <a:off x="4690855" y="3086098"/>
                <a:ext cx="685801" cy="685801"/>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50" name="文本框 49"/>
              <p:cNvSpPr txBox="1"/>
              <p:nvPr/>
            </p:nvSpPr>
            <p:spPr>
              <a:xfrm>
                <a:off x="4675117" y="3165732"/>
                <a:ext cx="717275" cy="46037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02</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cxnSp>
          <p:nvCxnSpPr>
            <p:cNvPr id="51" name="直接连接符 50"/>
            <p:cNvCxnSpPr/>
            <p:nvPr/>
          </p:nvCxnSpPr>
          <p:spPr>
            <a:xfrm>
              <a:off x="1861915" y="4886721"/>
              <a:ext cx="424069" cy="0"/>
            </a:xfrm>
            <a:prstGeom prst="line">
              <a:avLst/>
            </a:prstGeom>
            <a:ln w="28575">
              <a:solidFill>
                <a:srgbClr val="6191C4"/>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8775243" y="3992217"/>
            <a:ext cx="2398860" cy="1701190"/>
            <a:chOff x="874519" y="3965713"/>
            <a:chExt cx="2398860" cy="1701190"/>
          </a:xfrm>
        </p:grpSpPr>
        <p:sp>
          <p:nvSpPr>
            <p:cNvPr id="53" name="文本框 52"/>
            <p:cNvSpPr txBox="1"/>
            <p:nvPr/>
          </p:nvSpPr>
          <p:spPr>
            <a:xfrm>
              <a:off x="874519" y="5077623"/>
              <a:ext cx="2398860" cy="5892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nvGrpSpPr>
            <p:cNvPr id="54" name="组合 53"/>
            <p:cNvGrpSpPr/>
            <p:nvPr/>
          </p:nvGrpSpPr>
          <p:grpSpPr>
            <a:xfrm>
              <a:off x="1715313" y="3965713"/>
              <a:ext cx="717275" cy="685801"/>
              <a:chOff x="4675117" y="3086098"/>
              <a:chExt cx="717275" cy="685801"/>
            </a:xfrm>
          </p:grpSpPr>
          <p:sp>
            <p:nvSpPr>
              <p:cNvPr id="55" name="椭圆 54"/>
              <p:cNvSpPr/>
              <p:nvPr/>
            </p:nvSpPr>
            <p:spPr>
              <a:xfrm>
                <a:off x="4690855" y="3086098"/>
                <a:ext cx="685801" cy="685801"/>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56" name="文本框 55"/>
              <p:cNvSpPr txBox="1"/>
              <p:nvPr/>
            </p:nvSpPr>
            <p:spPr>
              <a:xfrm>
                <a:off x="4675117" y="3165732"/>
                <a:ext cx="717275" cy="46037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03</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grpSp>
        <p:cxnSp>
          <p:nvCxnSpPr>
            <p:cNvPr id="57" name="直接连接符 56"/>
            <p:cNvCxnSpPr/>
            <p:nvPr/>
          </p:nvCxnSpPr>
          <p:spPr>
            <a:xfrm>
              <a:off x="1861915" y="4886721"/>
              <a:ext cx="424069" cy="0"/>
            </a:xfrm>
            <a:prstGeom prst="line">
              <a:avLst/>
            </a:prstGeom>
            <a:ln w="28575">
              <a:solidFill>
                <a:srgbClr val="6191C4"/>
              </a:solidFill>
            </a:ln>
          </p:spPr>
          <p:style>
            <a:lnRef idx="1">
              <a:schemeClr val="accent1"/>
            </a:lnRef>
            <a:fillRef idx="0">
              <a:schemeClr val="accent1"/>
            </a:fillRef>
            <a:effectRef idx="0">
              <a:schemeClr val="accent1"/>
            </a:effectRef>
            <a:fontRef idx="minor">
              <a:schemeClr val="tx1"/>
            </a:fontRef>
          </p:style>
        </p:cxnSp>
      </p:grpSp>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3"/>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1270" y="25400"/>
            <a:ext cx="12192000" cy="6870065"/>
          </a:xfrm>
          <a:prstGeom prst="rect">
            <a:avLst/>
          </a:prstGeom>
          <a:solidFill>
            <a:srgbClr val="E3E1DE">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D:\图图图\商务类图\图片1.png图片1"/>
          <p:cNvPicPr>
            <a:picLocks noChangeAspect="1"/>
          </p:cNvPicPr>
          <p:nvPr/>
        </p:nvPicPr>
        <p:blipFill>
          <a:blip r:embed="rId1"/>
          <a:srcRect/>
          <a:stretch>
            <a:fillRect/>
          </a:stretch>
        </p:blipFill>
        <p:spPr>
          <a:xfrm flipH="1">
            <a:off x="1270" y="1918970"/>
            <a:ext cx="5789930" cy="3860800"/>
          </a:xfrm>
          <a:prstGeom prst="rect">
            <a:avLst/>
          </a:prstGeom>
        </p:spPr>
      </p:pic>
      <p:sp>
        <p:nvSpPr>
          <p:cNvPr id="5" name="矩形 4"/>
          <p:cNvSpPr/>
          <p:nvPr/>
        </p:nvSpPr>
        <p:spPr>
          <a:xfrm>
            <a:off x="4757420" y="1918970"/>
            <a:ext cx="7435850" cy="3860800"/>
          </a:xfrm>
          <a:prstGeom prst="rect">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b="1">
              <a:latin typeface="等线 Light" panose="02010600030101010101" charset="-122"/>
              <a:ea typeface="等线 Light" panose="02010600030101010101" charset="-122"/>
            </a:endParaRPr>
          </a:p>
        </p:txBody>
      </p:sp>
      <p:sp>
        <p:nvSpPr>
          <p:cNvPr id="19473" name="文本框 22"/>
          <p:cNvSpPr txBox="1"/>
          <p:nvPr/>
        </p:nvSpPr>
        <p:spPr>
          <a:xfrm flipH="1">
            <a:off x="5424170" y="2269490"/>
            <a:ext cx="4178300" cy="42354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defTabSz="914400" eaLnBrk="1" hangingPunct="1">
              <a:buNone/>
            </a:pPr>
            <a:r>
              <a:rPr lang="zh-CN" altLang="en-US" sz="2400" b="1" dirty="0">
                <a:solidFill>
                  <a:schemeClr val="bg1"/>
                </a:solidFill>
                <a:latin typeface="等线" panose="02010600030101010101" charset="-122"/>
                <a:ea typeface="等线" panose="02010600030101010101" charset="-122"/>
                <a:sym typeface="+mn-ea"/>
              </a:rPr>
              <a:t>添加标题</a:t>
            </a:r>
            <a:endParaRPr lang="zh-CN" altLang="en-US" sz="2400" b="1" dirty="0">
              <a:solidFill>
                <a:schemeClr val="bg1"/>
              </a:solidFill>
              <a:latin typeface="Arial" panose="020B0604020202020204" pitchFamily="34" charset="0"/>
              <a:ea typeface="Arial" panose="020B0604020202020204" pitchFamily="34" charset="0"/>
            </a:endParaRPr>
          </a:p>
        </p:txBody>
      </p:sp>
      <p:sp>
        <p:nvSpPr>
          <p:cNvPr id="19474" name="矩形 23"/>
          <p:cNvSpPr/>
          <p:nvPr/>
        </p:nvSpPr>
        <p:spPr>
          <a:xfrm flipH="1">
            <a:off x="5220335" y="2726690"/>
            <a:ext cx="6509385" cy="230695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lvl="0" eaLnBrk="1" hangingPunct="1">
              <a:lnSpc>
                <a:spcPct val="120000"/>
              </a:lnSpc>
              <a:spcBef>
                <a:spcPct val="0"/>
              </a:spcBef>
              <a:buFont typeface="Wingdings" panose="05000000000000000000" charset="0"/>
              <a:buChar char="Ø"/>
            </a:pPr>
            <a:r>
              <a:rPr lang="en-US" altLang="zh-CN" sz="2000" dirty="0">
                <a:solidFill>
                  <a:schemeClr val="bg1"/>
                </a:solidFill>
                <a:latin typeface="等线 Light" panose="02010600030101010101" charset="-122"/>
                <a:ea typeface="等线 Light" panose="02010600030101010101" charset="-122"/>
                <a:cs typeface="Arial" panose="020B0604020202020204" pitchFamily="34" charset="0"/>
                <a:sym typeface="+mn-ea"/>
              </a:rPr>
              <a:t>Definition of project management: project management is a set of technical methods based on accepted management principles, which are used to plan, evaluate and control work activities, so as to achieve the desired final effect on time, according to budget and according to specifications.</a:t>
            </a:r>
            <a:endParaRPr lang="en-US" altLang="zh-CN" sz="2000" dirty="0">
              <a:solidFill>
                <a:schemeClr val="bg1"/>
              </a:solidFill>
              <a:latin typeface="等线 Light" panose="02010600030101010101" charset="-122"/>
              <a:ea typeface="等线 Light" panose="02010600030101010101" charset="-122"/>
              <a:cs typeface="Arial" panose="020B0604020202020204" pitchFamily="34" charset="0"/>
              <a:sym typeface="+mn-ea"/>
            </a:endParaRPr>
          </a:p>
        </p:txBody>
      </p:sp>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2"/>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6" name="椭圆 5"/>
          <p:cNvSpPr/>
          <p:nvPr/>
        </p:nvSpPr>
        <p:spPr>
          <a:xfrm>
            <a:off x="2179320" y="-302260"/>
            <a:ext cx="7833360" cy="7839075"/>
          </a:xfrm>
          <a:prstGeom prst="ellipse">
            <a:avLst/>
          </a:prstGeom>
          <a:solidFill>
            <a:schemeClr val="bg1"/>
          </a:solid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718560" y="3109568"/>
            <a:ext cx="4754880" cy="1014730"/>
          </a:xfrm>
          <a:prstGeom prst="rect">
            <a:avLst/>
          </a:prstGeom>
          <a:noFill/>
        </p:spPr>
        <p:txBody>
          <a:bodyPr wrap="none" rtlCol="0">
            <a:spAutoFit/>
          </a:bodyPr>
          <a:p>
            <a:pPr algn="ctr"/>
            <a:r>
              <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输入章节标题</a:t>
            </a:r>
            <a:endPar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endParaRPr>
          </a:p>
        </p:txBody>
      </p:sp>
      <p:sp>
        <p:nvSpPr>
          <p:cNvPr id="34" name="文本框 33"/>
          <p:cNvSpPr txBox="1"/>
          <p:nvPr/>
        </p:nvSpPr>
        <p:spPr>
          <a:xfrm>
            <a:off x="3678619" y="4125231"/>
            <a:ext cx="4834762" cy="796565"/>
          </a:xfrm>
          <a:prstGeom prst="rect">
            <a:avLst/>
          </a:prstGeom>
          <a:noFill/>
        </p:spPr>
        <p:txBody>
          <a:bodyPr wrap="square" rtlCol="0">
            <a:spAutoFit/>
          </a:bodyPr>
          <a:p>
            <a:pPr algn="ctr">
              <a:lnSpc>
                <a:spcPct val="200000"/>
              </a:lnSpc>
            </a:pPr>
            <a:r>
              <a:rPr lang="en-US" altLang="zh-CN" sz="800">
                <a:solidFill>
                  <a:schemeClr val="tx1">
                    <a:lumMod val="75000"/>
                    <a:lumOff val="25000"/>
                  </a:schemeClr>
                </a:solidFill>
                <a:latin typeface="微软雅黑" panose="020B0503020204020204" charset="-122"/>
                <a:ea typeface="微软雅黑" panose="020B0503020204020204" charset="-122"/>
              </a:rPr>
              <a:t>The user can perform the presentation on a projector or computer, and the powerpoint can be printed out and made into film. The user can perform the presentation on a projector or computer, and the powerpoint can be printed out and made into film. </a:t>
            </a:r>
            <a:endParaRPr lang="en-US" altLang="zh-CN" sz="800">
              <a:solidFill>
                <a:schemeClr val="tx1">
                  <a:lumMod val="75000"/>
                  <a:lumOff val="25000"/>
                </a:schemeClr>
              </a:solidFill>
              <a:latin typeface="微软雅黑" panose="020B0503020204020204" charset="-122"/>
              <a:ea typeface="微软雅黑" panose="020B0503020204020204" charset="-122"/>
            </a:endParaRPr>
          </a:p>
        </p:txBody>
      </p:sp>
      <p:sp>
        <p:nvSpPr>
          <p:cNvPr id="8" name="Text Box 24"/>
          <p:cNvSpPr txBox="1"/>
          <p:nvPr/>
        </p:nvSpPr>
        <p:spPr>
          <a:xfrm>
            <a:off x="5769187" y="2325793"/>
            <a:ext cx="71882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3</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3" name="椭圆 2"/>
          <p:cNvSpPr/>
          <p:nvPr/>
        </p:nvSpPr>
        <p:spPr>
          <a:xfrm>
            <a:off x="2518410" y="36830"/>
            <a:ext cx="7155815" cy="7161530"/>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 name="文本框 22"/>
          <p:cNvSpPr txBox="1"/>
          <p:nvPr/>
        </p:nvSpPr>
        <p:spPr>
          <a:xfrm flipH="1">
            <a:off x="1325880" y="4881880"/>
            <a:ext cx="3211830" cy="100457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algn="ctr" defTabSz="914400" eaLnBrk="1" hangingPunct="1">
              <a:buNone/>
            </a:pPr>
            <a:r>
              <a:rPr lang="en-US" altLang="zh-CN" sz="6600" dirty="0">
                <a:solidFill>
                  <a:srgbClr val="6191C4"/>
                </a:solidFill>
                <a:latin typeface="微软雅黑" panose="020B0503020204020204" charset="-122"/>
                <a:ea typeface="微软雅黑" panose="020B0503020204020204" charset="-122"/>
                <a:sym typeface="+mn-ea"/>
              </a:rPr>
              <a:t>30,946</a:t>
            </a:r>
            <a:endParaRPr lang="en-US" altLang="zh-CN" sz="6600" dirty="0">
              <a:solidFill>
                <a:srgbClr val="6191C4"/>
              </a:solidFill>
              <a:latin typeface="微软雅黑" panose="020B0503020204020204" charset="-122"/>
              <a:ea typeface="微软雅黑" panose="020B0503020204020204" charset="-122"/>
              <a:sym typeface="+mn-ea"/>
            </a:endParaRPr>
          </a:p>
        </p:txBody>
      </p:sp>
      <p:sp>
        <p:nvSpPr>
          <p:cNvPr id="16" name="文本框 22"/>
          <p:cNvSpPr txBox="1"/>
          <p:nvPr/>
        </p:nvSpPr>
        <p:spPr>
          <a:xfrm flipH="1">
            <a:off x="4678680" y="4881880"/>
            <a:ext cx="3211830" cy="100457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algn="ctr" defTabSz="914400" eaLnBrk="1" hangingPunct="1">
              <a:buNone/>
            </a:pPr>
            <a:r>
              <a:rPr lang="en-US" altLang="zh-CN" sz="6600" dirty="0">
                <a:solidFill>
                  <a:srgbClr val="6191C4"/>
                </a:solidFill>
                <a:latin typeface="微软雅黑" panose="020B0503020204020204" charset="-122"/>
                <a:ea typeface="微软雅黑" panose="020B0503020204020204" charset="-122"/>
                <a:sym typeface="+mn-ea"/>
              </a:rPr>
              <a:t>49,005</a:t>
            </a:r>
            <a:endParaRPr lang="en-US" altLang="zh-CN" sz="6600" dirty="0">
              <a:solidFill>
                <a:srgbClr val="6191C4"/>
              </a:solidFill>
              <a:latin typeface="微软雅黑" panose="020B0503020204020204" charset="-122"/>
              <a:ea typeface="微软雅黑" panose="020B0503020204020204" charset="-122"/>
              <a:sym typeface="+mn-ea"/>
            </a:endParaRPr>
          </a:p>
        </p:txBody>
      </p:sp>
      <p:grpSp>
        <p:nvGrpSpPr>
          <p:cNvPr id="28" name="组合 27"/>
          <p:cNvGrpSpPr/>
          <p:nvPr/>
        </p:nvGrpSpPr>
        <p:grpSpPr>
          <a:xfrm>
            <a:off x="1214151" y="2040255"/>
            <a:ext cx="3089081" cy="1875155"/>
            <a:chOff x="3242" y="2473"/>
            <a:chExt cx="9253" cy="2953"/>
          </a:xfrm>
        </p:grpSpPr>
        <p:sp>
          <p:nvSpPr>
            <p:cNvPr id="29" name="文本框 28"/>
            <p:cNvSpPr txBox="1"/>
            <p:nvPr/>
          </p:nvSpPr>
          <p:spPr>
            <a:xfrm>
              <a:off x="4336" y="2473"/>
              <a:ext cx="7066" cy="628"/>
            </a:xfrm>
            <a:prstGeom prst="rect">
              <a:avLst/>
            </a:prstGeom>
            <a:noFill/>
          </p:spPr>
          <p:txBody>
            <a:bodyPr wrap="square" rtlCol="0">
              <a:spAutoFit/>
            </a:bodyPr>
            <a:p>
              <a:pPr algn="ctr"/>
              <a:r>
                <a:rPr lang="zh-CN" altLang="en-US" sz="2000">
                  <a:solidFill>
                    <a:schemeClr val="tx1">
                      <a:lumMod val="75000"/>
                      <a:lumOff val="25000"/>
                    </a:schemeClr>
                  </a:solidFill>
                  <a:latin typeface="微软雅黑" panose="020B0503020204020204" charset="-122"/>
                  <a:ea typeface="微软雅黑" panose="020B0503020204020204" charset="-122"/>
                </a:rPr>
                <a:t>数据分析</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0" name="文本框 10"/>
            <p:cNvSpPr txBox="1"/>
            <p:nvPr/>
          </p:nvSpPr>
          <p:spPr>
            <a:xfrm>
              <a:off x="3242" y="3101"/>
              <a:ext cx="9253" cy="2325"/>
            </a:xfrm>
            <a:prstGeom prst="rect">
              <a:avLst/>
            </a:prstGeom>
            <a:noFill/>
            <a:ln w="9525">
              <a:noFill/>
            </a:ln>
          </p:spPr>
          <p:txBody>
            <a:bodyPr wrap="square">
              <a:spAutoFit/>
            </a:bodyPr>
            <a:p>
              <a:pPr marL="285750" marR="0" lvl="0" indent="-285750" algn="l" defTabSz="913765" rtl="0" eaLnBrk="1" fontAlgn="auto" latinLnBrk="0" hangingPunct="1">
                <a:lnSpc>
                  <a:spcPct val="10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grpSp>
        <p:nvGrpSpPr>
          <p:cNvPr id="33" name="组合 32"/>
          <p:cNvGrpSpPr/>
          <p:nvPr/>
        </p:nvGrpSpPr>
        <p:grpSpPr>
          <a:xfrm>
            <a:off x="4655851" y="2040255"/>
            <a:ext cx="3089081" cy="1875155"/>
            <a:chOff x="3242" y="2473"/>
            <a:chExt cx="9253" cy="2953"/>
          </a:xfrm>
        </p:grpSpPr>
        <p:sp>
          <p:nvSpPr>
            <p:cNvPr id="34" name="文本框 33"/>
            <p:cNvSpPr txBox="1"/>
            <p:nvPr/>
          </p:nvSpPr>
          <p:spPr>
            <a:xfrm>
              <a:off x="4336" y="2473"/>
              <a:ext cx="7066" cy="628"/>
            </a:xfrm>
            <a:prstGeom prst="rect">
              <a:avLst/>
            </a:prstGeom>
            <a:noFill/>
          </p:spPr>
          <p:txBody>
            <a:bodyPr wrap="square" rtlCol="0">
              <a:spAutoFit/>
            </a:bodyPr>
            <a:p>
              <a:pPr algn="ctr"/>
              <a:r>
                <a:rPr lang="zh-CN" altLang="en-US" sz="2000">
                  <a:solidFill>
                    <a:schemeClr val="tx1">
                      <a:lumMod val="75000"/>
                      <a:lumOff val="25000"/>
                    </a:schemeClr>
                  </a:solidFill>
                  <a:latin typeface="微软雅黑" panose="020B0503020204020204" charset="-122"/>
                  <a:ea typeface="微软雅黑" panose="020B0503020204020204" charset="-122"/>
                </a:rPr>
                <a:t>数据分析</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10"/>
            <p:cNvSpPr txBox="1"/>
            <p:nvPr/>
          </p:nvSpPr>
          <p:spPr>
            <a:xfrm>
              <a:off x="3242" y="3101"/>
              <a:ext cx="9253" cy="2325"/>
            </a:xfrm>
            <a:prstGeom prst="rect">
              <a:avLst/>
            </a:prstGeom>
            <a:noFill/>
            <a:ln w="9525">
              <a:noFill/>
            </a:ln>
          </p:spPr>
          <p:txBody>
            <a:bodyPr wrap="square">
              <a:spAutoFit/>
            </a:bodyPr>
            <a:p>
              <a:pPr marL="285750" marR="0" lvl="0" indent="-285750" algn="l" defTabSz="913765" rtl="0" eaLnBrk="1" fontAlgn="auto" latinLnBrk="0" hangingPunct="1">
                <a:lnSpc>
                  <a:spcPct val="10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sp>
        <p:nvSpPr>
          <p:cNvPr id="2" name="文本框 22"/>
          <p:cNvSpPr txBox="1"/>
          <p:nvPr/>
        </p:nvSpPr>
        <p:spPr>
          <a:xfrm flipH="1">
            <a:off x="8221980" y="4881880"/>
            <a:ext cx="3211830" cy="100457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indent="0" algn="ctr" defTabSz="914400" eaLnBrk="1" hangingPunct="1">
              <a:buNone/>
            </a:pPr>
            <a:r>
              <a:rPr lang="en-US" altLang="zh-CN" sz="6600" dirty="0">
                <a:solidFill>
                  <a:srgbClr val="6191C4"/>
                </a:solidFill>
                <a:latin typeface="微软雅黑" panose="020B0503020204020204" charset="-122"/>
                <a:ea typeface="微软雅黑" panose="020B0503020204020204" charset="-122"/>
                <a:sym typeface="+mn-ea"/>
              </a:rPr>
              <a:t>30,005</a:t>
            </a:r>
            <a:endParaRPr lang="en-US" altLang="zh-CN" sz="6600" dirty="0">
              <a:solidFill>
                <a:srgbClr val="6191C4"/>
              </a:solidFill>
              <a:latin typeface="微软雅黑" panose="020B0503020204020204" charset="-122"/>
              <a:ea typeface="微软雅黑" panose="020B0503020204020204" charset="-122"/>
              <a:sym typeface="+mn-ea"/>
            </a:endParaRPr>
          </a:p>
        </p:txBody>
      </p:sp>
      <p:grpSp>
        <p:nvGrpSpPr>
          <p:cNvPr id="4" name="组合 3"/>
          <p:cNvGrpSpPr/>
          <p:nvPr/>
        </p:nvGrpSpPr>
        <p:grpSpPr>
          <a:xfrm>
            <a:off x="8199151" y="2040255"/>
            <a:ext cx="3089081" cy="1875155"/>
            <a:chOff x="3242" y="2473"/>
            <a:chExt cx="9253" cy="2953"/>
          </a:xfrm>
        </p:grpSpPr>
        <p:sp>
          <p:nvSpPr>
            <p:cNvPr id="5" name="文本框 4"/>
            <p:cNvSpPr txBox="1"/>
            <p:nvPr/>
          </p:nvSpPr>
          <p:spPr>
            <a:xfrm>
              <a:off x="4336" y="2473"/>
              <a:ext cx="7066" cy="628"/>
            </a:xfrm>
            <a:prstGeom prst="rect">
              <a:avLst/>
            </a:prstGeom>
            <a:noFill/>
          </p:spPr>
          <p:txBody>
            <a:bodyPr wrap="square" rtlCol="0">
              <a:spAutoFit/>
            </a:bodyPr>
            <a:p>
              <a:pPr algn="ctr"/>
              <a:r>
                <a:rPr lang="zh-CN" altLang="en-US" sz="2000">
                  <a:solidFill>
                    <a:schemeClr val="tx1">
                      <a:lumMod val="75000"/>
                      <a:lumOff val="25000"/>
                    </a:schemeClr>
                  </a:solidFill>
                  <a:latin typeface="微软雅黑" panose="020B0503020204020204" charset="-122"/>
                  <a:ea typeface="微软雅黑" panose="020B0503020204020204" charset="-122"/>
                </a:rPr>
                <a:t>数据分析</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10"/>
            <p:cNvSpPr txBox="1"/>
            <p:nvPr/>
          </p:nvSpPr>
          <p:spPr>
            <a:xfrm>
              <a:off x="3242" y="3101"/>
              <a:ext cx="9253" cy="2325"/>
            </a:xfrm>
            <a:prstGeom prst="rect">
              <a:avLst/>
            </a:prstGeom>
            <a:noFill/>
            <a:ln w="9525">
              <a:noFill/>
            </a:ln>
          </p:spPr>
          <p:txBody>
            <a:bodyPr wrap="square">
              <a:spAutoFit/>
            </a:bodyPr>
            <a:p>
              <a:pPr marL="285750" marR="0" lvl="0" indent="-285750" algn="l" defTabSz="913765" rtl="0" eaLnBrk="1" fontAlgn="auto" latinLnBrk="0" hangingPunct="1">
                <a:lnSpc>
                  <a:spcPct val="10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grpSp>
      <p:cxnSp>
        <p:nvCxnSpPr>
          <p:cNvPr id="7" name="直接连接符 6"/>
          <p:cNvCxnSpPr/>
          <p:nvPr/>
        </p:nvCxnSpPr>
        <p:spPr>
          <a:xfrm flipV="1">
            <a:off x="1214120" y="4439285"/>
            <a:ext cx="10198100" cy="12700"/>
          </a:xfrm>
          <a:prstGeom prst="line">
            <a:avLst/>
          </a:prstGeom>
          <a:ln w="6350" cmpd="sng">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下箭头 3"/>
          <p:cNvSpPr/>
          <p:nvPr/>
        </p:nvSpPr>
        <p:spPr>
          <a:xfrm>
            <a:off x="747395" y="2526665"/>
            <a:ext cx="2760980" cy="3251200"/>
          </a:xfrm>
          <a:prstGeom prst="downArrow">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 name="下箭头 4"/>
          <p:cNvSpPr/>
          <p:nvPr/>
        </p:nvSpPr>
        <p:spPr>
          <a:xfrm rot="10800000">
            <a:off x="3006725" y="1182370"/>
            <a:ext cx="2760980" cy="3251200"/>
          </a:xfrm>
          <a:prstGeom prst="downArrow">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9" name="文本框 8"/>
          <p:cNvSpPr txBox="1"/>
          <p:nvPr/>
        </p:nvSpPr>
        <p:spPr>
          <a:xfrm>
            <a:off x="1343660" y="4270375"/>
            <a:ext cx="1663065" cy="829945"/>
          </a:xfrm>
          <a:prstGeom prst="rect">
            <a:avLst/>
          </a:prstGeom>
          <a:noFill/>
        </p:spPr>
        <p:txBody>
          <a:bodyPr wrap="square" rtlCol="0">
            <a:spAutoFit/>
          </a:bodyPr>
          <a:p>
            <a:pPr algn="ctr"/>
            <a:r>
              <a:rPr lang="en-US" altLang="zh-CN" sz="4800">
                <a:solidFill>
                  <a:schemeClr val="bg1"/>
                </a:solidFill>
                <a:latin typeface="微软雅黑" panose="020B0503020204020204" charset="-122"/>
                <a:ea typeface="微软雅黑" panose="020B0503020204020204" charset="-122"/>
              </a:rPr>
              <a:t>30%</a:t>
            </a:r>
            <a:endParaRPr lang="en-US" altLang="zh-CN" sz="4800">
              <a:solidFill>
                <a:schemeClr val="bg1"/>
              </a:solidFill>
              <a:latin typeface="微软雅黑" panose="020B0503020204020204" charset="-122"/>
              <a:ea typeface="微软雅黑" panose="020B0503020204020204" charset="-122"/>
            </a:endParaRPr>
          </a:p>
        </p:txBody>
      </p:sp>
      <p:sp>
        <p:nvSpPr>
          <p:cNvPr id="10" name="文本框 9"/>
          <p:cNvSpPr txBox="1"/>
          <p:nvPr/>
        </p:nvSpPr>
        <p:spPr>
          <a:xfrm>
            <a:off x="3555365" y="1690370"/>
            <a:ext cx="1663065" cy="829945"/>
          </a:xfrm>
          <a:prstGeom prst="rect">
            <a:avLst/>
          </a:prstGeom>
          <a:noFill/>
        </p:spPr>
        <p:txBody>
          <a:bodyPr wrap="square" rtlCol="0">
            <a:spAutoFit/>
          </a:bodyPr>
          <a:p>
            <a:pPr algn="ctr"/>
            <a:r>
              <a:rPr lang="en-US" altLang="zh-CN" sz="4800">
                <a:solidFill>
                  <a:schemeClr val="bg1"/>
                </a:solidFill>
                <a:latin typeface="微软雅黑" panose="020B0503020204020204" charset="-122"/>
                <a:ea typeface="微软雅黑" panose="020B0503020204020204" charset="-122"/>
              </a:rPr>
              <a:t>60%</a:t>
            </a:r>
            <a:endParaRPr lang="en-US" altLang="zh-CN" sz="4800">
              <a:solidFill>
                <a:schemeClr val="bg1"/>
              </a:solidFill>
              <a:latin typeface="微软雅黑" panose="020B0503020204020204" charset="-122"/>
              <a:ea typeface="微软雅黑" panose="020B0503020204020204" charset="-122"/>
            </a:endParaRPr>
          </a:p>
        </p:txBody>
      </p:sp>
      <p:pic>
        <p:nvPicPr>
          <p:cNvPr id="11" name="图片 10" descr="icons8-投资-50"/>
          <p:cNvPicPr>
            <a:picLocks noChangeAspect="1"/>
          </p:cNvPicPr>
          <p:nvPr/>
        </p:nvPicPr>
        <p:blipFill>
          <a:blip r:embed="rId1"/>
          <a:stretch>
            <a:fillRect/>
          </a:stretch>
        </p:blipFill>
        <p:spPr>
          <a:xfrm>
            <a:off x="4149090" y="3049270"/>
            <a:ext cx="476250" cy="476250"/>
          </a:xfrm>
          <a:prstGeom prst="rect">
            <a:avLst/>
          </a:prstGeom>
        </p:spPr>
      </p:pic>
      <p:pic>
        <p:nvPicPr>
          <p:cNvPr id="12" name="图片 11" descr="icons8-收藏品-50"/>
          <p:cNvPicPr>
            <a:picLocks noChangeAspect="1"/>
          </p:cNvPicPr>
          <p:nvPr/>
        </p:nvPicPr>
        <p:blipFill>
          <a:blip r:embed="rId2"/>
          <a:stretch>
            <a:fillRect/>
          </a:stretch>
        </p:blipFill>
        <p:spPr>
          <a:xfrm>
            <a:off x="1889760" y="3303905"/>
            <a:ext cx="476250" cy="476250"/>
          </a:xfrm>
          <a:prstGeom prst="rect">
            <a:avLst/>
          </a:prstGeom>
        </p:spPr>
      </p:pic>
      <p:grpSp>
        <p:nvGrpSpPr>
          <p:cNvPr id="13" name="组合 12"/>
          <p:cNvGrpSpPr/>
          <p:nvPr/>
        </p:nvGrpSpPr>
        <p:grpSpPr>
          <a:xfrm>
            <a:off x="6068695" y="1692275"/>
            <a:ext cx="4928236" cy="1837690"/>
            <a:chOff x="3143" y="2473"/>
            <a:chExt cx="17627" cy="2894"/>
          </a:xfrm>
        </p:grpSpPr>
        <p:sp>
          <p:nvSpPr>
            <p:cNvPr id="14" name="文本框 13"/>
            <p:cNvSpPr txBox="1"/>
            <p:nvPr/>
          </p:nvSpPr>
          <p:spPr>
            <a:xfrm>
              <a:off x="3143" y="2473"/>
              <a:ext cx="7066" cy="628"/>
            </a:xfrm>
            <a:prstGeom prst="rect">
              <a:avLst/>
            </a:prstGeom>
            <a:noFill/>
          </p:spPr>
          <p:txBody>
            <a:bodyPr wrap="square" rtlCol="0">
              <a:spAutoFit/>
            </a:bodyPr>
            <a:p>
              <a:pPr algn="l"/>
              <a:r>
                <a:rPr lang="zh-CN" altLang="en-US" sz="2000">
                  <a:solidFill>
                    <a:schemeClr val="tx1">
                      <a:lumMod val="75000"/>
                      <a:lumOff val="25000"/>
                    </a:schemeClr>
                  </a:solidFill>
                  <a:latin typeface="微软雅黑" panose="020B0503020204020204" charset="-122"/>
                  <a:ea typeface="微软雅黑" panose="020B0503020204020204" charset="-122"/>
                </a:rPr>
                <a:t>数据分析</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5" name="文本框 10"/>
            <p:cNvSpPr txBox="1"/>
            <p:nvPr/>
          </p:nvSpPr>
          <p:spPr>
            <a:xfrm>
              <a:off x="3252" y="3479"/>
              <a:ext cx="17518" cy="1888"/>
            </a:xfrm>
            <a:prstGeom prst="rect">
              <a:avLst/>
            </a:prstGeom>
            <a:noFill/>
            <a:ln w="9525">
              <a:noFill/>
            </a:ln>
          </p:spPr>
          <p:txBody>
            <a:bodyPr wrap="square">
              <a:spAutoFit/>
            </a:bodyPr>
            <a:p>
              <a:pPr marL="285750" marR="0" lvl="0" indent="-285750" algn="l" defTabSz="913765" rtl="0" eaLnBrk="1" fontAlgn="auto" latinLnBrk="0" hangingPunct="1">
                <a:lnSpc>
                  <a:spcPct val="10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summarize, understand and digest them, </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16" name="矩形 12"/>
            <p:cNvSpPr/>
            <p:nvPr/>
          </p:nvSpPr>
          <p:spPr>
            <a:xfrm>
              <a:off x="3346" y="3215"/>
              <a:ext cx="8223" cy="120"/>
            </a:xfrm>
            <a:prstGeom prst="rect">
              <a:avLst/>
            </a:prstGeom>
            <a:solidFill>
              <a:srgbClr val="6191C4"/>
            </a:solidFill>
            <a:ln w="9525">
              <a:noFill/>
            </a:ln>
          </p:spPr>
          <p:txBody>
            <a:bodyPr anchor="ctr"/>
            <a:p>
              <a:pPr algn="ctr" eaLnBrk="1" hangingPunct="1"/>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7" name="组合 16"/>
          <p:cNvGrpSpPr/>
          <p:nvPr/>
        </p:nvGrpSpPr>
        <p:grpSpPr>
          <a:xfrm>
            <a:off x="6068695" y="3940175"/>
            <a:ext cx="5195519" cy="1837690"/>
            <a:chOff x="3143" y="2473"/>
            <a:chExt cx="18583" cy="2894"/>
          </a:xfrm>
        </p:grpSpPr>
        <p:sp>
          <p:nvSpPr>
            <p:cNvPr id="18" name="文本框 17"/>
            <p:cNvSpPr txBox="1"/>
            <p:nvPr/>
          </p:nvSpPr>
          <p:spPr>
            <a:xfrm>
              <a:off x="3143" y="2473"/>
              <a:ext cx="7066" cy="628"/>
            </a:xfrm>
            <a:prstGeom prst="rect">
              <a:avLst/>
            </a:prstGeom>
            <a:noFill/>
          </p:spPr>
          <p:txBody>
            <a:bodyPr wrap="square" rtlCol="0">
              <a:spAutoFit/>
            </a:bodyPr>
            <a:p>
              <a:pPr algn="l"/>
              <a:r>
                <a:rPr lang="zh-CN" altLang="en-US" sz="2000">
                  <a:solidFill>
                    <a:schemeClr val="tx1">
                      <a:lumMod val="75000"/>
                      <a:lumOff val="25000"/>
                    </a:schemeClr>
                  </a:solidFill>
                  <a:latin typeface="微软雅黑" panose="020B0503020204020204" charset="-122"/>
                  <a:ea typeface="微软雅黑" panose="020B0503020204020204" charset="-122"/>
                </a:rPr>
                <a:t>数据分析</a:t>
              </a: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10"/>
            <p:cNvSpPr txBox="1"/>
            <p:nvPr/>
          </p:nvSpPr>
          <p:spPr>
            <a:xfrm>
              <a:off x="3252" y="3479"/>
              <a:ext cx="18474" cy="1888"/>
            </a:xfrm>
            <a:prstGeom prst="rect">
              <a:avLst/>
            </a:prstGeom>
            <a:noFill/>
            <a:ln w="9525">
              <a:noFill/>
            </a:ln>
          </p:spPr>
          <p:txBody>
            <a:bodyPr wrap="square">
              <a:spAutoFit/>
            </a:bodyPr>
            <a:p>
              <a:pPr marL="285750" marR="0" lvl="0" indent="-285750" algn="l" defTabSz="913765" rtl="0" eaLnBrk="1" fontAlgn="auto" latinLnBrk="0" hangingPunct="1">
                <a:lnSpc>
                  <a:spcPct val="100000"/>
                </a:lnSpc>
                <a:spcBef>
                  <a:spcPct val="0"/>
                </a:spcBef>
                <a:spcAft>
                  <a:spcPts val="0"/>
                </a:spcAft>
                <a:buClrTx/>
                <a:buSzTx/>
                <a:buFont typeface="Wingdings" panose="05000000000000000000" charset="0"/>
                <a:buChar char="Ø"/>
                <a:defRPr/>
              </a:pPr>
              <a:r>
                <a:rPr lang="en-US" altLang="zh-CN"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summarize, understand and digest them, </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20" name="矩形 12"/>
            <p:cNvSpPr/>
            <p:nvPr/>
          </p:nvSpPr>
          <p:spPr>
            <a:xfrm>
              <a:off x="3346" y="3215"/>
              <a:ext cx="8223" cy="120"/>
            </a:xfrm>
            <a:prstGeom prst="rect">
              <a:avLst/>
            </a:prstGeom>
            <a:gradFill rotWithShape="1">
              <a:gsLst>
                <a:gs pos="0">
                  <a:srgbClr val="D8D8D8"/>
                </a:gs>
                <a:gs pos="100000">
                  <a:srgbClr val="FCFBFC"/>
                </a:gs>
              </a:gsLst>
              <a:lin ang="0" scaled="1"/>
              <a:tileRect/>
            </a:gradFill>
            <a:ln w="9525">
              <a:noFill/>
            </a:ln>
          </p:spPr>
          <p:txBody>
            <a:bodyPr anchor="ctr"/>
            <a:p>
              <a:pPr algn="ctr" eaLnBrk="1" hangingPunct="1"/>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grpSp>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3"/>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grpSp>
        <p:nvGrpSpPr>
          <p:cNvPr id="2" name="组合 1"/>
          <p:cNvGrpSpPr/>
          <p:nvPr/>
        </p:nvGrpSpPr>
        <p:grpSpPr>
          <a:xfrm>
            <a:off x="1101368" y="2473132"/>
            <a:ext cx="2807509" cy="3532851"/>
            <a:chOff x="1090217" y="2640400"/>
            <a:chExt cx="2807509" cy="3532851"/>
          </a:xfrm>
        </p:grpSpPr>
        <p:sp>
          <p:nvSpPr>
            <p:cNvPr id="11" name="形状1"/>
            <p:cNvSpPr/>
            <p:nvPr/>
          </p:nvSpPr>
          <p:spPr>
            <a:xfrm>
              <a:off x="1090217" y="2640400"/>
              <a:ext cx="2807509" cy="586172"/>
            </a:xfrm>
            <a:prstGeom prst="homePlate">
              <a:avLst/>
            </a:prstGeom>
            <a:solidFill>
              <a:srgbClr val="6191C4"/>
            </a:solidFill>
            <a:ln>
              <a:solidFill>
                <a:srgbClr val="436B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50000"/>
                </a:lnSpc>
              </a:pPr>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1"/>
            <p:cNvSpPr txBox="1"/>
            <p:nvPr/>
          </p:nvSpPr>
          <p:spPr>
            <a:xfrm>
              <a:off x="1846740" y="3307607"/>
              <a:ext cx="1465171"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2"/>
            <p:cNvSpPr txBox="1"/>
            <p:nvPr/>
          </p:nvSpPr>
          <p:spPr>
            <a:xfrm>
              <a:off x="1090217" y="3866296"/>
              <a:ext cx="2735360" cy="2306955"/>
            </a:xfrm>
            <a:prstGeom prst="rect">
              <a:avLst/>
            </a:prstGeom>
            <a:noFill/>
          </p:spPr>
          <p:txBody>
            <a:bodyPr wrap="square" rtlCol="0">
              <a:spAutoFit/>
            </a:bodyPr>
            <a:p>
              <a:pPr algn="just">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18" name="直接连接符 17"/>
            <p:cNvCxnSpPr/>
            <p:nvPr/>
          </p:nvCxnSpPr>
          <p:spPr>
            <a:xfrm>
              <a:off x="2207941" y="3771617"/>
              <a:ext cx="371385" cy="0"/>
            </a:xfrm>
            <a:prstGeom prst="line">
              <a:avLst/>
            </a:prstGeom>
            <a:ln>
              <a:solidFill>
                <a:srgbClr val="436B72"/>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2155338" y="2645486"/>
              <a:ext cx="1119484" cy="583565"/>
            </a:xfrm>
            <a:prstGeom prst="rect">
              <a:avLst/>
            </a:prstGeom>
            <a:noFill/>
          </p:spPr>
          <p:txBody>
            <a:bodyPr wrap="square" rtlCol="0">
              <a:spAutoFit/>
            </a:bodyPr>
            <a:p>
              <a:r>
                <a:rPr lang="en-US" altLang="zh-CN" sz="3200" dirty="0">
                  <a:solidFill>
                    <a:schemeClr val="tx1">
                      <a:lumMod val="75000"/>
                      <a:lumOff val="25000"/>
                    </a:schemeClr>
                  </a:solidFill>
                  <a:latin typeface="微软雅黑" panose="020B0503020204020204" charset="-122"/>
                  <a:ea typeface="微软雅黑" panose="020B0503020204020204" charset="-122"/>
                </a:rPr>
                <a:t>01</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5" name="组合 34"/>
          <p:cNvGrpSpPr/>
          <p:nvPr/>
        </p:nvGrpSpPr>
        <p:grpSpPr>
          <a:xfrm>
            <a:off x="4704032" y="2473132"/>
            <a:ext cx="2807509" cy="3532851"/>
            <a:chOff x="1090217" y="2640400"/>
            <a:chExt cx="2807509" cy="3532851"/>
          </a:xfrm>
        </p:grpSpPr>
        <p:sp>
          <p:nvSpPr>
            <p:cNvPr id="36" name="形状1"/>
            <p:cNvSpPr/>
            <p:nvPr/>
          </p:nvSpPr>
          <p:spPr>
            <a:xfrm>
              <a:off x="1090217" y="2640400"/>
              <a:ext cx="2807509" cy="586172"/>
            </a:xfrm>
            <a:prstGeom prst="homePlate">
              <a:avLst/>
            </a:prstGeom>
            <a:solidFill>
              <a:srgbClr val="6191C4"/>
            </a:solidFill>
            <a:ln>
              <a:solidFill>
                <a:srgbClr val="436B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50000"/>
                </a:lnSpc>
              </a:pPr>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37" name="文本框 36"/>
            <p:cNvSpPr txBox="1"/>
            <p:nvPr/>
          </p:nvSpPr>
          <p:spPr>
            <a:xfrm>
              <a:off x="1846740" y="3307607"/>
              <a:ext cx="1465171"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1090217" y="3866296"/>
              <a:ext cx="2735360" cy="2306955"/>
            </a:xfrm>
            <a:prstGeom prst="rect">
              <a:avLst/>
            </a:prstGeom>
            <a:noFill/>
          </p:spPr>
          <p:txBody>
            <a:bodyPr wrap="square" rtlCol="0">
              <a:spAutoFit/>
            </a:bodyPr>
            <a:p>
              <a:pPr algn="just">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39" name="直接连接符 38"/>
            <p:cNvCxnSpPr/>
            <p:nvPr/>
          </p:nvCxnSpPr>
          <p:spPr>
            <a:xfrm>
              <a:off x="2207941" y="3771617"/>
              <a:ext cx="371385" cy="0"/>
            </a:xfrm>
            <a:prstGeom prst="line">
              <a:avLst/>
            </a:prstGeom>
            <a:ln>
              <a:solidFill>
                <a:srgbClr val="436B72"/>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2155338" y="2645486"/>
              <a:ext cx="1119484" cy="583565"/>
            </a:xfrm>
            <a:prstGeom prst="rect">
              <a:avLst/>
            </a:prstGeom>
            <a:noFill/>
          </p:spPr>
          <p:txBody>
            <a:bodyPr wrap="square" rtlCol="0">
              <a:spAutoFit/>
            </a:bodyPr>
            <a:p>
              <a:r>
                <a:rPr lang="en-US" altLang="zh-CN" sz="3200" dirty="0">
                  <a:solidFill>
                    <a:schemeClr val="tx1">
                      <a:lumMod val="75000"/>
                      <a:lumOff val="25000"/>
                    </a:schemeClr>
                  </a:solidFill>
                  <a:latin typeface="微软雅黑" panose="020B0503020204020204" charset="-122"/>
                  <a:ea typeface="微软雅黑" panose="020B0503020204020204" charset="-122"/>
                </a:rPr>
                <a:t>02</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41" name="组合 40"/>
          <p:cNvGrpSpPr/>
          <p:nvPr/>
        </p:nvGrpSpPr>
        <p:grpSpPr>
          <a:xfrm>
            <a:off x="8305425" y="2473132"/>
            <a:ext cx="2807509" cy="3532851"/>
            <a:chOff x="1090217" y="2640400"/>
            <a:chExt cx="2807509" cy="3532851"/>
          </a:xfrm>
        </p:grpSpPr>
        <p:sp>
          <p:nvSpPr>
            <p:cNvPr id="42" name="形状1"/>
            <p:cNvSpPr/>
            <p:nvPr/>
          </p:nvSpPr>
          <p:spPr>
            <a:xfrm>
              <a:off x="1090217" y="2640400"/>
              <a:ext cx="2807509" cy="586172"/>
            </a:xfrm>
            <a:prstGeom prst="homePlate">
              <a:avLst/>
            </a:prstGeom>
            <a:solidFill>
              <a:srgbClr val="6191C4"/>
            </a:solidFill>
            <a:ln>
              <a:solidFill>
                <a:srgbClr val="436B7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50000"/>
                </a:lnSpc>
              </a:pPr>
              <a:endParaRPr lang="en-US" dirty="0">
                <a:solidFill>
                  <a:schemeClr val="tx1">
                    <a:lumMod val="75000"/>
                    <a:lumOff val="25000"/>
                  </a:schemeClr>
                </a:solidFill>
                <a:latin typeface="微软雅黑" panose="020B0503020204020204" charset="-122"/>
                <a:ea typeface="微软雅黑" panose="020B0503020204020204" charset="-122"/>
              </a:endParaRPr>
            </a:p>
          </p:txBody>
        </p:sp>
        <p:sp>
          <p:nvSpPr>
            <p:cNvPr id="43" name="文本框 42"/>
            <p:cNvSpPr txBox="1"/>
            <p:nvPr/>
          </p:nvSpPr>
          <p:spPr>
            <a:xfrm>
              <a:off x="1846740" y="3307607"/>
              <a:ext cx="1465171" cy="398780"/>
            </a:xfrm>
            <a:prstGeom prst="rect">
              <a:avLst/>
            </a:prstGeom>
            <a:noFill/>
          </p:spPr>
          <p:txBody>
            <a:bodyPr wrap="squar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输入标题</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44" name="文本框 43"/>
            <p:cNvSpPr txBox="1"/>
            <p:nvPr/>
          </p:nvSpPr>
          <p:spPr>
            <a:xfrm>
              <a:off x="1090217" y="3866296"/>
              <a:ext cx="2735360" cy="2306955"/>
            </a:xfrm>
            <a:prstGeom prst="rect">
              <a:avLst/>
            </a:prstGeom>
            <a:noFill/>
          </p:spPr>
          <p:txBody>
            <a:bodyPr wrap="square" rtlCol="0">
              <a:spAutoFit/>
            </a:bodyPr>
            <a:p>
              <a:pPr algn="just">
                <a:lnSpc>
                  <a:spcPct val="150000"/>
                </a:lnSpc>
              </a:pPr>
              <a:r>
                <a:rPr lang="en-US" altLang="zh-CN" sz="1600" dirty="0">
                  <a:solidFill>
                    <a:schemeClr val="tx1">
                      <a:lumMod val="75000"/>
                      <a:lumOff val="25000"/>
                    </a:schemeClr>
                  </a:solidFill>
                  <a:latin typeface="微软雅黑" panose="020B0503020204020204" charset="-122"/>
                  <a:ea typeface="微软雅黑" panose="020B0503020204020204" charset="-122"/>
                  <a:sym typeface="+mn-ea"/>
                </a:rPr>
                <a:t>Data analysis refers to the use of appropriate statistical analysis methods to analyze a large number of collected data, </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mn-ea"/>
              </a:endParaRPr>
            </a:p>
          </p:txBody>
        </p:sp>
        <p:cxnSp>
          <p:nvCxnSpPr>
            <p:cNvPr id="45" name="直接连接符 44"/>
            <p:cNvCxnSpPr/>
            <p:nvPr/>
          </p:nvCxnSpPr>
          <p:spPr>
            <a:xfrm>
              <a:off x="2207941" y="3771617"/>
              <a:ext cx="371385" cy="0"/>
            </a:xfrm>
            <a:prstGeom prst="line">
              <a:avLst/>
            </a:prstGeom>
            <a:ln>
              <a:solidFill>
                <a:srgbClr val="436B72"/>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2155338" y="2645486"/>
              <a:ext cx="1119484" cy="583565"/>
            </a:xfrm>
            <a:prstGeom prst="rect">
              <a:avLst/>
            </a:prstGeom>
            <a:noFill/>
          </p:spPr>
          <p:txBody>
            <a:bodyPr wrap="square" rtlCol="0">
              <a:spAutoFit/>
            </a:bodyPr>
            <a:p>
              <a:r>
                <a:rPr lang="en-US" altLang="zh-CN" sz="3200" dirty="0">
                  <a:solidFill>
                    <a:schemeClr val="tx1">
                      <a:lumMod val="75000"/>
                      <a:lumOff val="25000"/>
                    </a:schemeClr>
                  </a:solidFill>
                  <a:latin typeface="微软雅黑" panose="020B0503020204020204" charset="-122"/>
                  <a:ea typeface="微软雅黑" panose="020B0503020204020204" charset="-122"/>
                </a:rPr>
                <a:t>03</a:t>
              </a:r>
              <a:endParaRPr lang="en-US" altLang="zh-CN" sz="3200" dirty="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6" name="椭圆 5"/>
          <p:cNvSpPr/>
          <p:nvPr/>
        </p:nvSpPr>
        <p:spPr>
          <a:xfrm>
            <a:off x="2179320" y="-302260"/>
            <a:ext cx="7833360" cy="7839075"/>
          </a:xfrm>
          <a:prstGeom prst="ellipse">
            <a:avLst/>
          </a:prstGeom>
          <a:solidFill>
            <a:schemeClr val="bg1"/>
          </a:solid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3718560" y="3109568"/>
            <a:ext cx="4754880" cy="1014730"/>
          </a:xfrm>
          <a:prstGeom prst="rect">
            <a:avLst/>
          </a:prstGeom>
          <a:noFill/>
        </p:spPr>
        <p:txBody>
          <a:bodyPr wrap="none" rtlCol="0">
            <a:spAutoFit/>
          </a:bodyPr>
          <a:p>
            <a:pPr algn="ctr"/>
            <a:r>
              <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输入章节标题</a:t>
            </a:r>
            <a:endParaRPr lang="zh-CN" altLang="en-US" sz="600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endParaRPr>
          </a:p>
        </p:txBody>
      </p:sp>
      <p:sp>
        <p:nvSpPr>
          <p:cNvPr id="34" name="文本框 33"/>
          <p:cNvSpPr txBox="1"/>
          <p:nvPr/>
        </p:nvSpPr>
        <p:spPr>
          <a:xfrm>
            <a:off x="3678619" y="4125231"/>
            <a:ext cx="4834762" cy="796565"/>
          </a:xfrm>
          <a:prstGeom prst="rect">
            <a:avLst/>
          </a:prstGeom>
          <a:noFill/>
        </p:spPr>
        <p:txBody>
          <a:bodyPr wrap="square" rtlCol="0">
            <a:spAutoFit/>
          </a:bodyPr>
          <a:p>
            <a:pPr algn="ctr">
              <a:lnSpc>
                <a:spcPct val="200000"/>
              </a:lnSpc>
            </a:pPr>
            <a:r>
              <a:rPr lang="en-US" altLang="zh-CN" sz="800">
                <a:solidFill>
                  <a:schemeClr val="tx1">
                    <a:lumMod val="75000"/>
                    <a:lumOff val="25000"/>
                  </a:schemeClr>
                </a:solidFill>
                <a:latin typeface="微软雅黑" panose="020B0503020204020204" charset="-122"/>
                <a:ea typeface="微软雅黑" panose="020B0503020204020204" charset="-122"/>
              </a:rPr>
              <a:t>The user can perform the presentation on a projector or computer, and the powerpoint can be printed out and made into film. The user can perform the presentation on a projector or computer, and the powerpoint can be printed out and made into film. </a:t>
            </a:r>
            <a:endParaRPr lang="en-US" altLang="zh-CN" sz="800">
              <a:solidFill>
                <a:schemeClr val="tx1">
                  <a:lumMod val="75000"/>
                  <a:lumOff val="25000"/>
                </a:schemeClr>
              </a:solidFill>
              <a:latin typeface="微软雅黑" panose="020B0503020204020204" charset="-122"/>
              <a:ea typeface="微软雅黑" panose="020B0503020204020204" charset="-122"/>
            </a:endParaRPr>
          </a:p>
        </p:txBody>
      </p:sp>
      <p:sp>
        <p:nvSpPr>
          <p:cNvPr id="8" name="Text Box 24"/>
          <p:cNvSpPr txBox="1"/>
          <p:nvPr/>
        </p:nvSpPr>
        <p:spPr>
          <a:xfrm>
            <a:off x="5769187" y="2325793"/>
            <a:ext cx="718820" cy="645160"/>
          </a:xfrm>
          <a:prstGeom prst="rect">
            <a:avLst/>
          </a:prstGeom>
          <a:noFill/>
          <a:ln w="9525">
            <a:noFill/>
          </a:ln>
        </p:spPr>
        <p:txBody>
          <a:bodyPr wrap="non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eaLnBrk="1" hangingPunct="1">
              <a:spcBef>
                <a:spcPct val="0"/>
              </a:spcBef>
              <a:buNone/>
            </a:pPr>
            <a:r>
              <a:rPr lang="zh-CN" altLang="zh-CN" sz="3600" dirty="0">
                <a:solidFill>
                  <a:schemeClr val="tx1">
                    <a:lumMod val="75000"/>
                    <a:lumOff val="25000"/>
                  </a:schemeClr>
                </a:solidFill>
                <a:latin typeface="微软雅黑" panose="020B0503020204020204" charset="-122"/>
                <a:ea typeface="微软雅黑" panose="020B0503020204020204" charset="-122"/>
              </a:rPr>
              <a:t>0</a:t>
            </a:r>
            <a:r>
              <a:rPr lang="en-US" altLang="zh-CN" sz="3600" dirty="0">
                <a:solidFill>
                  <a:schemeClr val="tx1">
                    <a:lumMod val="75000"/>
                    <a:lumOff val="25000"/>
                  </a:schemeClr>
                </a:solidFill>
                <a:latin typeface="微软雅黑" panose="020B0503020204020204" charset="-122"/>
                <a:ea typeface="微软雅黑" panose="020B0503020204020204" charset="-122"/>
              </a:rPr>
              <a:t>4</a:t>
            </a:r>
            <a:endParaRPr lang="en-US" altLang="zh-CN" sz="3600" dirty="0">
              <a:solidFill>
                <a:schemeClr val="tx1">
                  <a:lumMod val="75000"/>
                  <a:lumOff val="25000"/>
                </a:schemeClr>
              </a:solidFill>
              <a:latin typeface="微软雅黑" panose="020B0503020204020204" charset="-122"/>
              <a:ea typeface="微软雅黑" panose="020B0503020204020204" charset="-122"/>
            </a:endParaRPr>
          </a:p>
        </p:txBody>
      </p:sp>
      <p:sp>
        <p:nvSpPr>
          <p:cNvPr id="3" name="椭圆 2"/>
          <p:cNvSpPr/>
          <p:nvPr/>
        </p:nvSpPr>
        <p:spPr>
          <a:xfrm>
            <a:off x="2518410" y="36830"/>
            <a:ext cx="7155815" cy="7161530"/>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9" name="组合 48"/>
          <p:cNvGrpSpPr/>
          <p:nvPr/>
        </p:nvGrpSpPr>
        <p:grpSpPr>
          <a:xfrm>
            <a:off x="4818380" y="2512695"/>
            <a:ext cx="2554475" cy="2485390"/>
            <a:chOff x="1155" y="2939"/>
            <a:chExt cx="5061" cy="4924"/>
          </a:xfrm>
        </p:grpSpPr>
        <p:sp>
          <p:nvSpPr>
            <p:cNvPr id="4" name="椭圆 3"/>
            <p:cNvSpPr/>
            <p:nvPr/>
          </p:nvSpPr>
          <p:spPr>
            <a:xfrm>
              <a:off x="1467" y="3230"/>
              <a:ext cx="4438" cy="4342"/>
            </a:xfrm>
            <a:prstGeom prst="ellipse">
              <a:avLst/>
            </a:prstGeom>
            <a:solidFill>
              <a:srgbClr val="6191C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 name="椭圆 5"/>
            <p:cNvSpPr/>
            <p:nvPr/>
          </p:nvSpPr>
          <p:spPr>
            <a:xfrm>
              <a:off x="1155" y="2939"/>
              <a:ext cx="5061" cy="4924"/>
            </a:xfrm>
            <a:prstGeom prst="ellipse">
              <a:avLst/>
            </a:prstGeom>
            <a:noFill/>
            <a:ln w="12700" cmpd="sng">
              <a:solidFill>
                <a:schemeClr val="bg2">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3" name="Text Box 30"/>
            <p:cNvSpPr txBox="1"/>
            <p:nvPr/>
          </p:nvSpPr>
          <p:spPr>
            <a:xfrm>
              <a:off x="1486" y="5626"/>
              <a:ext cx="4401" cy="1278"/>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en-US" altLang="zh-CN" sz="1800" dirty="0">
                  <a:solidFill>
                    <a:schemeClr val="bg1"/>
                  </a:solidFill>
                  <a:latin typeface="微软雅黑" panose="020B0503020204020204" charset="-122"/>
                  <a:ea typeface="微软雅黑" panose="020B0503020204020204" charset="-122"/>
                  <a:cs typeface="Arial" panose="020B0604020202020204" pitchFamily="34" charset="0"/>
                  <a:sym typeface="+mn-ea"/>
                </a:rPr>
                <a:t>You may add something here</a:t>
              </a:r>
              <a:endParaRPr lang="en-US" altLang="zh-CN" sz="18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sp>
          <p:nvSpPr>
            <p:cNvPr id="24" name="Text Box 31"/>
            <p:cNvSpPr txBox="1"/>
            <p:nvPr/>
          </p:nvSpPr>
          <p:spPr>
            <a:xfrm>
              <a:off x="2010" y="4802"/>
              <a:ext cx="3246" cy="1034"/>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indent="0" algn="ctr" eaLnBrk="1" hangingPunct="1">
                <a:spcBef>
                  <a:spcPct val="0"/>
                </a:spcBef>
                <a:buNone/>
              </a:pPr>
              <a:r>
                <a:rPr lang="zh-CN" altLang="en-US" sz="2800" dirty="0">
                  <a:solidFill>
                    <a:schemeClr val="bg1"/>
                  </a:solidFill>
                  <a:latin typeface="微软雅黑" panose="020B0503020204020204" charset="-122"/>
                  <a:ea typeface="微软雅黑" panose="020B0503020204020204" charset="-122"/>
                  <a:cs typeface="Arial" panose="020B0604020202020204" pitchFamily="34" charset="0"/>
                  <a:sym typeface="+mn-ea"/>
                </a:rPr>
                <a:t>添加标题</a:t>
              </a:r>
              <a:endParaRPr lang="zh-CN" altLang="en-US" sz="28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grpSp>
      <p:sp>
        <p:nvSpPr>
          <p:cNvPr id="80" name="文本框 10"/>
          <p:cNvSpPr txBox="1"/>
          <p:nvPr/>
        </p:nvSpPr>
        <p:spPr>
          <a:xfrm flipH="1">
            <a:off x="841375" y="2115820"/>
            <a:ext cx="2842260" cy="1086485"/>
          </a:xfrm>
          <a:prstGeom prst="rect">
            <a:avLst/>
          </a:prstGeom>
          <a:noFill/>
          <a:ln w="9525">
            <a:noFill/>
          </a:ln>
        </p:spPr>
        <p:txBody>
          <a:bodyPr wrap="square">
            <a:spAutoFit/>
          </a:bodyPr>
          <a:p>
            <a:pPr marR="0" lvl="0" indent="0" algn="r" defTabSz="913765" rtl="0" eaLnBrk="1" fontAlgn="auto" latinLnBrk="0" hangingPunct="1">
              <a:lnSpc>
                <a:spcPct val="90000"/>
              </a:lnSpc>
              <a:spcBef>
                <a:spcPct val="0"/>
              </a:spcBef>
              <a:spcAft>
                <a:spcPts val="0"/>
              </a:spcAft>
              <a:buClrTx/>
              <a:buSzTx/>
              <a:buNone/>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81" name="文本框 10"/>
          <p:cNvSpPr txBox="1"/>
          <p:nvPr/>
        </p:nvSpPr>
        <p:spPr>
          <a:xfrm flipH="1">
            <a:off x="848995" y="4438015"/>
            <a:ext cx="2834640" cy="1086485"/>
          </a:xfrm>
          <a:prstGeom prst="rect">
            <a:avLst/>
          </a:prstGeom>
          <a:noFill/>
          <a:ln w="9525">
            <a:noFill/>
          </a:ln>
        </p:spPr>
        <p:txBody>
          <a:bodyPr wrap="square">
            <a:spAutoFit/>
          </a:bodyPr>
          <a:p>
            <a:pPr marR="0" lvl="0" indent="0" algn="r" defTabSz="913765" rtl="0" eaLnBrk="1" fontAlgn="auto" latinLnBrk="0" hangingPunct="1">
              <a:lnSpc>
                <a:spcPct val="90000"/>
              </a:lnSpc>
              <a:spcBef>
                <a:spcPct val="0"/>
              </a:spcBef>
              <a:spcAft>
                <a:spcPts val="0"/>
              </a:spcAft>
              <a:buClrTx/>
              <a:buSzTx/>
              <a:buNone/>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3" name="文本框 10"/>
          <p:cNvSpPr txBox="1"/>
          <p:nvPr/>
        </p:nvSpPr>
        <p:spPr>
          <a:xfrm flipH="1">
            <a:off x="8326120" y="2036445"/>
            <a:ext cx="3008630" cy="1086485"/>
          </a:xfrm>
          <a:prstGeom prst="rect">
            <a:avLst/>
          </a:prstGeom>
          <a:noFill/>
          <a:ln w="9525">
            <a:noFill/>
          </a:ln>
        </p:spPr>
        <p:txBody>
          <a:bodyPr wrap="square">
            <a:spAutoFit/>
          </a:bodyPr>
          <a:p>
            <a:pPr marR="0" lvl="0" indent="0" algn="l" defTabSz="913765" rtl="0" eaLnBrk="1" fontAlgn="auto" latinLnBrk="0" hangingPunct="1">
              <a:lnSpc>
                <a:spcPct val="90000"/>
              </a:lnSpc>
              <a:spcBef>
                <a:spcPct val="0"/>
              </a:spcBef>
              <a:spcAft>
                <a:spcPts val="0"/>
              </a:spcAft>
              <a:buClrTx/>
              <a:buSzTx/>
              <a:buNone/>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
        <p:nvSpPr>
          <p:cNvPr id="5" name="文本框 10"/>
          <p:cNvSpPr txBox="1"/>
          <p:nvPr/>
        </p:nvSpPr>
        <p:spPr>
          <a:xfrm flipH="1">
            <a:off x="8326120" y="4358640"/>
            <a:ext cx="3009265" cy="1086485"/>
          </a:xfrm>
          <a:prstGeom prst="rect">
            <a:avLst/>
          </a:prstGeom>
          <a:noFill/>
          <a:ln w="9525">
            <a:noFill/>
          </a:ln>
        </p:spPr>
        <p:txBody>
          <a:bodyPr wrap="square">
            <a:spAutoFit/>
          </a:bodyPr>
          <a:p>
            <a:pPr marR="0" lvl="0" indent="0" algn="l" defTabSz="913765" rtl="0" eaLnBrk="1" fontAlgn="auto" latinLnBrk="0" hangingPunct="1">
              <a:lnSpc>
                <a:spcPct val="90000"/>
              </a:lnSpc>
              <a:spcBef>
                <a:spcPct val="0"/>
              </a:spcBef>
              <a:spcAft>
                <a:spcPts val="0"/>
              </a:spcAft>
              <a:buClrTx/>
              <a:buSzTx/>
              <a:buNone/>
              <a:defRPr/>
            </a:pPr>
            <a:r>
              <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en-US" altLang="zh-CN"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7" name="图片 6" descr="icons8-饼形图-50 (1)"/>
          <p:cNvPicPr>
            <a:picLocks noChangeAspect="1"/>
          </p:cNvPicPr>
          <p:nvPr/>
        </p:nvPicPr>
        <p:blipFill>
          <a:blip r:embed="rId1"/>
          <a:stretch>
            <a:fillRect/>
          </a:stretch>
        </p:blipFill>
        <p:spPr>
          <a:xfrm>
            <a:off x="7689215" y="4358640"/>
            <a:ext cx="476250" cy="476250"/>
          </a:xfrm>
          <a:prstGeom prst="rect">
            <a:avLst/>
          </a:prstGeom>
        </p:spPr>
      </p:pic>
      <p:pic>
        <p:nvPicPr>
          <p:cNvPr id="11" name="图片 10" descr="icons8-定义位置-50"/>
          <p:cNvPicPr>
            <a:picLocks noChangeAspect="1"/>
          </p:cNvPicPr>
          <p:nvPr/>
        </p:nvPicPr>
        <p:blipFill>
          <a:blip r:embed="rId2"/>
          <a:stretch>
            <a:fillRect/>
          </a:stretch>
        </p:blipFill>
        <p:spPr>
          <a:xfrm>
            <a:off x="3957320" y="4438015"/>
            <a:ext cx="476250" cy="476250"/>
          </a:xfrm>
          <a:prstGeom prst="rect">
            <a:avLst/>
          </a:prstGeom>
        </p:spPr>
      </p:pic>
      <p:pic>
        <p:nvPicPr>
          <p:cNvPr id="13" name="图片 12" descr="icons8-馊主意-50 (1)"/>
          <p:cNvPicPr>
            <a:picLocks noChangeAspect="1"/>
          </p:cNvPicPr>
          <p:nvPr/>
        </p:nvPicPr>
        <p:blipFill>
          <a:blip r:embed="rId3"/>
          <a:stretch>
            <a:fillRect/>
          </a:stretch>
        </p:blipFill>
        <p:spPr>
          <a:xfrm>
            <a:off x="7689215" y="2036445"/>
            <a:ext cx="476250" cy="476250"/>
          </a:xfrm>
          <a:prstGeom prst="rect">
            <a:avLst/>
          </a:prstGeom>
        </p:spPr>
      </p:pic>
      <p:pic>
        <p:nvPicPr>
          <p:cNvPr id="14" name="图片 13" descr="icons8-投资-50 (1)"/>
          <p:cNvPicPr>
            <a:picLocks noChangeAspect="1"/>
          </p:cNvPicPr>
          <p:nvPr/>
        </p:nvPicPr>
        <p:blipFill>
          <a:blip r:embed="rId4"/>
          <a:stretch>
            <a:fillRect/>
          </a:stretch>
        </p:blipFill>
        <p:spPr>
          <a:xfrm>
            <a:off x="3957320" y="2115820"/>
            <a:ext cx="476250" cy="476250"/>
          </a:xfrm>
          <a:prstGeom prst="rect">
            <a:avLst/>
          </a:prstGeom>
        </p:spPr>
      </p:pic>
      <p:sp>
        <p:nvSpPr>
          <p:cNvPr id="18" name="等腰三角形 17"/>
          <p:cNvSpPr/>
          <p:nvPr/>
        </p:nvSpPr>
        <p:spPr>
          <a:xfrm rot="5400000" flipV="1">
            <a:off x="3776980" y="2269490"/>
            <a:ext cx="263525" cy="134620"/>
          </a:xfrm>
          <a:prstGeom prst="triangle">
            <a:avLst>
              <a:gd name="adj" fmla="val 51855"/>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等腰三角形 19"/>
          <p:cNvSpPr/>
          <p:nvPr/>
        </p:nvSpPr>
        <p:spPr>
          <a:xfrm rot="5400000">
            <a:off x="8151495" y="2182495"/>
            <a:ext cx="263525" cy="134620"/>
          </a:xfrm>
          <a:prstGeom prst="triangle">
            <a:avLst>
              <a:gd name="adj" fmla="val 51855"/>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2" name="等腰三角形 21"/>
          <p:cNvSpPr/>
          <p:nvPr/>
        </p:nvSpPr>
        <p:spPr>
          <a:xfrm rot="5400000">
            <a:off x="8151495" y="4502150"/>
            <a:ext cx="263525" cy="134620"/>
          </a:xfrm>
          <a:prstGeom prst="triangle">
            <a:avLst>
              <a:gd name="adj" fmla="val 51855"/>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pic>
        <p:nvPicPr>
          <p:cNvPr id="36" name="图片 35" descr="icons8-积极动态-50 (1)"/>
          <p:cNvPicPr>
            <a:picLocks noChangeAspect="1"/>
          </p:cNvPicPr>
          <p:nvPr/>
        </p:nvPicPr>
        <p:blipFill>
          <a:blip r:embed="rId5"/>
          <a:stretch>
            <a:fillRect/>
          </a:stretch>
        </p:blipFill>
        <p:spPr>
          <a:xfrm>
            <a:off x="5857240" y="2870835"/>
            <a:ext cx="476250" cy="476250"/>
          </a:xfrm>
          <a:prstGeom prst="rect">
            <a:avLst/>
          </a:prstGeom>
        </p:spPr>
      </p:pic>
      <p:sp>
        <p:nvSpPr>
          <p:cNvPr id="2" name="等腰三角形 1"/>
          <p:cNvSpPr/>
          <p:nvPr/>
        </p:nvSpPr>
        <p:spPr>
          <a:xfrm rot="5400000" flipV="1">
            <a:off x="3757930" y="4608195"/>
            <a:ext cx="263525" cy="134620"/>
          </a:xfrm>
          <a:prstGeom prst="triangle">
            <a:avLst>
              <a:gd name="adj" fmla="val 51855"/>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6"/>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cxnSp>
        <p:nvCxnSpPr>
          <p:cNvPr id="30" name="直接连接符 29"/>
          <p:cNvCxnSpPr>
            <a:stCxn id="8" idx="2"/>
            <a:endCxn id="38" idx="0"/>
          </p:cNvCxnSpPr>
          <p:nvPr/>
        </p:nvCxnSpPr>
        <p:spPr>
          <a:xfrm>
            <a:off x="6096000" y="2563846"/>
            <a:ext cx="0" cy="2212607"/>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8" idx="1"/>
          </p:cNvCxnSpPr>
          <p:nvPr/>
        </p:nvCxnSpPr>
        <p:spPr>
          <a:xfrm flipH="1">
            <a:off x="5231904" y="2083792"/>
            <a:ext cx="3840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6576053" y="5256505"/>
            <a:ext cx="384043"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38" idx="2"/>
          </p:cNvCxnSpPr>
          <p:nvPr/>
        </p:nvCxnSpPr>
        <p:spPr>
          <a:xfrm>
            <a:off x="6096000" y="5736559"/>
            <a:ext cx="0" cy="1119325"/>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5570394" y="1541110"/>
            <a:ext cx="1051213" cy="1051213"/>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350">
              <a:latin typeface="微软雅黑" panose="020B0503020204020204" charset="-122"/>
              <a:ea typeface="微软雅黑" panose="020B0503020204020204" charset="-122"/>
              <a:cs typeface="+mn-ea"/>
              <a:sym typeface="+mn-lt"/>
            </a:endParaRPr>
          </a:p>
        </p:txBody>
      </p:sp>
      <p:sp>
        <p:nvSpPr>
          <p:cNvPr id="35" name="椭圆 34"/>
          <p:cNvSpPr/>
          <p:nvPr/>
        </p:nvSpPr>
        <p:spPr>
          <a:xfrm>
            <a:off x="5562846" y="4721138"/>
            <a:ext cx="1051213" cy="1051213"/>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350">
              <a:latin typeface="微软雅黑" panose="020B0503020204020204" charset="-122"/>
              <a:ea typeface="微软雅黑" panose="020B0503020204020204" charset="-122"/>
              <a:cs typeface="+mn-ea"/>
              <a:sym typeface="+mn-lt"/>
            </a:endParaRPr>
          </a:p>
        </p:txBody>
      </p:sp>
      <p:sp>
        <p:nvSpPr>
          <p:cNvPr id="8" name="菱形 7"/>
          <p:cNvSpPr/>
          <p:nvPr/>
        </p:nvSpPr>
        <p:spPr>
          <a:xfrm>
            <a:off x="5615947" y="1603739"/>
            <a:ext cx="960107" cy="96010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altLang="zh-CN" sz="1600" dirty="0">
                <a:latin typeface="微软雅黑" panose="020B0503020204020204" charset="-122"/>
                <a:ea typeface="微软雅黑" panose="020B0503020204020204" charset="-122"/>
                <a:cs typeface="+mn-ea"/>
                <a:sym typeface="+mn-lt"/>
              </a:rPr>
              <a:t>2020</a:t>
            </a:r>
            <a:endParaRPr lang="en-US" altLang="zh-CN" sz="1600" dirty="0">
              <a:latin typeface="微软雅黑" panose="020B0503020204020204" charset="-122"/>
              <a:ea typeface="微软雅黑" panose="020B0503020204020204" charset="-122"/>
              <a:cs typeface="+mn-ea"/>
              <a:sym typeface="+mn-lt"/>
            </a:endParaRPr>
          </a:p>
        </p:txBody>
      </p:sp>
      <p:sp>
        <p:nvSpPr>
          <p:cNvPr id="37" name="矩形 36"/>
          <p:cNvSpPr/>
          <p:nvPr/>
        </p:nvSpPr>
        <p:spPr>
          <a:xfrm>
            <a:off x="1964443" y="2977167"/>
            <a:ext cx="2979429" cy="1799285"/>
          </a:xfrm>
          <a:prstGeom prst="rect">
            <a:avLst/>
          </a:prstGeom>
          <a:blipFill rotWithShape="1">
            <a:blip r:embed="rId2" cstate="prin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p>
            <a:pPr algn="ctr"/>
            <a:endParaRPr lang="zh-CN" altLang="en-US" sz="1600">
              <a:latin typeface="微软雅黑" panose="020B0503020204020204" charset="-122"/>
              <a:ea typeface="微软雅黑" panose="020B0503020204020204" charset="-122"/>
              <a:cs typeface="+mn-ea"/>
              <a:sym typeface="+mn-lt"/>
            </a:endParaRPr>
          </a:p>
        </p:txBody>
      </p:sp>
      <p:sp>
        <p:nvSpPr>
          <p:cNvPr id="38" name="菱形 37"/>
          <p:cNvSpPr/>
          <p:nvPr/>
        </p:nvSpPr>
        <p:spPr>
          <a:xfrm>
            <a:off x="5615947" y="4776452"/>
            <a:ext cx="960107" cy="960107"/>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p>
            <a:pPr algn="ctr"/>
            <a:r>
              <a:rPr lang="en-US" altLang="zh-CN" sz="1600" dirty="0">
                <a:latin typeface="微软雅黑" panose="020B0503020204020204" charset="-122"/>
                <a:ea typeface="微软雅黑" panose="020B0503020204020204" charset="-122"/>
                <a:cs typeface="+mn-ea"/>
                <a:sym typeface="+mn-lt"/>
              </a:rPr>
              <a:t>2021</a:t>
            </a:r>
            <a:endParaRPr lang="en-US" altLang="zh-CN" sz="1600" dirty="0">
              <a:latin typeface="微软雅黑" panose="020B0503020204020204" charset="-122"/>
              <a:ea typeface="微软雅黑" panose="020B0503020204020204" charset="-122"/>
              <a:cs typeface="+mn-ea"/>
              <a:sym typeface="+mn-lt"/>
            </a:endParaRPr>
          </a:p>
        </p:txBody>
      </p:sp>
      <p:sp>
        <p:nvSpPr>
          <p:cNvPr id="39" name="矩形 38"/>
          <p:cNvSpPr/>
          <p:nvPr/>
        </p:nvSpPr>
        <p:spPr>
          <a:xfrm>
            <a:off x="7237483" y="2789651"/>
            <a:ext cx="2979429" cy="1799285"/>
          </a:xfrm>
          <a:prstGeom prst="rect">
            <a:avLst/>
          </a:prstGeom>
          <a:blipFill rotWithShape="1">
            <a:blip r:embed="rId3" cstate="print"/>
            <a:stretch>
              <a:fillRect/>
            </a:stretch>
          </a:blip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p>
            <a:pPr algn="ctr"/>
            <a:endParaRPr lang="zh-CN" altLang="en-US" sz="1600">
              <a:latin typeface="微软雅黑" panose="020B0503020204020204" charset="-122"/>
              <a:ea typeface="微软雅黑" panose="020B0503020204020204" charset="-122"/>
              <a:cs typeface="+mn-ea"/>
              <a:sym typeface="+mn-lt"/>
            </a:endParaRPr>
          </a:p>
        </p:txBody>
      </p:sp>
      <p:sp>
        <p:nvSpPr>
          <p:cNvPr id="40" name="TextBox 54"/>
          <p:cNvSpPr txBox="1"/>
          <p:nvPr/>
        </p:nvSpPr>
        <p:spPr>
          <a:xfrm>
            <a:off x="7233034" y="5145113"/>
            <a:ext cx="2983878" cy="829945"/>
          </a:xfrm>
          <a:prstGeom prst="rect">
            <a:avLst/>
          </a:prstGeom>
          <a:noFill/>
        </p:spPr>
        <p:txBody>
          <a:bodyPr wrap="square" rtlCol="0">
            <a:spAutoFit/>
          </a:bodyPr>
          <a:p>
            <a:r>
              <a:rPr lang="en-US" altLang="zh-CN"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41" name="文本框 40"/>
          <p:cNvSpPr txBox="1"/>
          <p:nvPr/>
        </p:nvSpPr>
        <p:spPr>
          <a:xfrm>
            <a:off x="7233033" y="4776452"/>
            <a:ext cx="1107996" cy="369332"/>
          </a:xfrm>
          <a:prstGeom prst="rect">
            <a:avLst/>
          </a:prstGeom>
          <a:noFill/>
        </p:spPr>
        <p:txBody>
          <a:bodyPr wrap="none" rtlCol="0">
            <a:spAutoFit/>
          </a:bodyPr>
          <a:p>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mn-lt"/>
              </a:rPr>
              <a:t>相关标题</a:t>
            </a:r>
            <a:endParaRPr lang="zh-CN" altLang="en-US"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42" name="TextBox 54"/>
          <p:cNvSpPr txBox="1"/>
          <p:nvPr/>
        </p:nvSpPr>
        <p:spPr>
          <a:xfrm>
            <a:off x="1879213" y="1972400"/>
            <a:ext cx="2983878" cy="829945"/>
          </a:xfrm>
          <a:prstGeom prst="rect">
            <a:avLst/>
          </a:prstGeom>
          <a:noFill/>
        </p:spPr>
        <p:txBody>
          <a:bodyPr wrap="square" rtlCol="0">
            <a:spAutoFit/>
          </a:bodyPr>
          <a:p>
            <a:pPr algn="r"/>
            <a:r>
              <a:rPr lang="en-US" altLang="zh-CN" sz="12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a:t>
            </a:r>
            <a:endParaRPr lang="zh-CN" altLang="en-US" sz="12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
        <p:nvSpPr>
          <p:cNvPr id="43" name="文本框 42"/>
          <p:cNvSpPr txBox="1"/>
          <p:nvPr/>
        </p:nvSpPr>
        <p:spPr>
          <a:xfrm>
            <a:off x="3755095" y="1603739"/>
            <a:ext cx="1107996" cy="369332"/>
          </a:xfrm>
          <a:prstGeom prst="rect">
            <a:avLst/>
          </a:prstGeom>
          <a:noFill/>
        </p:spPr>
        <p:txBody>
          <a:bodyPr wrap="none" rtlCol="0">
            <a:spAutoFit/>
          </a:bodyPr>
          <a:p>
            <a:pPr algn="r"/>
            <a:r>
              <a:rPr lang="zh-CN" altLang="en-US" b="1" dirty="0">
                <a:solidFill>
                  <a:schemeClr val="tx1">
                    <a:lumMod val="95000"/>
                    <a:lumOff val="5000"/>
                  </a:schemeClr>
                </a:solidFill>
                <a:latin typeface="微软雅黑" panose="020B0503020204020204" charset="-122"/>
                <a:ea typeface="微软雅黑" panose="020B0503020204020204" charset="-122"/>
                <a:cs typeface="+mn-ea"/>
                <a:sym typeface="+mn-lt"/>
              </a:rPr>
              <a:t>相关标题</a:t>
            </a:r>
            <a:endParaRPr lang="zh-CN" altLang="en-US" b="1"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 name="矩形 57"/>
          <p:cNvSpPr/>
          <p:nvPr/>
        </p:nvSpPr>
        <p:spPr>
          <a:xfrm>
            <a:off x="738505" y="357505"/>
            <a:ext cx="2282190" cy="460375"/>
          </a:xfrm>
          <a:prstGeom prst="rect">
            <a:avLst/>
          </a:prstGeom>
          <a:noFill/>
          <a:effectLst/>
        </p:spPr>
        <p:txBody>
          <a:bodyPr vert="horz" wrap="square">
            <a:spAutoFit/>
          </a:bodyPr>
          <a:p>
            <a:pPr algn="r" defTabSz="914400" eaLnBrk="1" hangingPunct="1"/>
            <a:r>
              <a:rPr lang="zh-CN" altLang="en-US" sz="2400">
                <a:solidFill>
                  <a:schemeClr val="tx1">
                    <a:lumMod val="75000"/>
                    <a:lumOff val="25000"/>
                  </a:schemeClr>
                </a:solidFill>
                <a:latin typeface="微软雅黑" panose="020B0503020204020204" charset="-122"/>
                <a:ea typeface="微软雅黑" panose="020B0503020204020204" charset="-122"/>
                <a:sym typeface="+mn-ea"/>
              </a:rPr>
              <a:t>输入章节标题</a:t>
            </a:r>
            <a:endParaRPr lang="zh-CN" altLang="en-US" sz="2400" b="1" dirty="0" smtClean="0">
              <a:solidFill>
                <a:schemeClr val="tx1">
                  <a:lumMod val="75000"/>
                  <a:lumOff val="25000"/>
                </a:schemeClr>
              </a:solidFill>
              <a:latin typeface="微软雅黑" panose="020B0503020204020204" charset="-122"/>
              <a:ea typeface="微软雅黑" panose="020B0503020204020204" charset="-122"/>
              <a:cs typeface="等线" panose="02010600030101010101" charset="-122"/>
              <a:sym typeface="+mn-ea"/>
            </a:endParaRPr>
          </a:p>
        </p:txBody>
      </p:sp>
      <p:sp>
        <p:nvSpPr>
          <p:cNvPr id="59" name="矩形 58"/>
          <p:cNvSpPr/>
          <p:nvPr/>
        </p:nvSpPr>
        <p:spPr>
          <a:xfrm>
            <a:off x="268605" y="841375"/>
            <a:ext cx="2752090" cy="398780"/>
          </a:xfrm>
          <a:prstGeom prst="rect">
            <a:avLst/>
          </a:prstGeom>
          <a:noFill/>
          <a:effectLst/>
        </p:spPr>
        <p:txBody>
          <a:bodyPr vert="horz" wrap="square">
            <a:spAutoFit/>
          </a:bodyPr>
          <a:p>
            <a:pPr algn="r"/>
            <a:r>
              <a:rPr lang="zh-CN" altLang="en-US" sz="2000">
                <a:solidFill>
                  <a:schemeClr val="tx1">
                    <a:lumMod val="75000"/>
                    <a:lumOff val="25000"/>
                  </a:schemeClr>
                </a:solidFill>
                <a:latin typeface="微软雅黑" panose="020B0503020204020204" charset="-122"/>
                <a:ea typeface="微软雅黑" panose="020B0503020204020204" charset="-122"/>
                <a:sym typeface="+mn-ea"/>
              </a:rPr>
              <a:t>Enter section title</a:t>
            </a:r>
            <a:endParaRPr lang="zh-CN" altLang="en-US"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pic>
        <p:nvPicPr>
          <p:cNvPr id="60" name="直接连接符 34"/>
          <p:cNvPicPr/>
          <p:nvPr/>
        </p:nvPicPr>
        <p:blipFill>
          <a:blip r:embed="rId1"/>
          <a:stretch>
            <a:fillRect/>
          </a:stretch>
        </p:blipFill>
        <p:spPr>
          <a:xfrm>
            <a:off x="-4021" y="818092"/>
            <a:ext cx="3024716" cy="23284"/>
          </a:xfrm>
          <a:prstGeom prst="rect">
            <a:avLst/>
          </a:prstGeom>
          <a:gradFill>
            <a:gsLst>
              <a:gs pos="0">
                <a:srgbClr val="FEFEFE"/>
              </a:gs>
              <a:gs pos="100000">
                <a:srgbClr val="DBA253"/>
              </a:gs>
            </a:gsLst>
            <a:lin ang="0" scaled="0"/>
          </a:gradFill>
          <a:ln w="9525">
            <a:noFill/>
          </a:ln>
        </p:spPr>
      </p:pic>
      <p:pic>
        <p:nvPicPr>
          <p:cNvPr id="8" name="图片 7" descr="桌子上的电脑和手机&#10;&#10;描述已自动生成"/>
          <p:cNvPicPr>
            <a:picLocks noChangeAspect="1"/>
          </p:cNvPicPr>
          <p:nvPr/>
        </p:nvPicPr>
        <p:blipFill rotWithShape="1">
          <a:blip r:embed="rId2">
            <a:extLst>
              <a:ext uri="{28A0092B-C50C-407E-A947-70E740481C1C}">
                <a14:useLocalDpi xmlns:a14="http://schemas.microsoft.com/office/drawing/2010/main" val="0"/>
              </a:ext>
            </a:extLst>
          </a:blip>
          <a:srcRect t="12" b="12"/>
          <a:stretch>
            <a:fillRect/>
          </a:stretch>
        </p:blipFill>
        <p:spPr>
          <a:xfrm>
            <a:off x="738223" y="1595204"/>
            <a:ext cx="4752422" cy="4752422"/>
          </a:xfrm>
          <a:prstGeom prst="ellipse">
            <a:avLst/>
          </a:prstGeom>
        </p:spPr>
      </p:pic>
      <p:grpSp>
        <p:nvGrpSpPr>
          <p:cNvPr id="9" name="组合 8"/>
          <p:cNvGrpSpPr/>
          <p:nvPr/>
        </p:nvGrpSpPr>
        <p:grpSpPr>
          <a:xfrm>
            <a:off x="3549038" y="2253673"/>
            <a:ext cx="2332597" cy="2332597"/>
            <a:chOff x="3923110" y="2067340"/>
            <a:chExt cx="2332597" cy="2332597"/>
          </a:xfrm>
        </p:grpSpPr>
        <p:sp>
          <p:nvSpPr>
            <p:cNvPr id="10" name="椭圆 9"/>
            <p:cNvSpPr/>
            <p:nvPr/>
          </p:nvSpPr>
          <p:spPr>
            <a:xfrm>
              <a:off x="3923110" y="2067340"/>
              <a:ext cx="2332597" cy="2332597"/>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12" name="文本框 11"/>
            <p:cNvSpPr txBox="1"/>
            <p:nvPr/>
          </p:nvSpPr>
          <p:spPr>
            <a:xfrm>
              <a:off x="4546838" y="2491194"/>
              <a:ext cx="1465171" cy="369332"/>
            </a:xfrm>
            <a:prstGeom prst="rect">
              <a:avLst/>
            </a:prstGeom>
            <a:noFill/>
          </p:spPr>
          <p:txBody>
            <a:bodyPr wrap="square" rtlCol="0">
              <a:spAutoFit/>
            </a:bodyPr>
            <a:p>
              <a:r>
                <a:rPr lang="zh-CN" altLang="en-US" b="1" dirty="0">
                  <a:solidFill>
                    <a:schemeClr val="bg1"/>
                  </a:solidFill>
                  <a:latin typeface="微软雅黑" panose="020B0503020204020204" charset="-122"/>
                  <a:ea typeface="微软雅黑" panose="020B0503020204020204" charset="-122"/>
                </a:rPr>
                <a:t>输入标题</a:t>
              </a:r>
              <a:endParaRPr lang="zh-CN" altLang="en-US" b="1" dirty="0">
                <a:solidFill>
                  <a:schemeClr val="bg1"/>
                </a:solidFill>
                <a:latin typeface="微软雅黑" panose="020B0503020204020204" charset="-122"/>
                <a:ea typeface="微软雅黑" panose="020B0503020204020204" charset="-122"/>
              </a:endParaRPr>
            </a:p>
          </p:txBody>
        </p:sp>
        <p:sp>
          <p:nvSpPr>
            <p:cNvPr id="15" name="文本框 14"/>
            <p:cNvSpPr txBox="1"/>
            <p:nvPr/>
          </p:nvSpPr>
          <p:spPr>
            <a:xfrm>
              <a:off x="4292048" y="2985725"/>
              <a:ext cx="1594723" cy="10591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cxnSp>
          <p:nvCxnSpPr>
            <p:cNvPr id="16" name="直接连接符 15"/>
            <p:cNvCxnSpPr/>
            <p:nvPr/>
          </p:nvCxnSpPr>
          <p:spPr>
            <a:xfrm>
              <a:off x="4751481" y="2959220"/>
              <a:ext cx="722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6024594" y="2253673"/>
            <a:ext cx="2332597" cy="2332597"/>
            <a:chOff x="3923110" y="2067340"/>
            <a:chExt cx="2332597" cy="2332597"/>
          </a:xfrm>
        </p:grpSpPr>
        <p:sp>
          <p:nvSpPr>
            <p:cNvPr id="19" name="椭圆 18"/>
            <p:cNvSpPr/>
            <p:nvPr/>
          </p:nvSpPr>
          <p:spPr>
            <a:xfrm>
              <a:off x="3923110" y="2067340"/>
              <a:ext cx="2332597" cy="2332597"/>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1" name="文本框 20"/>
            <p:cNvSpPr txBox="1"/>
            <p:nvPr/>
          </p:nvSpPr>
          <p:spPr>
            <a:xfrm>
              <a:off x="4546838" y="2491194"/>
              <a:ext cx="1465171" cy="369332"/>
            </a:xfrm>
            <a:prstGeom prst="rect">
              <a:avLst/>
            </a:prstGeom>
            <a:noFill/>
          </p:spPr>
          <p:txBody>
            <a:bodyPr wrap="square" rtlCol="0">
              <a:spAutoFit/>
            </a:bodyPr>
            <a:p>
              <a:r>
                <a:rPr lang="zh-CN" altLang="en-US" b="1" dirty="0">
                  <a:solidFill>
                    <a:schemeClr val="bg1"/>
                  </a:solidFill>
                  <a:latin typeface="微软雅黑" panose="020B0503020204020204" charset="-122"/>
                  <a:ea typeface="微软雅黑" panose="020B0503020204020204" charset="-122"/>
                </a:rPr>
                <a:t>输入标题</a:t>
              </a:r>
              <a:endParaRPr lang="zh-CN" altLang="en-US" b="1" dirty="0">
                <a:solidFill>
                  <a:schemeClr val="bg1"/>
                </a:solidFill>
                <a:latin typeface="微软雅黑" panose="020B0503020204020204" charset="-122"/>
                <a:ea typeface="微软雅黑" panose="020B0503020204020204" charset="-122"/>
              </a:endParaRPr>
            </a:p>
          </p:txBody>
        </p:sp>
        <p:sp>
          <p:nvSpPr>
            <p:cNvPr id="25" name="文本框 24"/>
            <p:cNvSpPr txBox="1"/>
            <p:nvPr/>
          </p:nvSpPr>
          <p:spPr>
            <a:xfrm>
              <a:off x="4292048" y="2985725"/>
              <a:ext cx="1594723" cy="10591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cxnSp>
          <p:nvCxnSpPr>
            <p:cNvPr id="26" name="直接连接符 25"/>
            <p:cNvCxnSpPr/>
            <p:nvPr/>
          </p:nvCxnSpPr>
          <p:spPr>
            <a:xfrm>
              <a:off x="4751481" y="2959220"/>
              <a:ext cx="722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8500150" y="2253673"/>
            <a:ext cx="2332597" cy="2332597"/>
            <a:chOff x="3923110" y="2067340"/>
            <a:chExt cx="2332597" cy="2332597"/>
          </a:xfrm>
        </p:grpSpPr>
        <p:sp>
          <p:nvSpPr>
            <p:cNvPr id="28" name="椭圆 27"/>
            <p:cNvSpPr/>
            <p:nvPr/>
          </p:nvSpPr>
          <p:spPr>
            <a:xfrm>
              <a:off x="3923110" y="2067340"/>
              <a:ext cx="2332597" cy="2332597"/>
            </a:xfrm>
            <a:prstGeom prst="ellipse">
              <a:avLst/>
            </a:prstGeom>
            <a:solidFill>
              <a:srgbClr val="6191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9" name="文本框 28"/>
            <p:cNvSpPr txBox="1"/>
            <p:nvPr/>
          </p:nvSpPr>
          <p:spPr>
            <a:xfrm>
              <a:off x="4546838" y="2491194"/>
              <a:ext cx="1465171" cy="369332"/>
            </a:xfrm>
            <a:prstGeom prst="rect">
              <a:avLst/>
            </a:prstGeom>
            <a:noFill/>
          </p:spPr>
          <p:txBody>
            <a:bodyPr wrap="square" rtlCol="0">
              <a:spAutoFit/>
            </a:bodyPr>
            <a:p>
              <a:r>
                <a:rPr lang="zh-CN" altLang="en-US" b="1" dirty="0">
                  <a:solidFill>
                    <a:schemeClr val="bg1"/>
                  </a:solidFill>
                  <a:latin typeface="微软雅黑" panose="020B0503020204020204" charset="-122"/>
                  <a:ea typeface="微软雅黑" panose="020B0503020204020204" charset="-122"/>
                </a:rPr>
                <a:t>输入标题</a:t>
              </a:r>
              <a:endParaRPr lang="zh-CN" altLang="en-US" b="1" dirty="0">
                <a:solidFill>
                  <a:schemeClr val="bg1"/>
                </a:solidFill>
                <a:latin typeface="微软雅黑" panose="020B0503020204020204" charset="-122"/>
                <a:ea typeface="微软雅黑" panose="020B0503020204020204" charset="-122"/>
              </a:endParaRPr>
            </a:p>
          </p:txBody>
        </p:sp>
        <p:sp>
          <p:nvSpPr>
            <p:cNvPr id="30" name="文本框 29"/>
            <p:cNvSpPr txBox="1"/>
            <p:nvPr/>
          </p:nvSpPr>
          <p:spPr>
            <a:xfrm>
              <a:off x="4292048" y="2985725"/>
              <a:ext cx="1594723" cy="1059180"/>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Font typeface="Wingdings" panose="05000000000000000000" charset="0"/>
                <a:buNone/>
                <a:defRPr/>
              </a:pPr>
              <a:r>
                <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a:t>
              </a:r>
              <a:endParaRPr lang="en-US" altLang="zh-CN" sz="1400" dirty="0">
                <a:solidFill>
                  <a:schemeClr val="bg1"/>
                </a:solidFill>
                <a:latin typeface="微软雅黑" panose="020B0503020204020204" charset="-122"/>
                <a:ea typeface="微软雅黑" panose="020B0503020204020204" charset="-122"/>
                <a:cs typeface="Arial" panose="020B0604020202020204" pitchFamily="34" charset="0"/>
                <a:sym typeface="+mn-ea"/>
              </a:endParaRPr>
            </a:p>
          </p:txBody>
        </p:sp>
        <p:cxnSp>
          <p:nvCxnSpPr>
            <p:cNvPr id="31" name="直接连接符 30"/>
            <p:cNvCxnSpPr/>
            <p:nvPr/>
          </p:nvCxnSpPr>
          <p:spPr>
            <a:xfrm>
              <a:off x="4751481" y="2959220"/>
              <a:ext cx="722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2" name="文本框 31"/>
          <p:cNvSpPr txBox="1"/>
          <p:nvPr/>
        </p:nvSpPr>
        <p:spPr>
          <a:xfrm>
            <a:off x="5490845" y="5172710"/>
            <a:ext cx="6115685" cy="1196975"/>
          </a:xfrm>
          <a:prstGeom prst="rect">
            <a:avLst/>
          </a:prstGeom>
          <a:noFill/>
        </p:spPr>
        <p:txBody>
          <a:bodyPr wrap="square" rtlCol="0">
            <a:spAutoFit/>
          </a:bodyPr>
          <a:p>
            <a:pPr marR="0" lvl="0" indent="0" algn="l" defTabSz="913765" rtl="0" eaLnBrk="1" fontAlgn="auto" latinLnBrk="0" hangingPunct="1">
              <a:lnSpc>
                <a:spcPct val="90000"/>
              </a:lnSpc>
              <a:spcBef>
                <a:spcPct val="0"/>
              </a:spcBef>
              <a:spcAft>
                <a:spcPts val="0"/>
              </a:spcAft>
              <a:buClrTx/>
              <a:buSzTx/>
              <a:buNone/>
              <a:defRPr/>
            </a:pPr>
            <a:r>
              <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rPr>
              <a:t>You may add something here.Here’s the place for you to add something.You may add something here.You may add something here.Here’s the place for you to add something.You may add something here.</a:t>
            </a:r>
            <a:endPar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a:p>
            <a:pPr marR="0" lvl="0" indent="0" algn="l" defTabSz="913765" rtl="0" eaLnBrk="1" fontAlgn="auto" latinLnBrk="0" hangingPunct="1">
              <a:lnSpc>
                <a:spcPct val="90000"/>
              </a:lnSpc>
              <a:spcBef>
                <a:spcPct val="0"/>
              </a:spcBef>
              <a:spcAft>
                <a:spcPts val="0"/>
              </a:spcAft>
              <a:buClrTx/>
              <a:buSzTx/>
              <a:buNone/>
              <a:defRPr/>
            </a:pPr>
            <a:endParaRPr lang="en-US" altLang="zh-CN" sz="1600"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4" name="图片 6" descr="D:\图图图\商务类图\f9c20d7862c5674c8429df513c06eed8ceff9b631948f9-tLfvcD_fw658.jpgf9c20d7862c5674c8429df513c06eed8ceff9b631948f9-tLfvcD_fw658"/>
          <p:cNvPicPr>
            <a:picLocks noChangeAspect="1"/>
          </p:cNvPicPr>
          <p:nvPr/>
        </p:nvPicPr>
        <p:blipFill>
          <a:blip r:embed="rId1"/>
          <a:srcRect/>
          <a:stretch>
            <a:fillRect/>
          </a:stretch>
        </p:blipFill>
        <p:spPr>
          <a:xfrm>
            <a:off x="0" y="1270"/>
            <a:ext cx="12192000" cy="6855460"/>
          </a:xfrm>
          <a:prstGeom prst="rect">
            <a:avLst/>
          </a:prstGeom>
          <a:noFill/>
          <a:ln w="9525">
            <a:noFill/>
          </a:ln>
        </p:spPr>
      </p:pic>
      <p:sp>
        <p:nvSpPr>
          <p:cNvPr id="5" name="Freeform 883"/>
          <p:cNvSpPr/>
          <p:nvPr/>
        </p:nvSpPr>
        <p:spPr bwMode="auto">
          <a:xfrm>
            <a:off x="0" y="947738"/>
            <a:ext cx="6992938" cy="5910263"/>
          </a:xfrm>
          <a:custGeom>
            <a:avLst/>
            <a:gdLst>
              <a:gd name="T0" fmla="*/ 806 w 2252"/>
              <a:gd name="T1" fmla="*/ 0 h 1976"/>
              <a:gd name="T2" fmla="*/ 0 w 2252"/>
              <a:gd name="T3" fmla="*/ 246 h 1976"/>
              <a:gd name="T4" fmla="*/ 0 w 2252"/>
              <a:gd name="T5" fmla="*/ 1976 h 1976"/>
              <a:gd name="T6" fmla="*/ 2152 w 2252"/>
              <a:gd name="T7" fmla="*/ 1976 h 1976"/>
              <a:gd name="T8" fmla="*/ 2252 w 2252"/>
              <a:gd name="T9" fmla="*/ 1446 h 1976"/>
              <a:gd name="T10" fmla="*/ 806 w 2252"/>
              <a:gd name="T11" fmla="*/ 0 h 1976"/>
            </a:gdLst>
            <a:ahLst/>
            <a:cxnLst>
              <a:cxn ang="0">
                <a:pos x="T0" y="T1"/>
              </a:cxn>
              <a:cxn ang="0">
                <a:pos x="T2" y="T3"/>
              </a:cxn>
              <a:cxn ang="0">
                <a:pos x="T4" y="T5"/>
              </a:cxn>
              <a:cxn ang="0">
                <a:pos x="T6" y="T7"/>
              </a:cxn>
              <a:cxn ang="0">
                <a:pos x="T8" y="T9"/>
              </a:cxn>
              <a:cxn ang="0">
                <a:pos x="T10" y="T11"/>
              </a:cxn>
            </a:cxnLst>
            <a:rect l="0" t="0" r="r" b="b"/>
            <a:pathLst>
              <a:path w="2252" h="1976">
                <a:moveTo>
                  <a:pt x="806" y="0"/>
                </a:moveTo>
                <a:cubicBezTo>
                  <a:pt x="508" y="0"/>
                  <a:pt x="231" y="91"/>
                  <a:pt x="0" y="246"/>
                </a:cubicBezTo>
                <a:cubicBezTo>
                  <a:pt x="0" y="1976"/>
                  <a:pt x="0" y="1976"/>
                  <a:pt x="0" y="1976"/>
                </a:cubicBezTo>
                <a:cubicBezTo>
                  <a:pt x="2152" y="1976"/>
                  <a:pt x="2152" y="1976"/>
                  <a:pt x="2152" y="1976"/>
                </a:cubicBezTo>
                <a:cubicBezTo>
                  <a:pt x="2217" y="1812"/>
                  <a:pt x="2252" y="1634"/>
                  <a:pt x="2252" y="1446"/>
                </a:cubicBezTo>
                <a:cubicBezTo>
                  <a:pt x="2252" y="648"/>
                  <a:pt x="1605" y="0"/>
                  <a:pt x="80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Arial" panose="020B0604020202020204"/>
              <a:ea typeface="微软雅黑" panose="020B0503020204020204" charset="-122"/>
              <a:cs typeface="+mn-cs"/>
            </a:endParaRPr>
          </a:p>
        </p:txBody>
      </p:sp>
      <p:sp>
        <p:nvSpPr>
          <p:cNvPr id="10" name="Oval 886"/>
          <p:cNvSpPr>
            <a:spLocks noChangeArrowheads="1"/>
          </p:cNvSpPr>
          <p:nvPr/>
        </p:nvSpPr>
        <p:spPr bwMode="auto">
          <a:xfrm>
            <a:off x="9718675" y="1563688"/>
            <a:ext cx="323850" cy="322263"/>
          </a:xfrm>
          <a:prstGeom prst="ellipse">
            <a:avLst/>
          </a:prstGeom>
          <a:solidFill>
            <a:srgbClr val="F8E702"/>
          </a:solidFill>
          <a:ln>
            <a:noFill/>
          </a:ln>
          <a:extLst>
            <a:ext uri="{91240B29-F687-4F45-9708-019B960494DF}">
              <a14:hiddenLine xmlns:a14="http://schemas.microsoft.com/office/drawing/2010/main" w="9525">
                <a:solidFill>
                  <a:srgbClr val="000000"/>
                </a:solidFill>
                <a:round/>
              </a14:hiddenLine>
            </a:ext>
          </a:extLst>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9" name="Freeform 883"/>
          <p:cNvSpPr/>
          <p:nvPr/>
        </p:nvSpPr>
        <p:spPr bwMode="auto">
          <a:xfrm>
            <a:off x="173038" y="1209675"/>
            <a:ext cx="6483350" cy="5480050"/>
          </a:xfrm>
          <a:custGeom>
            <a:avLst/>
            <a:gdLst>
              <a:gd name="T0" fmla="*/ 806 w 2252"/>
              <a:gd name="T1" fmla="*/ 0 h 1976"/>
              <a:gd name="T2" fmla="*/ 0 w 2252"/>
              <a:gd name="T3" fmla="*/ 246 h 1976"/>
              <a:gd name="T4" fmla="*/ 0 w 2252"/>
              <a:gd name="T5" fmla="*/ 1976 h 1976"/>
              <a:gd name="T6" fmla="*/ 2152 w 2252"/>
              <a:gd name="T7" fmla="*/ 1976 h 1976"/>
              <a:gd name="T8" fmla="*/ 2252 w 2252"/>
              <a:gd name="T9" fmla="*/ 1446 h 1976"/>
              <a:gd name="T10" fmla="*/ 806 w 2252"/>
              <a:gd name="T11" fmla="*/ 0 h 1976"/>
            </a:gdLst>
            <a:ahLst/>
            <a:cxnLst>
              <a:cxn ang="0">
                <a:pos x="T0" y="T1"/>
              </a:cxn>
              <a:cxn ang="0">
                <a:pos x="T2" y="T3"/>
              </a:cxn>
              <a:cxn ang="0">
                <a:pos x="T4" y="T5"/>
              </a:cxn>
              <a:cxn ang="0">
                <a:pos x="T6" y="T7"/>
              </a:cxn>
              <a:cxn ang="0">
                <a:pos x="T8" y="T9"/>
              </a:cxn>
              <a:cxn ang="0">
                <a:pos x="T10" y="T11"/>
              </a:cxn>
            </a:cxnLst>
            <a:rect l="0" t="0" r="r" b="b"/>
            <a:pathLst>
              <a:path w="2252" h="1976">
                <a:moveTo>
                  <a:pt x="806" y="0"/>
                </a:moveTo>
                <a:cubicBezTo>
                  <a:pt x="508" y="0"/>
                  <a:pt x="231" y="91"/>
                  <a:pt x="0" y="246"/>
                </a:cubicBezTo>
                <a:cubicBezTo>
                  <a:pt x="0" y="1976"/>
                  <a:pt x="0" y="1976"/>
                  <a:pt x="0" y="1976"/>
                </a:cubicBezTo>
                <a:cubicBezTo>
                  <a:pt x="2152" y="1976"/>
                  <a:pt x="2152" y="1976"/>
                  <a:pt x="2152" y="1976"/>
                </a:cubicBezTo>
                <a:cubicBezTo>
                  <a:pt x="2217" y="1812"/>
                  <a:pt x="2252" y="1634"/>
                  <a:pt x="2252" y="1446"/>
                </a:cubicBezTo>
                <a:cubicBezTo>
                  <a:pt x="2252" y="648"/>
                  <a:pt x="1605" y="0"/>
                  <a:pt x="806" y="0"/>
                </a:cubicBezTo>
                <a:close/>
              </a:path>
            </a:pathLst>
          </a:custGeom>
          <a:noFill/>
          <a:ln>
            <a:solidFill>
              <a:schemeClr val="tx1"/>
            </a:solid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26" name="Freeform 885"/>
          <p:cNvSpPr/>
          <p:nvPr/>
        </p:nvSpPr>
        <p:spPr bwMode="auto">
          <a:xfrm>
            <a:off x="10157460" y="0"/>
            <a:ext cx="2034540" cy="2012950"/>
          </a:xfrm>
          <a:custGeom>
            <a:avLst/>
            <a:gdLst>
              <a:gd name="T0" fmla="*/ 0 w 2948"/>
              <a:gd name="T1" fmla="*/ 974 h 2920"/>
              <a:gd name="T2" fmla="*/ 1946 w 2948"/>
              <a:gd name="T3" fmla="*/ 2920 h 2920"/>
              <a:gd name="T4" fmla="*/ 2948 w 2948"/>
              <a:gd name="T5" fmla="*/ 2643 h 2920"/>
              <a:gd name="T6" fmla="*/ 2948 w 2948"/>
              <a:gd name="T7" fmla="*/ 0 h 2920"/>
              <a:gd name="T8" fmla="*/ 261 w 2948"/>
              <a:gd name="T9" fmla="*/ 0 h 2920"/>
              <a:gd name="T10" fmla="*/ 0 w 2948"/>
              <a:gd name="T11" fmla="*/ 974 h 2920"/>
            </a:gdLst>
            <a:ahLst/>
            <a:cxnLst>
              <a:cxn ang="0">
                <a:pos x="T0" y="T1"/>
              </a:cxn>
              <a:cxn ang="0">
                <a:pos x="T2" y="T3"/>
              </a:cxn>
              <a:cxn ang="0">
                <a:pos x="T4" y="T5"/>
              </a:cxn>
              <a:cxn ang="0">
                <a:pos x="T6" y="T7"/>
              </a:cxn>
              <a:cxn ang="0">
                <a:pos x="T8" y="T9"/>
              </a:cxn>
              <a:cxn ang="0">
                <a:pos x="T10" y="T11"/>
              </a:cxn>
            </a:cxnLst>
            <a:rect l="0" t="0" r="r" b="b"/>
            <a:pathLst>
              <a:path w="2948" h="2920">
                <a:moveTo>
                  <a:pt x="0" y="974"/>
                </a:moveTo>
                <a:cubicBezTo>
                  <a:pt x="0" y="2049"/>
                  <a:pt x="872" y="2920"/>
                  <a:pt x="1946" y="2920"/>
                </a:cubicBezTo>
                <a:cubicBezTo>
                  <a:pt x="2313" y="2920"/>
                  <a:pt x="2656" y="2819"/>
                  <a:pt x="2948" y="2643"/>
                </a:cubicBezTo>
                <a:cubicBezTo>
                  <a:pt x="2948" y="0"/>
                  <a:pt x="2948" y="0"/>
                  <a:pt x="2948" y="0"/>
                </a:cubicBezTo>
                <a:cubicBezTo>
                  <a:pt x="261" y="0"/>
                  <a:pt x="261" y="0"/>
                  <a:pt x="261" y="0"/>
                </a:cubicBezTo>
                <a:cubicBezTo>
                  <a:pt x="95" y="287"/>
                  <a:pt x="0" y="620"/>
                  <a:pt x="0" y="974"/>
                </a:cubicBezTo>
              </a:path>
            </a:pathLst>
          </a:custGeom>
          <a:solidFill>
            <a:srgbClr val="FFD966"/>
          </a:solid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charset="-122"/>
              <a:cs typeface="+mn-cs"/>
            </a:endParaRPr>
          </a:p>
        </p:txBody>
      </p:sp>
      <p:sp>
        <p:nvSpPr>
          <p:cNvPr id="15" name="Freeform 882"/>
          <p:cNvSpPr>
            <a:spLocks noEditPoints="1"/>
          </p:cNvSpPr>
          <p:nvPr/>
        </p:nvSpPr>
        <p:spPr bwMode="auto">
          <a:xfrm>
            <a:off x="10157460" y="4806315"/>
            <a:ext cx="2966085" cy="2960370"/>
          </a:xfrm>
          <a:custGeom>
            <a:avLst/>
            <a:gdLst>
              <a:gd name="T0" fmla="*/ 514 w 1028"/>
              <a:gd name="T1" fmla="*/ 1028 h 1028"/>
              <a:gd name="T2" fmla="*/ 0 w 1028"/>
              <a:gd name="T3" fmla="*/ 514 h 1028"/>
              <a:gd name="T4" fmla="*/ 514 w 1028"/>
              <a:gd name="T5" fmla="*/ 0 h 1028"/>
              <a:gd name="T6" fmla="*/ 1028 w 1028"/>
              <a:gd name="T7" fmla="*/ 514 h 1028"/>
              <a:gd name="T8" fmla="*/ 514 w 1028"/>
              <a:gd name="T9" fmla="*/ 1028 h 1028"/>
              <a:gd name="T10" fmla="*/ 514 w 1028"/>
              <a:gd name="T11" fmla="*/ 160 h 1028"/>
              <a:gd name="T12" fmla="*/ 160 w 1028"/>
              <a:gd name="T13" fmla="*/ 514 h 1028"/>
              <a:gd name="T14" fmla="*/ 514 w 1028"/>
              <a:gd name="T15" fmla="*/ 868 h 1028"/>
              <a:gd name="T16" fmla="*/ 868 w 1028"/>
              <a:gd name="T17" fmla="*/ 514 h 1028"/>
              <a:gd name="T18" fmla="*/ 514 w 1028"/>
              <a:gd name="T19" fmla="*/ 16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8" h="1028">
                <a:moveTo>
                  <a:pt x="514" y="1028"/>
                </a:moveTo>
                <a:cubicBezTo>
                  <a:pt x="231" y="1028"/>
                  <a:pt x="0" y="798"/>
                  <a:pt x="0" y="514"/>
                </a:cubicBezTo>
                <a:cubicBezTo>
                  <a:pt x="0" y="231"/>
                  <a:pt x="231" y="0"/>
                  <a:pt x="514" y="0"/>
                </a:cubicBezTo>
                <a:cubicBezTo>
                  <a:pt x="798" y="0"/>
                  <a:pt x="1028" y="231"/>
                  <a:pt x="1028" y="514"/>
                </a:cubicBezTo>
                <a:cubicBezTo>
                  <a:pt x="1028" y="798"/>
                  <a:pt x="798" y="1028"/>
                  <a:pt x="514" y="1028"/>
                </a:cubicBezTo>
                <a:close/>
                <a:moveTo>
                  <a:pt x="514" y="160"/>
                </a:moveTo>
                <a:cubicBezTo>
                  <a:pt x="319" y="160"/>
                  <a:pt x="160" y="319"/>
                  <a:pt x="160" y="514"/>
                </a:cubicBezTo>
                <a:cubicBezTo>
                  <a:pt x="160" y="710"/>
                  <a:pt x="319" y="868"/>
                  <a:pt x="514" y="868"/>
                </a:cubicBezTo>
                <a:cubicBezTo>
                  <a:pt x="710" y="868"/>
                  <a:pt x="868" y="710"/>
                  <a:pt x="868" y="514"/>
                </a:cubicBezTo>
                <a:cubicBezTo>
                  <a:pt x="868" y="319"/>
                  <a:pt x="710" y="160"/>
                  <a:pt x="514" y="160"/>
                </a:cubicBezTo>
                <a:close/>
              </a:path>
            </a:pathLst>
          </a:custGeom>
          <a:solidFill>
            <a:srgbClr val="727272">
              <a:lumMod val="20000"/>
              <a:lumOff val="80000"/>
              <a:alpha val="50000"/>
            </a:srgbClr>
          </a:solidFill>
          <a:ln>
            <a:noFill/>
          </a:ln>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 name="文本框 2"/>
          <p:cNvSpPr txBox="1"/>
          <p:nvPr/>
        </p:nvSpPr>
        <p:spPr>
          <a:xfrm>
            <a:off x="415290" y="4463415"/>
            <a:ext cx="6483350" cy="922020"/>
          </a:xfrm>
          <a:prstGeom prst="rect">
            <a:avLst/>
          </a:prstGeom>
          <a:noFill/>
        </p:spPr>
        <p:txBody>
          <a:bodyPr wrap="square" rtlCol="0" anchor="t">
            <a:spAutoFit/>
          </a:bodyPr>
          <a:p>
            <a:r>
              <a:rPr lang="zh-CN" altLang="en-US" sz="5400" b="1" dirty="0" smtClean="0">
                <a:solidFill>
                  <a:schemeClr val="bg2">
                    <a:lumMod val="50000"/>
                  </a:schemeClr>
                </a:solidFill>
                <a:latin typeface="微软雅黑" panose="020B0503020204020204" charset="-122"/>
                <a:ea typeface="微软雅黑" panose="020B0503020204020204" charset="-122"/>
                <a:cs typeface="宋体" panose="02010600030101010101" pitchFamily="2" charset="-122"/>
                <a:sym typeface="+mn-ea"/>
              </a:rPr>
              <a:t>谢谢观看</a:t>
            </a:r>
            <a:endParaRPr lang="zh-CN" altLang="en-US" sz="5400" b="1" dirty="0" smtClean="0">
              <a:solidFill>
                <a:schemeClr val="bg2">
                  <a:lumMod val="50000"/>
                </a:schemeClr>
              </a:solidFill>
              <a:latin typeface="微软雅黑" panose="020B0503020204020204" charset="-122"/>
              <a:ea typeface="微软雅黑" panose="020B0503020204020204" charset="-122"/>
              <a:cs typeface="宋体" panose="02010600030101010101" pitchFamily="2" charset="-122"/>
              <a:sym typeface="+mn-ea"/>
            </a:endParaRPr>
          </a:p>
        </p:txBody>
      </p:sp>
      <p:sp>
        <p:nvSpPr>
          <p:cNvPr id="4" name="Rectangle 20"/>
          <p:cNvSpPr>
            <a:spLocks noChangeArrowheads="1"/>
          </p:cNvSpPr>
          <p:nvPr/>
        </p:nvSpPr>
        <p:spPr bwMode="auto">
          <a:xfrm>
            <a:off x="617220" y="5567045"/>
            <a:ext cx="5197475" cy="276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l" fontAlgn="base">
              <a:spcBef>
                <a:spcPct val="0"/>
              </a:spcBef>
              <a:spcAft>
                <a:spcPct val="0"/>
              </a:spcAft>
              <a:buFont typeface="Arial" panose="020B0604020202020204" pitchFamily="34" charset="0"/>
              <a:buNone/>
            </a:pPr>
            <a:r>
              <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rPr>
              <a:t>Here’s the place for you to add something</a:t>
            </a:r>
            <a:endParaRPr lang="en-US" altLang="zh-CN"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sym typeface="+mn-ea"/>
            </a:endParaRPr>
          </a:p>
        </p:txBody>
      </p:sp>
      <p:cxnSp>
        <p:nvCxnSpPr>
          <p:cNvPr id="8" name="直接连接符 7"/>
          <p:cNvCxnSpPr/>
          <p:nvPr/>
        </p:nvCxnSpPr>
        <p:spPr>
          <a:xfrm>
            <a:off x="617220" y="4353560"/>
            <a:ext cx="190881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502285" y="2792730"/>
            <a:ext cx="3602355" cy="1445260"/>
          </a:xfrm>
          <a:prstGeom prst="rect">
            <a:avLst/>
          </a:prstGeom>
          <a:noFill/>
        </p:spPr>
        <p:txBody>
          <a:bodyPr wrap="square" rtlCol="0">
            <a:spAutoFit/>
          </a:bodyPr>
          <a:p>
            <a:pPr algn="ctr"/>
            <a:r>
              <a:rPr lang="en-US" altLang="zh-CN" sz="8800" dirty="0">
                <a:solidFill>
                  <a:srgbClr val="6191C4"/>
                </a:solidFill>
                <a:latin typeface="等线 Light" panose="02010600030101010101" charset="-122"/>
                <a:ea typeface="等线 Light" panose="02010600030101010101" charset="-122"/>
                <a:sym typeface="+mn-ea"/>
              </a:rPr>
              <a:t>THANKS</a:t>
            </a:r>
            <a:endParaRPr lang="en-US" altLang="zh-CN" sz="8800" dirty="0">
              <a:solidFill>
                <a:srgbClr val="6191C4"/>
              </a:solidFill>
              <a:latin typeface="等线 Light" panose="02010600030101010101" charset="-122"/>
              <a:ea typeface="等线 Light" panose="0201060003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p:wipe/>
      </p:transition>
    </mc:Choice>
    <mc:Fallback>
      <p:transition>
        <p:wipe/>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5419</Words>
  <Application>WPS 演示</Application>
  <PresentationFormat>宽屏</PresentationFormat>
  <Paragraphs>267</Paragraphs>
  <Slides>20</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20</vt:i4>
      </vt:variant>
    </vt:vector>
  </HeadingPairs>
  <TitlesOfParts>
    <vt:vector size="42" baseType="lpstr">
      <vt:lpstr>Arial</vt:lpstr>
      <vt:lpstr>宋体</vt:lpstr>
      <vt:lpstr>Wingdings</vt:lpstr>
      <vt:lpstr>等线</vt:lpstr>
      <vt:lpstr>等线 Light</vt:lpstr>
      <vt:lpstr>Wingdings</vt:lpstr>
      <vt:lpstr>方正兰亭黑_GBK</vt:lpstr>
      <vt:lpstr>Verdana</vt:lpstr>
      <vt:lpstr>Segoe UI Light</vt:lpstr>
      <vt:lpstr>Calibri</vt:lpstr>
      <vt:lpstr>微软雅黑</vt:lpstr>
      <vt:lpstr>华文新魏</vt:lpstr>
      <vt:lpstr>Arial Unicode MS</vt:lpstr>
      <vt:lpstr>黑体</vt:lpstr>
      <vt:lpstr>Arial</vt:lpstr>
      <vt:lpstr>阿里巴巴普惠体 R</vt:lpstr>
      <vt:lpstr>字魂凤鸣手书</vt:lpstr>
      <vt:lpstr>楷体</vt:lpstr>
      <vt:lpstr>汉仪粗简黑简</vt:lpstr>
      <vt:lpstr>等线</vt:lpstr>
      <vt:lpstr>微软雅黑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ASUS</dc:creator>
  <cp:lastModifiedBy>罗祉璇</cp:lastModifiedBy>
  <cp:revision>5</cp:revision>
  <dcterms:created xsi:type="dcterms:W3CDTF">2019-12-29T10:25:00Z</dcterms:created>
  <dcterms:modified xsi:type="dcterms:W3CDTF">2020-06-10T02:26:46Z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