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28" r:id="rId2"/>
    <p:sldId id="2572" r:id="rId3"/>
    <p:sldId id="2529" r:id="rId4"/>
    <p:sldId id="2530" r:id="rId5"/>
    <p:sldId id="2560" r:id="rId6"/>
    <p:sldId id="2561" r:id="rId7"/>
    <p:sldId id="2534" r:id="rId8"/>
    <p:sldId id="2532" r:id="rId9"/>
    <p:sldId id="2535" r:id="rId10"/>
    <p:sldId id="2536" r:id="rId11"/>
    <p:sldId id="2555" r:id="rId12"/>
    <p:sldId id="2559" r:id="rId13"/>
    <p:sldId id="2573" r:id="rId14"/>
    <p:sldId id="2545" r:id="rId15"/>
    <p:sldId id="2574" r:id="rId16"/>
    <p:sldId id="2546" r:id="rId17"/>
    <p:sldId id="2549" r:id="rId18"/>
    <p:sldId id="2556" r:id="rId19"/>
    <p:sldId id="2558" r:id="rId20"/>
    <p:sldId id="2537" r:id="rId21"/>
    <p:sldId id="2538" r:id="rId22"/>
    <p:sldId id="2540" r:id="rId23"/>
    <p:sldId id="2541" r:id="rId24"/>
    <p:sldId id="2542" r:id="rId25"/>
    <p:sldId id="2557" r:id="rId26"/>
    <p:sldId id="2531" r:id="rId27"/>
    <p:sldId id="2543" r:id="rId28"/>
    <p:sldId id="2551" r:id="rId29"/>
    <p:sldId id="2552" r:id="rId30"/>
    <p:sldId id="2553" r:id="rId31"/>
    <p:sldId id="2563" r:id="rId32"/>
    <p:sldId id="2564" r:id="rId33"/>
    <p:sldId id="2571" r:id="rId34"/>
    <p:sldId id="2566" r:id="rId35"/>
    <p:sldId id="2567" r:id="rId36"/>
    <p:sldId id="2568" r:id="rId37"/>
    <p:sldId id="2569" r:id="rId38"/>
    <p:sldId id="2562" r:id="rId3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3366"/>
    <a:srgbClr val="6600FF"/>
    <a:srgbClr val="FF9900"/>
    <a:srgbClr val="C00000"/>
    <a:srgbClr val="2DDE45"/>
    <a:srgbClr val="000000"/>
    <a:srgbClr val="FFFFFF"/>
    <a:srgbClr val="66CCFF"/>
    <a:srgbClr val="125B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3" autoAdjust="0"/>
    <p:restoredTop sz="95317" autoAdjust="0"/>
  </p:normalViewPr>
  <p:slideViewPr>
    <p:cSldViewPr>
      <p:cViewPr varScale="1">
        <p:scale>
          <a:sx n="81" d="100"/>
          <a:sy n="81" d="100"/>
        </p:scale>
        <p:origin x="-312" y="-78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市场部</c:v>
                </c:pt>
              </c:strCache>
            </c:strRef>
          </c:tx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F5050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计算值</c:v>
                </c:pt>
                <c:pt idx="1">
                  <c:v>实际值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0.22</c:v>
                </c:pt>
                <c:pt idx="1">
                  <c:v>0.78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幼圆" panose="02010509060101010101" pitchFamily="49" charset="-122"/>
          <a:cs typeface="+mn-ea"/>
          <a:sym typeface="Agency FB" panose="020B0503020202020204" pitchFamily="34" charset="0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市场部</c:v>
                </c:pt>
              </c:strCache>
            </c:strRef>
          </c:tx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F5050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计算值</c:v>
                </c:pt>
                <c:pt idx="1">
                  <c:v>实际值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0.55000000000000004</c:v>
                </c:pt>
                <c:pt idx="1">
                  <c:v>0.45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幼圆" panose="02010509060101010101" pitchFamily="49" charset="-122"/>
          <a:cs typeface="+mn-ea"/>
          <a:sym typeface="Agency FB" panose="020B0503020202020204" pitchFamily="34" charset="0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市场部</c:v>
                </c:pt>
              </c:strCache>
            </c:strRef>
          </c:tx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F5050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计算值</c:v>
                </c:pt>
                <c:pt idx="1">
                  <c:v>实际值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0.39</c:v>
                </c:pt>
                <c:pt idx="1">
                  <c:v>0.61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幼圆" panose="02010509060101010101" pitchFamily="49" charset="-122"/>
          <a:cs typeface="+mn-ea"/>
          <a:sym typeface="Agency FB" panose="020B0503020202020204" pitchFamily="34" charset="0"/>
        </a:defRPr>
      </a:pPr>
      <a:endParaRPr lang="zh-CN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32629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05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FA826-E658-4CB5-A9AD-3C9DEA137DE0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13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CFA826-E658-4CB5-A9AD-3C9DEA137DE0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15</a:t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21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79413" y="684213"/>
            <a:ext cx="6096000" cy="34290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41813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9700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46D230FF-CF30-47C2-BA4C-59A7874B97B3}" type="slidenum">
              <a:rPr lang="zh-CN" altLang="en-US"/>
              <a:t>32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t>36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t>38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0" hasCustomPrompt="1"/>
          </p:nvPr>
        </p:nvSpPr>
        <p:spPr>
          <a:xfrm>
            <a:off x="380703" y="264224"/>
            <a:ext cx="2462213" cy="332399"/>
          </a:xfrm>
          <a:noFill/>
        </p:spPr>
        <p:txBody>
          <a:bodyPr wrap="none" lIns="0" tIns="0" rIns="0" bIns="0" rtlCol="0">
            <a:spAutoFit/>
          </a:bodyPr>
          <a:lstStyle>
            <a:lvl1pPr marL="0" indent="0">
              <a:buNone/>
              <a:def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lvl="0" defTabSz="96393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/>
              <a:t>点击输入标题内容</a:t>
            </a:r>
            <a:endParaRPr lang="zh-CN" altLang="en-US" dirty="0"/>
          </a:p>
        </p:txBody>
      </p:sp>
      <p:sp>
        <p:nvSpPr>
          <p:cNvPr id="10" name="文本占位符 8"/>
          <p:cNvSpPr>
            <a:spLocks noGrp="1"/>
          </p:cNvSpPr>
          <p:nvPr>
            <p:ph type="body" sz="quarter" idx="11" hasCustomPrompt="1"/>
          </p:nvPr>
        </p:nvSpPr>
        <p:spPr>
          <a:xfrm>
            <a:off x="386153" y="648733"/>
            <a:ext cx="1995739" cy="152349"/>
          </a:xfrm>
          <a:noFill/>
        </p:spPr>
        <p:txBody>
          <a:bodyPr wrap="none" lIns="0" tIns="0" rIns="0" bIns="0" rtlCol="0">
            <a:spAutoFit/>
          </a:bodyPr>
          <a:lstStyle>
            <a:lvl1pPr marL="0" indent="0">
              <a:buNone/>
              <a:def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963930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42" r="19192"/>
          <a:stretch>
            <a:fillRect/>
          </a:stretch>
        </p:blipFill>
        <p:spPr>
          <a:xfrm>
            <a:off x="5711479" y="0"/>
            <a:ext cx="7169054" cy="225140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445164" y="199523"/>
            <a:ext cx="6532629" cy="836672"/>
          </a:xfrm>
          <a:prstGeom prst="rect">
            <a:avLst/>
          </a:prstGeom>
        </p:spPr>
        <p:txBody>
          <a:bodyPr anchor="ctr"/>
          <a:lstStyle>
            <a:lvl1pPr>
              <a:defRPr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188A54-7AAE-405A-AA93-297E681C3004}" type="datetime1">
              <a:rPr lang="zh-CN" altLang="en-US" smtClean="0"/>
              <a:t>2018/2/23</a:t>
            </a:fld>
            <a:endParaRPr lang="zh-CN" altLang="en-US" sz="1900">
              <a:solidFill>
                <a:schemeClr val="tx1"/>
              </a:solidFill>
            </a:endParaRPr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zh-CN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E427F-6B12-497A-A592-8432C8A44854}" type="slidenum">
              <a:rPr lang="zh-CN" altLang="en-US" smtClean="0"/>
              <a:t>‹#›</a:t>
            </a:fld>
            <a:endParaRPr lang="zh-CN" altLang="en-US" sz="1900">
              <a:solidFill>
                <a:schemeClr val="tx1"/>
              </a:solidFill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1319701" y="129131"/>
            <a:ext cx="914501" cy="995948"/>
          </a:xfrm>
        </p:spPr>
        <p:txBody>
          <a:bodyPr anchor="ctr">
            <a:noAutofit/>
          </a:bodyPr>
          <a:lstStyle>
            <a:lvl1pPr marL="0" indent="0" algn="ctr">
              <a:buNone/>
              <a:defRPr sz="3795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altLang="zh-CN" dirty="0" smtClean="0"/>
              <a:t>01</a:t>
            </a:r>
            <a:endParaRPr lang="zh-CN" altLang="en-US" dirty="0"/>
          </a:p>
        </p:txBody>
      </p:sp>
      <p:grpSp>
        <p:nvGrpSpPr>
          <p:cNvPr id="8" name="组合 7"/>
          <p:cNvGrpSpPr/>
          <p:nvPr userDrawn="1"/>
        </p:nvGrpSpPr>
        <p:grpSpPr>
          <a:xfrm rot="5400000">
            <a:off x="329888" y="174906"/>
            <a:ext cx="671797" cy="885904"/>
            <a:chOff x="164941" y="165869"/>
            <a:chExt cx="636998" cy="839968"/>
          </a:xfrm>
        </p:grpSpPr>
        <p:sp>
          <p:nvSpPr>
            <p:cNvPr id="13" name="菱形 12"/>
            <p:cNvSpPr/>
            <p:nvPr userDrawn="1"/>
          </p:nvSpPr>
          <p:spPr>
            <a:xfrm>
              <a:off x="164941" y="165869"/>
              <a:ext cx="636998" cy="839968"/>
            </a:xfrm>
            <a:prstGeom prst="diamond">
              <a:avLst/>
            </a:prstGeom>
            <a:solidFill>
              <a:schemeClr val="bg1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" name="菱形 6"/>
            <p:cNvSpPr/>
            <p:nvPr userDrawn="1"/>
          </p:nvSpPr>
          <p:spPr>
            <a:xfrm>
              <a:off x="277402" y="304170"/>
              <a:ext cx="427234" cy="563366"/>
            </a:xfrm>
            <a:prstGeom prst="diamond">
              <a:avLst/>
            </a:prstGeom>
            <a:solidFill>
              <a:srgbClr val="A5D2CD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build="p">
        <p:tmplLst>
          <p:tmpl lvl="1">
            <p:tnLst>
              <p:par>
                <p:cTn presetID="14" presetClass="entr" presetSubtype="1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022743" y="339862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 smtClean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年终总结新年计划商务报告</a:t>
            </a:r>
            <a:r>
              <a:rPr lang="en-US" altLang="zh-CN" sz="3600" cap="all" dirty="0" err="1" smtClean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ppt</a:t>
            </a:r>
            <a:endParaRPr lang="zh-CN" altLang="en-US" sz="3600" cap="all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137043" y="4039800"/>
            <a:ext cx="6191250" cy="280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YEAR-END SUMMARY PLAN BUSINESS REPORT PPT IN THE NEW YEAR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00983" y="2248173"/>
            <a:ext cx="6696745" cy="2405444"/>
          </a:xfrm>
          <a:prstGeom prst="rect">
            <a:avLst/>
          </a:pr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pic>
        <p:nvPicPr>
          <p:cNvPr id="4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1208211"/>
            <a:ext cx="609600" cy="6096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25120" y="1877611"/>
            <a:ext cx="4104456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953146" y="1375665"/>
            <a:ext cx="295245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 cap="all" dirty="0" smtClean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2018</a:t>
            </a:r>
            <a:endParaRPr lang="zh-CN" altLang="en-US" sz="9600" b="1" cap="all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10317807" y="0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26987" y="5920581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9597728" y="1312069"/>
            <a:ext cx="3168222" cy="2061738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H="1">
            <a:off x="8351339" y="329253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>
            <a:off x="4501283" y="4360222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9379935" y="6579088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879554" y="2525683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>
            <a:off x="532942" y="5009361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5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5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35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7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200"/>
                            </p:stCondLst>
                            <p:childTnLst>
                              <p:par>
                                <p:cTn id="48" presetID="2" presetClass="entr" presetSubtype="3" accel="66600" decel="3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3" accel="66600" decel="333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3" accel="66600" decel="3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3" accel="66600" decel="333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3" accel="66600" decel="333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3" accel="66600" decel="333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3" accel="66600" decel="333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3" accel="66600" decel="333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6" grpId="1"/>
      <p:bldP spid="7" grpId="0"/>
      <p:bldP spid="7" grpId="1"/>
      <p:bldP spid="2" grpId="0" animBg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942" y="159941"/>
            <a:ext cx="6912768" cy="717561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3" name="TextBox 2"/>
          <p:cNvSpPr txBox="1"/>
          <p:nvPr/>
        </p:nvSpPr>
        <p:spPr>
          <a:xfrm>
            <a:off x="308695" y="2536205"/>
            <a:ext cx="5701649" cy="3571161"/>
          </a:xfrm>
          <a:prstGeom prst="rect">
            <a:avLst/>
          </a:prstGeom>
          <a:noFill/>
        </p:spPr>
        <p:txBody>
          <a:bodyPr wrap="square" lIns="121848" tIns="60924" rIns="121848" bIns="6092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       回顾这一年的工作，在取得成绩的同时，我们也找到了工作中的不足和问题，主要反映于</a:t>
            </a:r>
            <a:r>
              <a:rPr lang="en-US" altLang="zh-CN" sz="1865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xx</a:t>
            </a:r>
            <a:r>
              <a:rPr lang="zh-CN" altLang="en-US" sz="1865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及</a:t>
            </a:r>
            <a:r>
              <a:rPr lang="en-US" altLang="zh-CN" sz="1865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xxx</a:t>
            </a:r>
            <a:r>
              <a:rPr lang="zh-CN" altLang="en-US" sz="1865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的风格、定型还有待进一步探索，尤其是网上的公司产品库充分体现我们</a:t>
            </a:r>
            <a:r>
              <a:rPr lang="en-US" altLang="zh-CN" sz="186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xxxxx</a:t>
            </a:r>
            <a:r>
              <a:rPr lang="zh-CN" altLang="en-US" sz="1865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和我们这个平台能为客户提供良好的商机和快捷方便的信息、导航的功能发挥。展望新的一年，我们将继续努力，力争各项工作更上一个新台阶。</a:t>
            </a:r>
            <a:r>
              <a:rPr lang="en-US" altLang="zh-CN" sz="186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2017</a:t>
            </a:r>
            <a:r>
              <a:rPr lang="zh-CN" altLang="en-US" sz="186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我们</a:t>
            </a:r>
            <a:r>
              <a:rPr lang="zh-CN" altLang="en-US" sz="1865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所向披靡，</a:t>
            </a:r>
            <a:r>
              <a:rPr lang="en-US" altLang="zh-CN" sz="186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2017</a:t>
            </a:r>
            <a:r>
              <a:rPr lang="zh-CN" altLang="en-US" sz="186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我们</a:t>
            </a:r>
            <a:r>
              <a:rPr lang="zh-CN" altLang="en-US" sz="1865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勇往直前！</a:t>
            </a:r>
          </a:p>
          <a:p>
            <a:pPr>
              <a:lnSpc>
                <a:spcPct val="150000"/>
              </a:lnSpc>
            </a:pPr>
            <a:endParaRPr lang="zh-CN" altLang="en-US" sz="1865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59004" y="762197"/>
            <a:ext cx="1080000" cy="1298377"/>
            <a:chOff x="2053739" y="619883"/>
            <a:chExt cx="1175521" cy="1373388"/>
          </a:xfrm>
        </p:grpSpPr>
        <p:sp>
          <p:nvSpPr>
            <p:cNvPr id="5" name="正五边形 4"/>
            <p:cNvSpPr/>
            <p:nvPr/>
          </p:nvSpPr>
          <p:spPr>
            <a:xfrm>
              <a:off x="2053739" y="752452"/>
              <a:ext cx="1175521" cy="1142395"/>
            </a:xfrm>
            <a:prstGeom prst="ellipse">
              <a:avLst/>
            </a:prstGeom>
            <a:solidFill>
              <a:srgbClr val="FF505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" name="TextBox 11"/>
            <p:cNvSpPr txBox="1"/>
            <p:nvPr/>
          </p:nvSpPr>
          <p:spPr>
            <a:xfrm>
              <a:off x="2053739" y="619883"/>
              <a:ext cx="1044907" cy="1373388"/>
            </a:xfrm>
            <a:prstGeom prst="ellipse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前 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543473" y="746373"/>
            <a:ext cx="1080000" cy="1283861"/>
            <a:chOff x="2100757" y="627628"/>
            <a:chExt cx="1175521" cy="1358033"/>
          </a:xfrm>
        </p:grpSpPr>
        <p:sp>
          <p:nvSpPr>
            <p:cNvPr id="8" name="正五边形 7"/>
            <p:cNvSpPr/>
            <p:nvPr/>
          </p:nvSpPr>
          <p:spPr>
            <a:xfrm>
              <a:off x="2100757" y="776934"/>
              <a:ext cx="1175521" cy="1142395"/>
            </a:xfrm>
            <a:prstGeom prst="ellipse">
              <a:avLst/>
            </a:prstGeom>
            <a:solidFill>
              <a:srgbClr val="FF5050"/>
            </a:solidFill>
            <a:ln w="28575">
              <a:solidFill>
                <a:srgbClr val="F2F2F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2100757" y="627628"/>
              <a:ext cx="950694" cy="1358033"/>
            </a:xfrm>
            <a:prstGeom prst="ellipse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335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言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2900983" y="1528093"/>
            <a:ext cx="1769715" cy="3855470"/>
          </a:xfrm>
          <a:prstGeom prst="rect">
            <a:avLst/>
          </a:prstGeom>
          <a:noFill/>
          <a:effectLst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目录</a:t>
            </a:r>
            <a:endParaRPr lang="zh-CN" altLang="en-US" sz="115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026735" y="3113301"/>
            <a:ext cx="3352228" cy="677108"/>
          </a:xfrm>
          <a:prstGeom prst="rect">
            <a:avLst/>
          </a:prstGeom>
          <a:noFill/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573426" y="1543381"/>
            <a:ext cx="560776" cy="560776"/>
          </a:xfrm>
          <a:prstGeom prst="ellipse">
            <a:avLst/>
          </a:prstGeom>
          <a:solidFill>
            <a:srgbClr val="FF5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Times New Roman" panose="02020603050405020304" pitchFamily="18" charset="0"/>
                <a:sym typeface="Agency FB" panose="020B0503020202020204" pitchFamily="34" charset="0"/>
              </a:rPr>
              <a:t>1</a:t>
            </a:r>
            <a:endParaRPr lang="zh-CN" altLang="en-US" sz="2110" b="1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Times New Roman" panose="02020603050405020304" pitchFamily="18" charset="0"/>
              <a:sym typeface="Agency FB" panose="020B0503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501383" y="1512371"/>
            <a:ext cx="3331046" cy="44666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年度工作概述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573426" y="2444189"/>
            <a:ext cx="560776" cy="560776"/>
          </a:xfrm>
          <a:prstGeom prst="ellipse">
            <a:avLst/>
          </a:prstGeom>
          <a:solidFill>
            <a:srgbClr val="FF5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Times New Roman" panose="02020603050405020304" pitchFamily="18" charset="0"/>
                <a:sym typeface="Agency FB" panose="020B0503020202020204" pitchFamily="34" charset="0"/>
              </a:rPr>
              <a:t>2</a:t>
            </a:r>
            <a:endParaRPr lang="zh-CN" altLang="en-US" sz="2110" b="1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Times New Roman" panose="02020603050405020304" pitchFamily="18" charset="0"/>
              <a:sym typeface="Agency FB" panose="020B0503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501383" y="2409387"/>
            <a:ext cx="3525386" cy="44666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工作完成情况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573426" y="3344997"/>
            <a:ext cx="560776" cy="560776"/>
          </a:xfrm>
          <a:prstGeom prst="ellipse">
            <a:avLst/>
          </a:prstGeom>
          <a:solidFill>
            <a:srgbClr val="FF5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Times New Roman" panose="02020603050405020304" pitchFamily="18" charset="0"/>
                <a:sym typeface="Agency FB" panose="020B0503020202020204" pitchFamily="34" charset="0"/>
              </a:rPr>
              <a:t>3</a:t>
            </a:r>
            <a:endParaRPr lang="zh-CN" altLang="en-US" sz="2110" b="1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Times New Roman" panose="02020603050405020304" pitchFamily="18" charset="0"/>
              <a:sym typeface="Agency FB" panose="020B0503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501383" y="3306403"/>
            <a:ext cx="3525386" cy="44666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成功项目展示</a:t>
            </a: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573426" y="4245805"/>
            <a:ext cx="560776" cy="560776"/>
          </a:xfrm>
          <a:prstGeom prst="ellipse">
            <a:avLst/>
          </a:prstGeom>
          <a:solidFill>
            <a:srgbClr val="FF5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Times New Roman" panose="02020603050405020304" pitchFamily="18" charset="0"/>
                <a:sym typeface="Agency FB" panose="020B0503020202020204" pitchFamily="34" charset="0"/>
              </a:rPr>
              <a:t>4</a:t>
            </a:r>
            <a:endParaRPr lang="zh-CN" altLang="en-US" sz="2110" b="1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Times New Roman" panose="02020603050405020304" pitchFamily="18" charset="0"/>
              <a:sym typeface="Agency FB" panose="020B0503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501383" y="4203419"/>
            <a:ext cx="3525386" cy="44666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工作存在不足</a:t>
            </a:r>
          </a:p>
        </p:txBody>
      </p:sp>
      <p:sp>
        <p:nvSpPr>
          <p:cNvPr id="14" name="MH_Number_4"/>
          <p:cNvSpPr/>
          <p:nvPr>
            <p:custDataLst>
              <p:tags r:id="rId11"/>
            </p:custDataLst>
          </p:nvPr>
        </p:nvSpPr>
        <p:spPr>
          <a:xfrm>
            <a:off x="5573426" y="5146613"/>
            <a:ext cx="560776" cy="560776"/>
          </a:xfrm>
          <a:prstGeom prst="ellipse">
            <a:avLst/>
          </a:prstGeom>
          <a:solidFill>
            <a:srgbClr val="FF5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Times New Roman" panose="02020603050405020304" pitchFamily="18" charset="0"/>
                <a:sym typeface="Agency FB" panose="020B0503020202020204" pitchFamily="34" charset="0"/>
              </a:rPr>
              <a:t>5</a:t>
            </a:r>
            <a:endParaRPr lang="zh-CN" altLang="en-US" sz="2110" b="1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Times New Roman" panose="02020603050405020304" pitchFamily="18" charset="0"/>
              <a:sym typeface="Agency FB" panose="020B0503020202020204" pitchFamily="34" charset="0"/>
            </a:endParaRPr>
          </a:p>
        </p:txBody>
      </p:sp>
      <p:sp>
        <p:nvSpPr>
          <p:cNvPr id="15" name="MH_Entry_4"/>
          <p:cNvSpPr/>
          <p:nvPr>
            <p:custDataLst>
              <p:tags r:id="rId12"/>
            </p:custDataLst>
          </p:nvPr>
        </p:nvSpPr>
        <p:spPr>
          <a:xfrm>
            <a:off x="6501383" y="5100433"/>
            <a:ext cx="3525386" cy="44666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明年工作计划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6451059" y="1963873"/>
            <a:ext cx="338137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451059" y="2973673"/>
            <a:ext cx="338137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451059" y="3843189"/>
            <a:ext cx="338137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451059" y="4712705"/>
            <a:ext cx="338137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451059" y="5704557"/>
            <a:ext cx="338137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4000">
        <p15:prstTrans prst="pageCurlDoubl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1046761" y="3060294"/>
            <a:ext cx="6022803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年度</a:t>
            </a:r>
            <a:endParaRPr lang="en-US" sz="3375" dirty="0" smtClean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  <a:p>
            <a:pPr algn="r"/>
            <a:r>
              <a:rPr lang="zh-CN" altLang="en-US" sz="7595" b="1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年度工作概述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4156587" y="2506360"/>
            <a:ext cx="2912977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THE 2017 ANNUAL WORK SUMMARY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rgbClr val="FF5050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0">
              <a:solidFill>
                <a:schemeClr val="accent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137124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01</a:t>
            </a:r>
            <a:endParaRPr lang="zh-CN" altLang="en-US" sz="23900" b="1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10317807" y="0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26987" y="5920581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9597728" y="1312069"/>
            <a:ext cx="3168222" cy="2061738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>
            <a:off x="8351339" y="329253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flipH="1">
            <a:off x="4501283" y="4360222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>
            <a:off x="9379935" y="6579088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H="1">
            <a:off x="879554" y="2525683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>
            <a:off x="532942" y="5009361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99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300"/>
                            </p:stCondLst>
                            <p:childTnLst>
                              <p:par>
                                <p:cTn id="27" presetID="2" presetClass="entr" presetSubtype="3" accel="66600" decel="3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accel="66600" decel="333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accel="66600" decel="3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accel="66600" decel="333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3" accel="66600" decel="333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3" accel="66600" decel="333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accel="66600" decel="333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3" accel="66600" decel="333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grpSp>
        <p:nvGrpSpPr>
          <p:cNvPr id="6" name="组合 4"/>
          <p:cNvGrpSpPr/>
          <p:nvPr/>
        </p:nvGrpSpPr>
        <p:grpSpPr bwMode="auto">
          <a:xfrm>
            <a:off x="2551872" y="3210047"/>
            <a:ext cx="774607" cy="77684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5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7" name="组合 42"/>
          <p:cNvGrpSpPr/>
          <p:nvPr/>
        </p:nvGrpSpPr>
        <p:grpSpPr bwMode="auto">
          <a:xfrm>
            <a:off x="5674858" y="3210047"/>
            <a:ext cx="774609" cy="77684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5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10" name="组合 55"/>
          <p:cNvGrpSpPr/>
          <p:nvPr/>
        </p:nvGrpSpPr>
        <p:grpSpPr bwMode="auto">
          <a:xfrm>
            <a:off x="8938480" y="3210047"/>
            <a:ext cx="776840" cy="77684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5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30" name="组合 7"/>
          <p:cNvGrpSpPr/>
          <p:nvPr/>
        </p:nvGrpSpPr>
        <p:grpSpPr bwMode="auto">
          <a:xfrm>
            <a:off x="1102020" y="1742762"/>
            <a:ext cx="3264840" cy="1174955"/>
            <a:chOff x="4267635" y="880115"/>
            <a:chExt cx="2320294" cy="835689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1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请替换文字内容</a:t>
              </a:r>
            </a:p>
          </p:txBody>
        </p:sp>
      </p:grpSp>
      <p:grpSp>
        <p:nvGrpSpPr>
          <p:cNvPr id="35" name="组合 7"/>
          <p:cNvGrpSpPr/>
          <p:nvPr/>
        </p:nvGrpSpPr>
        <p:grpSpPr bwMode="auto">
          <a:xfrm>
            <a:off x="5101366" y="4347417"/>
            <a:ext cx="3264840" cy="1174955"/>
            <a:chOff x="4267635" y="880115"/>
            <a:chExt cx="2320294" cy="835689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1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请替换文字内容</a:t>
              </a:r>
            </a:p>
          </p:txBody>
        </p:sp>
      </p:grpSp>
      <p:grpSp>
        <p:nvGrpSpPr>
          <p:cNvPr id="40" name="组合 7"/>
          <p:cNvGrpSpPr/>
          <p:nvPr/>
        </p:nvGrpSpPr>
        <p:grpSpPr bwMode="auto">
          <a:xfrm>
            <a:off x="7964639" y="1715053"/>
            <a:ext cx="3264840" cy="1174955"/>
            <a:chOff x="4267635" y="880115"/>
            <a:chExt cx="2320294" cy="835689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1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请替换文字内容</a:t>
              </a:r>
            </a:p>
          </p:txBody>
        </p:sp>
      </p:grpSp>
      <p:sp>
        <p:nvSpPr>
          <p:cNvPr id="28" name="矩形 27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年度工作概述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382638" y="2683224"/>
            <a:ext cx="1848344" cy="1848344"/>
          </a:xfrm>
          <a:prstGeom prst="ellipse">
            <a:avLst/>
          </a:pr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7770988" y="2071574"/>
            <a:ext cx="3071644" cy="3071644"/>
          </a:xfrm>
          <a:prstGeom prst="ellipse">
            <a:avLst/>
          </a:pr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509738" y="821486"/>
            <a:ext cx="5574052" cy="5574052"/>
          </a:xfrm>
          <a:prstGeom prst="ellipse">
            <a:avLst/>
          </a:pr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9" name="任意多边形 28"/>
          <p:cNvSpPr/>
          <p:nvPr/>
        </p:nvSpPr>
        <p:spPr>
          <a:xfrm flipV="1">
            <a:off x="-10809" y="3542661"/>
            <a:ext cx="9391284" cy="64736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grpSp>
        <p:nvGrpSpPr>
          <p:cNvPr id="3" name="组合 29"/>
          <p:cNvGrpSpPr/>
          <p:nvPr/>
        </p:nvGrpSpPr>
        <p:grpSpPr bwMode="auto">
          <a:xfrm>
            <a:off x="1469206" y="321004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5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4" name="组合 41"/>
          <p:cNvGrpSpPr/>
          <p:nvPr/>
        </p:nvGrpSpPr>
        <p:grpSpPr bwMode="auto">
          <a:xfrm>
            <a:off x="4652465" y="3210047"/>
            <a:ext cx="776840" cy="77684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5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5" name="组合 7"/>
          <p:cNvGrpSpPr/>
          <p:nvPr/>
        </p:nvGrpSpPr>
        <p:grpSpPr bwMode="auto">
          <a:xfrm>
            <a:off x="1464749" y="1421799"/>
            <a:ext cx="3960092" cy="1707426"/>
            <a:chOff x="2989865" y="602136"/>
            <a:chExt cx="2814868" cy="1214411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425653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6" name="组合 7"/>
          <p:cNvGrpSpPr/>
          <p:nvPr/>
        </p:nvGrpSpPr>
        <p:grpSpPr bwMode="auto">
          <a:xfrm>
            <a:off x="3268448" y="4291403"/>
            <a:ext cx="3960092" cy="1700551"/>
            <a:chOff x="2989865" y="607026"/>
            <a:chExt cx="2814868" cy="1209521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425653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7" name="组合 54"/>
          <p:cNvGrpSpPr/>
          <p:nvPr/>
        </p:nvGrpSpPr>
        <p:grpSpPr bwMode="auto">
          <a:xfrm>
            <a:off x="8918390" y="3210047"/>
            <a:ext cx="776840" cy="77684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505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65" name="十字形 64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年度工作概述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FF505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" name="Freeform 17"/>
            <p:cNvSpPr/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FF505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18"/>
            <p:cNvSpPr/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FF505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Freeform 19"/>
            <p:cNvSpPr/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FF505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0" kern="0">
                <a:solidFill>
                  <a:sysClr val="window" lastClr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100">
              <a:lnSpc>
                <a:spcPct val="12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100">
              <a:lnSpc>
                <a:spcPct val="12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100">
              <a:lnSpc>
                <a:spcPct val="12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100">
              <a:lnSpc>
                <a:spcPct val="120000"/>
              </a:lnSpc>
              <a:defRPr/>
            </a:pPr>
            <a:endParaRPr lang="zh-CN" altLang="en-US" sz="1155" kern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/>
          <a:lstStyle/>
          <a:p>
            <a:pPr>
              <a:lnSpc>
                <a:spcPct val="120000"/>
              </a:lnSpc>
            </a:pPr>
            <a:endParaRPr lang="en-US" sz="2075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/>
          <a:lstStyle/>
          <a:p>
            <a:pPr>
              <a:lnSpc>
                <a:spcPct val="120000"/>
              </a:lnSpc>
            </a:pPr>
            <a:endParaRPr lang="en-US" sz="2075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/>
          <a:lstStyle/>
          <a:p>
            <a:pPr>
              <a:lnSpc>
                <a:spcPct val="120000"/>
              </a:lnSpc>
            </a:pPr>
            <a:endParaRPr lang="en-US" sz="2075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/>
          <a:lstStyle/>
          <a:p>
            <a:pPr>
              <a:lnSpc>
                <a:spcPct val="120000"/>
              </a:lnSpc>
            </a:pPr>
            <a:endParaRPr lang="en-US" sz="2075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Text Placeholder 7"/>
          <p:cNvSpPr txBox="1"/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7" name="Text Placeholder 2"/>
          <p:cNvSpPr txBox="1"/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8" name="Text Placeholder 7"/>
          <p:cNvSpPr txBox="1"/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Text Placeholder 2"/>
          <p:cNvSpPr txBox="1"/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0" name="Text Placeholder 7"/>
          <p:cNvSpPr txBox="1"/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1" name="Text Placeholder 2"/>
          <p:cNvSpPr txBox="1"/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年度工作概述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1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6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1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6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/>
          <p:nvPr/>
        </p:nvSpPr>
        <p:spPr>
          <a:xfrm flipV="1">
            <a:off x="2078" y="3845226"/>
            <a:ext cx="4459877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02236" y="3846775"/>
            <a:ext cx="1883484" cy="1882041"/>
            <a:chOff x="3225639" y="4543565"/>
            <a:chExt cx="1735762" cy="173433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椭圆 5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rot="10800000" flipV="1">
              <a:off x="3450403" y="4786205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 anchorCtr="1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60" b="1" kern="0" dirty="0">
                  <a:solidFill>
                    <a:srgbClr val="A6A6A6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02</a:t>
              </a:r>
              <a:endParaRPr lang="zh-CN" altLang="en-US" sz="4360" b="1" kern="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8" name="矩形 14"/>
          <p:cNvSpPr/>
          <p:nvPr/>
        </p:nvSpPr>
        <p:spPr>
          <a:xfrm>
            <a:off x="2079" y="3271869"/>
            <a:ext cx="7594539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54875" y="1659421"/>
            <a:ext cx="1883484" cy="1883593"/>
            <a:chOff x="6131016" y="674750"/>
            <a:chExt cx="1735762" cy="1735763"/>
          </a:xfrm>
        </p:grpSpPr>
        <p:sp>
          <p:nvSpPr>
            <p:cNvPr id="10" name="椭圆 9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55778" y="899818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60" b="1" kern="0">
                  <a:solidFill>
                    <a:srgbClr val="A6A6A6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01</a:t>
              </a:r>
              <a:endParaRPr lang="zh-CN" altLang="en-US" sz="4360" b="1" kern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2" name="矩形 14"/>
          <p:cNvSpPr/>
          <p:nvPr/>
        </p:nvSpPr>
        <p:spPr>
          <a:xfrm flipV="1">
            <a:off x="6616019" y="3845226"/>
            <a:ext cx="6242026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4276" y="3846775"/>
            <a:ext cx="1883484" cy="1882041"/>
            <a:chOff x="5227325" y="4543565"/>
            <a:chExt cx="1735762" cy="1734334"/>
          </a:xfrm>
        </p:grpSpPr>
        <p:sp>
          <p:nvSpPr>
            <p:cNvPr id="14" name="椭圆 13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0800000" flipV="1">
              <a:off x="5460802" y="4768780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60" b="1" kern="0">
                  <a:solidFill>
                    <a:srgbClr val="A6A6A6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03</a:t>
              </a:r>
              <a:endParaRPr lang="zh-CN" altLang="en-US" sz="4360" b="1" kern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64530" y="2228283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2633" y="1907552"/>
            <a:ext cx="1816205" cy="331150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1103" y="5991049"/>
            <a:ext cx="2074757" cy="395654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9204" y="5670315"/>
            <a:ext cx="1816205" cy="331150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1395" y="4849807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9498" y="4529076"/>
            <a:ext cx="1816205" cy="331150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年度工作概述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49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49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49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49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99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99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99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99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49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8033" y="3762615"/>
            <a:ext cx="1581624" cy="417959"/>
            <a:chOff x="1424694" y="3437117"/>
            <a:chExt cx="1499779" cy="396331"/>
          </a:xfrm>
          <a:solidFill>
            <a:srgbClr val="FF5050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200" y="3917247"/>
            <a:ext cx="1581624" cy="406356"/>
            <a:chOff x="2993261" y="3583747"/>
            <a:chExt cx="1499779" cy="385328"/>
          </a:xfrm>
          <a:solidFill>
            <a:srgbClr val="FF5050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365" y="3762616"/>
            <a:ext cx="1581624" cy="417958"/>
            <a:chOff x="4561827" y="3437117"/>
            <a:chExt cx="1499779" cy="396330"/>
          </a:xfrm>
          <a:solidFill>
            <a:srgbClr val="FF5050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32" y="3917247"/>
            <a:ext cx="1581624" cy="406356"/>
            <a:chOff x="6130393" y="3583747"/>
            <a:chExt cx="1499779" cy="385328"/>
          </a:xfrm>
          <a:solidFill>
            <a:srgbClr val="FF5050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8863" y="3917248"/>
            <a:ext cx="1581624" cy="406355"/>
            <a:chOff x="9267526" y="3583748"/>
            <a:chExt cx="1499779" cy="385327"/>
          </a:xfrm>
          <a:solidFill>
            <a:srgbClr val="FF5050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697" y="3762615"/>
            <a:ext cx="1581624" cy="417959"/>
            <a:chOff x="7698960" y="3437117"/>
            <a:chExt cx="1499779" cy="396331"/>
          </a:xfrm>
          <a:solidFill>
            <a:srgbClr val="FF5050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4832" y="4413949"/>
            <a:ext cx="489685" cy="490521"/>
            <a:chOff x="9145588" y="4435475"/>
            <a:chExt cx="464344" cy="465138"/>
          </a:xfrm>
          <a:solidFill>
            <a:srgbClr val="FF5050"/>
          </a:solidFill>
        </p:grpSpPr>
        <p:sp>
          <p:nvSpPr>
            <p:cNvPr id="99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0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1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3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4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5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6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7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206" y="3198551"/>
            <a:ext cx="489685" cy="489685"/>
            <a:chOff x="7287419" y="2577307"/>
            <a:chExt cx="464344" cy="464344"/>
          </a:xfrm>
          <a:solidFill>
            <a:srgbClr val="FF5050"/>
          </a:solidFill>
        </p:grpSpPr>
        <p:sp>
          <p:nvSpPr>
            <p:cNvPr id="109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0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1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12" name="AutoShape 59"/>
          <p:cNvSpPr/>
          <p:nvPr/>
        </p:nvSpPr>
        <p:spPr bwMode="auto">
          <a:xfrm>
            <a:off x="3391482" y="4404007"/>
            <a:ext cx="490521" cy="4896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FF5050"/>
          </a:solidFill>
          <a:ln>
            <a:noFill/>
          </a:ln>
          <a:effectLst/>
        </p:spPr>
        <p:txBody>
          <a:bodyPr lIns="20090" tIns="20090" rIns="20090" bIns="20090" anchor="ctr"/>
          <a:lstStyle/>
          <a:p>
            <a:pPr algn="ctr" defTabSz="240665" hangingPunct="0">
              <a:lnSpc>
                <a:spcPct val="12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456" y="3191769"/>
            <a:ext cx="490521" cy="412674"/>
            <a:chOff x="5368132" y="2625725"/>
            <a:chExt cx="465138" cy="391319"/>
          </a:xfrm>
          <a:solidFill>
            <a:srgbClr val="FF5050"/>
          </a:solidFill>
        </p:grpSpPr>
        <p:sp>
          <p:nvSpPr>
            <p:cNvPr id="114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5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6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4004" y="3198133"/>
            <a:ext cx="489685" cy="382541"/>
            <a:chOff x="2581275" y="1710532"/>
            <a:chExt cx="464344" cy="362744"/>
          </a:xfrm>
          <a:solidFill>
            <a:srgbClr val="FF5050"/>
          </a:solidFill>
        </p:grpSpPr>
        <p:sp>
          <p:nvSpPr>
            <p:cNvPr id="118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9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0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1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2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3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4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32" y="4404007"/>
            <a:ext cx="336502" cy="490521"/>
            <a:chOff x="5441157" y="4440238"/>
            <a:chExt cx="319088" cy="465138"/>
          </a:xfrm>
          <a:solidFill>
            <a:srgbClr val="FF5050"/>
          </a:solidFill>
        </p:grpSpPr>
        <p:sp>
          <p:nvSpPr>
            <p:cNvPr id="126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7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8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0" tIns="20090" rIns="20090" bIns="20090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 sz="1265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542" y="2372347"/>
            <a:ext cx="2360168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541" y="2084606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829918" y="5223309"/>
            <a:ext cx="2360168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17" y="4935569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955040" y="2372347"/>
            <a:ext cx="2360168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39" y="2084606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597367" y="5223309"/>
            <a:ext cx="2360168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367" y="4935569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796375" y="2372347"/>
            <a:ext cx="2360168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375" y="2084606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90932" y="5223309"/>
            <a:ext cx="2360168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931" y="4935569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年度工作概述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1677" y="3045298"/>
            <a:ext cx="2417940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3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017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3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95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3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9136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3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0686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5050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4508" y="2202919"/>
            <a:ext cx="499886" cy="499886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5050"/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029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5050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651" y="2160634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5050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537" y="2162312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5050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487" y="2202917"/>
            <a:ext cx="499886" cy="499886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5050"/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30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30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543" y="2202918"/>
            <a:ext cx="499886" cy="499886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5050"/>
            </a:solidFill>
            <a:ln w="12700">
              <a:solidFill>
                <a:schemeClr val="bg1"/>
              </a:solidFill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3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21" name="Text Placeholder 5"/>
          <p:cNvSpPr txBox="1"/>
          <p:nvPr/>
        </p:nvSpPr>
        <p:spPr>
          <a:xfrm>
            <a:off x="1686968" y="2844801"/>
            <a:ext cx="1379668" cy="4113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Text Placeholder 6"/>
          <p:cNvSpPr txBox="1"/>
          <p:nvPr/>
        </p:nvSpPr>
        <p:spPr>
          <a:xfrm>
            <a:off x="1326998" y="4227175"/>
            <a:ext cx="2166124" cy="11960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3" name="Text Placeholder 5"/>
          <p:cNvSpPr txBox="1"/>
          <p:nvPr/>
        </p:nvSpPr>
        <p:spPr>
          <a:xfrm>
            <a:off x="4491131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4" name="Text Placeholder 5"/>
          <p:cNvSpPr txBox="1"/>
          <p:nvPr/>
        </p:nvSpPr>
        <p:spPr>
          <a:xfrm>
            <a:off x="9863815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Text Placeholder 6"/>
          <p:cNvSpPr txBox="1"/>
          <p:nvPr/>
        </p:nvSpPr>
        <p:spPr>
          <a:xfrm>
            <a:off x="4139834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Text Placeholder 6"/>
          <p:cNvSpPr txBox="1"/>
          <p:nvPr/>
        </p:nvSpPr>
        <p:spPr>
          <a:xfrm>
            <a:off x="6816385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7" name="Text Placeholder 6"/>
          <p:cNvSpPr txBox="1"/>
          <p:nvPr/>
        </p:nvSpPr>
        <p:spPr>
          <a:xfrm>
            <a:off x="9512518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Text Placeholder 5"/>
          <p:cNvSpPr txBox="1"/>
          <p:nvPr/>
        </p:nvSpPr>
        <p:spPr>
          <a:xfrm>
            <a:off x="7167680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0" name="Shape 1475"/>
          <p:cNvSpPr/>
          <p:nvPr/>
        </p:nvSpPr>
        <p:spPr>
          <a:xfrm>
            <a:off x="6803515" y="2202917"/>
            <a:ext cx="499886" cy="49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5050"/>
          </a:solidFill>
          <a:ln w="12700">
            <a:solidFill>
              <a:schemeClr val="bg1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3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860" y="2332692"/>
            <a:ext cx="196517" cy="19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3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年度工作概述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1046761" y="3060294"/>
            <a:ext cx="6022803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2018</a:t>
            </a:r>
            <a:r>
              <a:rPr lang="zh-CN" altLang="en-US" sz="337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年度</a:t>
            </a:r>
            <a:endParaRPr lang="en-US" sz="3375" dirty="0" smtClean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  <a:p>
            <a:pPr algn="r"/>
            <a:r>
              <a:rPr lang="zh-CN" altLang="en-US" sz="7595" b="1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工作完成情况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4156587" y="2506360"/>
            <a:ext cx="2912977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THE 2017 ANNUAL WORK SUMMARY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rgbClr val="FF5050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0">
              <a:solidFill>
                <a:schemeClr val="accent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710999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02</a:t>
            </a:r>
            <a:endParaRPr lang="zh-CN" altLang="en-US" sz="23900" b="1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10317807" y="0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26987" y="5920581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9597728" y="1312069"/>
            <a:ext cx="3168222" cy="2061738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>
            <a:off x="8351339" y="329253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flipH="1">
            <a:off x="4501283" y="4360222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>
            <a:off x="9379935" y="6579088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H="1">
            <a:off x="879554" y="2525683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>
            <a:off x="532942" y="5009361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6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900"/>
                            </p:stCondLst>
                            <p:childTnLst>
                              <p:par>
                                <p:cTn id="27" presetID="2" presetClass="entr" presetSubtype="3" accel="66600" decel="3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accel="66600" decel="333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accel="66600" decel="3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accel="66600" decel="333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3" accel="66600" decel="333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3" accel="66600" decel="333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accel="66600" decel="333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3" accel="66600" decel="333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/>
          <p:nvPr/>
        </p:nvGrpSpPr>
        <p:grpSpPr bwMode="auto">
          <a:xfrm>
            <a:off x="8420587" y="2255458"/>
            <a:ext cx="4004745" cy="1772356"/>
            <a:chOff x="2872440" y="555224"/>
            <a:chExt cx="2846543" cy="1260592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19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1561210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Arial" panose="020B0604020202020204" pitchFamily="34" charset="0"/>
                  <a:sym typeface="Agency FB" panose="020B0503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grpSp>
        <p:nvGrpSpPr>
          <p:cNvPr id="4" name="组合 55"/>
          <p:cNvGrpSpPr/>
          <p:nvPr/>
        </p:nvGrpSpPr>
        <p:grpSpPr bwMode="auto">
          <a:xfrm>
            <a:off x="560662" y="1869505"/>
            <a:ext cx="6958076" cy="1162702"/>
            <a:chOff x="5125834" y="3831657"/>
            <a:chExt cx="4948441" cy="826707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17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49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grpSp>
        <p:nvGrpSpPr>
          <p:cNvPr id="5" name="组合 2"/>
          <p:cNvGrpSpPr/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/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endParaRPr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endParaRPr>
                </a:p>
              </p:txBody>
            </p:sp>
          </p:grpSp>
        </p:grpSp>
        <p:grpSp>
          <p:nvGrpSpPr>
            <p:cNvPr id="21521" name="组合 71"/>
            <p:cNvGrpSpPr/>
            <p:nvPr/>
          </p:nvGrpSpPr>
          <p:grpSpPr bwMode="auto">
            <a:xfrm>
              <a:off x="1417435" y="2945159"/>
              <a:ext cx="3291090" cy="588506"/>
              <a:chOff x="5125835" y="3227734"/>
              <a:chExt cx="3291090" cy="588506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07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29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/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/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endParaRPr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64" name="Freeform 15"/>
                <p:cNvSpPr/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65" name="Freeform 16"/>
                <p:cNvSpPr/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900"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endParaRPr>
                </a:p>
              </p:txBody>
            </p:sp>
          </p:grpSp>
        </p:grpSp>
        <p:grpSp>
          <p:nvGrpSpPr>
            <p:cNvPr id="21515" name="组合 74"/>
            <p:cNvGrpSpPr/>
            <p:nvPr/>
          </p:nvGrpSpPr>
          <p:grpSpPr bwMode="auto">
            <a:xfrm>
              <a:off x="1417435" y="3846859"/>
              <a:ext cx="3291090" cy="588506"/>
              <a:chOff x="5125835" y="3227734"/>
              <a:chExt cx="3291090" cy="588506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07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29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工作完成情况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8"/>
          <p:cNvSpPr>
            <a:spLocks noGrp="1"/>
          </p:cNvSpPr>
          <p:nvPr>
            <p:ph type="body" sz="quarter" idx="4294967295"/>
          </p:nvPr>
        </p:nvSpPr>
        <p:spPr>
          <a:xfrm>
            <a:off x="0" y="128588"/>
            <a:ext cx="914400" cy="996950"/>
          </a:xfrm>
        </p:spPr>
        <p:txBody>
          <a:bodyPr/>
          <a:lstStyle/>
          <a:p>
            <a:r>
              <a:rPr lang="en-US" altLang="zh-CN" dirty="0" smtClean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02</a:t>
            </a:r>
            <a:endParaRPr lang="zh-CN" altLang="en-US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87944" y="789851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延时符</a:t>
            </a:r>
            <a:endParaRPr lang="en-US" altLang="zh-CN" dirty="0" smtClean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aphicFrame>
        <p:nvGraphicFramePr>
          <p:cNvPr id="13" name="图表 12"/>
          <p:cNvGraphicFramePr/>
          <p:nvPr/>
        </p:nvGraphicFramePr>
        <p:xfrm>
          <a:off x="877843" y="1737145"/>
          <a:ext cx="3110614" cy="3278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椭圆 13"/>
          <p:cNvSpPr/>
          <p:nvPr/>
        </p:nvSpPr>
        <p:spPr>
          <a:xfrm>
            <a:off x="1375632" y="2319294"/>
            <a:ext cx="2114546" cy="2114546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5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95" b="1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78%</a:t>
            </a:r>
            <a:endParaRPr lang="zh-CN" altLang="en-US" sz="3795" b="1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" name="文本框 19"/>
          <p:cNvSpPr txBox="1">
            <a:spLocks noChangeArrowheads="1"/>
          </p:cNvSpPr>
          <p:nvPr/>
        </p:nvSpPr>
        <p:spPr bwMode="auto">
          <a:xfrm>
            <a:off x="1363912" y="4964568"/>
            <a:ext cx="2139659" cy="123450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kumimoji="0" lang="zh-CN" altLang="en-US" sz="2110" b="1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市场部</a:t>
            </a:r>
            <a:endParaRPr kumimoji="0" lang="en-US" altLang="zh-CN" sz="2110" b="1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kumimoji="0"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输入说明文字</a:t>
            </a:r>
            <a:endParaRPr kumimoji="0" lang="en-US" altLang="zh-CN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kumimoji="0"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输入说明文字</a:t>
            </a:r>
            <a:endParaRPr kumimoji="0" lang="en-US" altLang="zh-CN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aphicFrame>
        <p:nvGraphicFramePr>
          <p:cNvPr id="16" name="图表 15"/>
          <p:cNvGraphicFramePr/>
          <p:nvPr/>
        </p:nvGraphicFramePr>
        <p:xfrm>
          <a:off x="4926710" y="1737145"/>
          <a:ext cx="3110614" cy="3278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椭圆 16"/>
          <p:cNvSpPr/>
          <p:nvPr/>
        </p:nvSpPr>
        <p:spPr>
          <a:xfrm>
            <a:off x="5423906" y="2319294"/>
            <a:ext cx="2116220" cy="2114546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5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95" b="1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45%</a:t>
            </a:r>
            <a:endParaRPr lang="zh-CN" altLang="en-US" sz="3795" b="1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8" name="文本框 24"/>
          <p:cNvSpPr txBox="1">
            <a:spLocks noChangeArrowheads="1"/>
          </p:cNvSpPr>
          <p:nvPr/>
        </p:nvSpPr>
        <p:spPr bwMode="auto">
          <a:xfrm>
            <a:off x="5412187" y="4964568"/>
            <a:ext cx="2139659" cy="123450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kumimoji="0" lang="zh-CN" altLang="en-US" sz="2110" b="1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运营部</a:t>
            </a:r>
            <a:endParaRPr kumimoji="0" lang="en-US" altLang="zh-CN" sz="2110" b="1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kumimoji="0"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输入说明文字</a:t>
            </a:r>
            <a:endParaRPr kumimoji="0" lang="en-US" altLang="zh-CN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kumimoji="0"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输入说明文字</a:t>
            </a:r>
            <a:endParaRPr kumimoji="0" lang="en-US" altLang="zh-CN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aphicFrame>
        <p:nvGraphicFramePr>
          <p:cNvPr id="19" name="图表 18"/>
          <p:cNvGraphicFramePr/>
          <p:nvPr/>
        </p:nvGraphicFramePr>
        <p:xfrm>
          <a:off x="8975575" y="1737145"/>
          <a:ext cx="3110614" cy="3278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椭圆 19"/>
          <p:cNvSpPr/>
          <p:nvPr/>
        </p:nvSpPr>
        <p:spPr>
          <a:xfrm>
            <a:off x="9473856" y="2319294"/>
            <a:ext cx="2114545" cy="2114546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5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95" b="1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61%</a:t>
            </a:r>
            <a:endParaRPr lang="zh-CN" altLang="en-US" sz="3795" b="1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1" name="文本框 29"/>
          <p:cNvSpPr txBox="1">
            <a:spLocks noChangeArrowheads="1"/>
          </p:cNvSpPr>
          <p:nvPr/>
        </p:nvSpPr>
        <p:spPr bwMode="auto">
          <a:xfrm>
            <a:off x="9460462" y="4964568"/>
            <a:ext cx="2139659" cy="123450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spergit" charset="-122"/>
                <a:ea typeface="方正正纤黑简体" panose="02000000000000000000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kumimoji="0" lang="zh-CN" altLang="en-US" sz="2110" b="1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行政部</a:t>
            </a:r>
            <a:endParaRPr kumimoji="0" lang="en-US" altLang="zh-CN" sz="2110" b="1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kumimoji="0"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输入说明文字</a:t>
            </a:r>
            <a:endParaRPr kumimoji="0" lang="en-US" altLang="zh-CN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kumimoji="0"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输入说明文字</a:t>
            </a:r>
            <a:endParaRPr kumimoji="0" lang="en-US" altLang="zh-CN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工作完成情况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12503">
        <p15:prstTrans prst="peelOff"/>
      </p:transition>
    </mc:Choice>
    <mc:Fallback>
      <p:transition spd="slow" advTm="125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3" grpId="0">
        <p:bldAsOne/>
      </p:bldGraphic>
      <p:bldP spid="14" grpId="0" animBg="1"/>
      <p:bldP spid="15" grpId="0"/>
      <p:bldGraphic spid="16" grpId="0">
        <p:bldAsOne/>
      </p:bldGraphic>
      <p:bldP spid="17" grpId="0" animBg="1"/>
      <p:bldP spid="18" grpId="0"/>
      <p:bldGraphic spid="19" grpId="0">
        <p:bldAsOne/>
      </p:bldGraphic>
      <p:bldP spid="20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/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85" name="任意多边形 33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" name="组合 34"/>
          <p:cNvGrpSpPr/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83" name="任意多边形 36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" name="组合 37"/>
          <p:cNvGrpSpPr/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81" name="任意多边形 39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" name="组合 40"/>
          <p:cNvGrpSpPr/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79" name="任意多边形 42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0" name="组合 66"/>
          <p:cNvGrpSpPr/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/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/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/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gency FB" panose="020B0503020202020204" pitchFamily="34" charset="0"/>
                    <a:ea typeface="幼圆" panose="02010509060101010101" pitchFamily="49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10264" name="Freeform 6"/>
                <p:cNvSpPr/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gency FB" panose="020B0503020202020204" pitchFamily="34" charset="0"/>
                    <a:ea typeface="幼圆" panose="02010509060101010101" pitchFamily="49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10265" name="Freeform 7"/>
                <p:cNvSpPr/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rgbClr val="FF5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gency FB" panose="020B0503020202020204" pitchFamily="34" charset="0"/>
                    <a:ea typeface="幼圆" panose="02010509060101010101" pitchFamily="49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10266" name="Freeform 8"/>
                <p:cNvSpPr/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gency FB" panose="020B0503020202020204" pitchFamily="34" charset="0"/>
                    <a:ea typeface="幼圆" panose="02010509060101010101" pitchFamily="49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10267" name="Freeform 9"/>
                <p:cNvSpPr/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FF5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gency FB" panose="020B0503020202020204" pitchFamily="34" charset="0"/>
                    <a:ea typeface="幼圆" panose="02010509060101010101" pitchFamily="49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10268" name="Freeform 10"/>
                <p:cNvSpPr/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gency FB" panose="020B0503020202020204" pitchFamily="34" charset="0"/>
                    <a:ea typeface="幼圆" panose="02010509060101010101" pitchFamily="49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10269" name="Freeform 11"/>
                <p:cNvSpPr/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FF5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gency FB" panose="020B0503020202020204" pitchFamily="34" charset="0"/>
                    <a:ea typeface="幼圆" panose="02010509060101010101" pitchFamily="49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/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rgbClr val="FF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394673" cy="508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452910" cy="508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464556" cy="508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454573" cy="508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工作完成情况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819569" y="3999252"/>
            <a:ext cx="2030460" cy="3233398"/>
          </a:xfrm>
          <a:prstGeom prst="rect">
            <a:avLst/>
          </a:prstGeom>
          <a:solidFill>
            <a:srgbClr val="FF5050"/>
          </a:solidFill>
          <a:ln w="1206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955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194123" y="4727901"/>
            <a:ext cx="2052291" cy="2504751"/>
          </a:xfrm>
          <a:prstGeom prst="rect">
            <a:avLst/>
          </a:prstGeom>
          <a:solidFill>
            <a:srgbClr val="FF5050"/>
          </a:solidFill>
          <a:ln w="1206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955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590507" y="5473556"/>
            <a:ext cx="2052291" cy="1759097"/>
          </a:xfrm>
          <a:prstGeom prst="rect">
            <a:avLst/>
          </a:prstGeom>
          <a:solidFill>
            <a:srgbClr val="FF5050"/>
          </a:solidFill>
          <a:ln w="1206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955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8986893" y="3027564"/>
            <a:ext cx="2052291" cy="4205090"/>
          </a:xfrm>
          <a:prstGeom prst="rect">
            <a:avLst/>
          </a:prstGeom>
          <a:solidFill>
            <a:srgbClr val="FF5050"/>
          </a:solidFill>
          <a:ln w="1206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955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6" name="TextBox 682"/>
          <p:cNvSpPr txBox="1"/>
          <p:nvPr/>
        </p:nvSpPr>
        <p:spPr>
          <a:xfrm>
            <a:off x="2179029" y="4201968"/>
            <a:ext cx="991422" cy="746450"/>
          </a:xfrm>
          <a:prstGeom prst="rect">
            <a:avLst/>
          </a:prstGeom>
          <a:noFill/>
        </p:spPr>
        <p:txBody>
          <a:bodyPr wrap="none" lIns="96423" tIns="48210" rIns="96423" bIns="4821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1285240"/>
            <a:r>
              <a:rPr lang="en-US" altLang="zh-CN" sz="422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52%</a:t>
            </a:r>
            <a:endParaRPr lang="zh-CN" altLang="en-US" sz="422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" name="TextBox 682"/>
          <p:cNvSpPr txBox="1"/>
          <p:nvPr/>
        </p:nvSpPr>
        <p:spPr>
          <a:xfrm>
            <a:off x="4377922" y="4915228"/>
            <a:ext cx="1249505" cy="962855"/>
          </a:xfrm>
          <a:prstGeom prst="rect">
            <a:avLst/>
          </a:prstGeom>
          <a:noFill/>
        </p:spPr>
        <p:txBody>
          <a:bodyPr wrap="none" lIns="96423" tIns="48210" rIns="96423" bIns="48210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85240"/>
            <a:r>
              <a:rPr lang="en-US" altLang="zh-CN" sz="5625" kern="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45%</a:t>
            </a:r>
            <a:endParaRPr lang="zh-CN" altLang="en-US" sz="5625" kern="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" name="TextBox 682"/>
          <p:cNvSpPr txBox="1"/>
          <p:nvPr/>
        </p:nvSpPr>
        <p:spPr>
          <a:xfrm>
            <a:off x="6774306" y="5528833"/>
            <a:ext cx="1287977" cy="962855"/>
          </a:xfrm>
          <a:prstGeom prst="rect">
            <a:avLst/>
          </a:prstGeom>
          <a:noFill/>
        </p:spPr>
        <p:txBody>
          <a:bodyPr wrap="none" lIns="96423" tIns="48210" rIns="96423" bIns="48210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85240"/>
            <a:r>
              <a:rPr lang="en-US" altLang="zh-CN" sz="5625" kern="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39%</a:t>
            </a:r>
            <a:endParaRPr lang="zh-CN" altLang="en-US" sz="5625" kern="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" name="TextBox 682"/>
          <p:cNvSpPr txBox="1"/>
          <p:nvPr/>
        </p:nvSpPr>
        <p:spPr>
          <a:xfrm>
            <a:off x="9170691" y="3201232"/>
            <a:ext cx="1276757" cy="962855"/>
          </a:xfrm>
          <a:prstGeom prst="rect">
            <a:avLst/>
          </a:prstGeom>
          <a:noFill/>
        </p:spPr>
        <p:txBody>
          <a:bodyPr wrap="none" lIns="96423" tIns="48210" rIns="96423" bIns="48210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85240"/>
            <a:r>
              <a:rPr lang="en-US" altLang="zh-CN" sz="5625" kern="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70%</a:t>
            </a:r>
            <a:endParaRPr lang="zh-CN" altLang="en-US" sz="5625" kern="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0" name="Copyright Notice"/>
          <p:cNvSpPr/>
          <p:nvPr/>
        </p:nvSpPr>
        <p:spPr bwMode="auto">
          <a:xfrm>
            <a:off x="2093401" y="3416566"/>
            <a:ext cx="1482796" cy="419544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5924" tIns="34166" rIns="75924" bIns="34166" rtlCol="0" anchor="t">
            <a:spAutoFit/>
          </a:bodyPr>
          <a:lstStyle/>
          <a:p>
            <a:pPr defTabSz="1285240">
              <a:lnSpc>
                <a:spcPct val="90000"/>
              </a:lnSpc>
            </a:pPr>
            <a:r>
              <a:rPr lang="zh-CN" altLang="en-US" sz="2530" kern="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第一季度</a:t>
            </a:r>
            <a:endParaRPr lang="en-US" sz="2530" kern="0" cap="small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1" name="Copyright Notice"/>
          <p:cNvSpPr/>
          <p:nvPr/>
        </p:nvSpPr>
        <p:spPr bwMode="auto">
          <a:xfrm>
            <a:off x="4478868" y="4138361"/>
            <a:ext cx="1482796" cy="419544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5924" tIns="34166" rIns="75924" bIns="34166" rtlCol="0" anchor="t">
            <a:spAutoFit/>
          </a:bodyPr>
          <a:lstStyle/>
          <a:p>
            <a:pPr defTabSz="1285240">
              <a:lnSpc>
                <a:spcPct val="90000"/>
              </a:lnSpc>
            </a:pPr>
            <a:r>
              <a:rPr lang="zh-CN" altLang="en-US" sz="2530" kern="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第二季度</a:t>
            </a:r>
            <a:endParaRPr lang="en-US" sz="2530" kern="0" cap="small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2" name="Copyright Notice"/>
          <p:cNvSpPr/>
          <p:nvPr/>
        </p:nvSpPr>
        <p:spPr bwMode="auto">
          <a:xfrm>
            <a:off x="6875253" y="4915228"/>
            <a:ext cx="1482796" cy="419544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5924" tIns="34166" rIns="75924" bIns="34166" rtlCol="0" anchor="t">
            <a:spAutoFit/>
          </a:bodyPr>
          <a:lstStyle/>
          <a:p>
            <a:pPr defTabSz="1285240">
              <a:lnSpc>
                <a:spcPct val="90000"/>
              </a:lnSpc>
            </a:pPr>
            <a:r>
              <a:rPr lang="zh-CN" altLang="en-US" sz="2530" kern="0" cap="small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第三季度</a:t>
            </a:r>
            <a:endParaRPr lang="en-US" sz="2530" kern="0" cap="small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" name="Copyright Notice"/>
          <p:cNvSpPr/>
          <p:nvPr/>
        </p:nvSpPr>
        <p:spPr bwMode="auto">
          <a:xfrm>
            <a:off x="9271639" y="2446730"/>
            <a:ext cx="1482796" cy="419544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5924" tIns="34166" rIns="75924" bIns="34166" rtlCol="0" anchor="t">
            <a:spAutoFit/>
          </a:bodyPr>
          <a:lstStyle/>
          <a:p>
            <a:pPr defTabSz="1285240">
              <a:lnSpc>
                <a:spcPct val="90000"/>
              </a:lnSpc>
            </a:pPr>
            <a:r>
              <a:rPr lang="zh-CN" altLang="en-US" sz="2530" kern="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第四季度</a:t>
            </a:r>
            <a:endParaRPr lang="en-US" sz="2530" kern="0" cap="small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24693" y="1148270"/>
            <a:ext cx="5718496" cy="1759099"/>
          </a:xfrm>
          <a:prstGeom prst="rect">
            <a:avLst/>
          </a:prstGeom>
        </p:spPr>
        <p:txBody>
          <a:bodyPr wrap="square" lIns="96423" tIns="48210" rIns="96423" bIns="48210">
            <a:spAutoFit/>
          </a:bodyPr>
          <a:lstStyle/>
          <a:p>
            <a:pPr defTabSz="1285240">
              <a:lnSpc>
                <a:spcPct val="200000"/>
              </a:lnSpc>
            </a:pPr>
            <a:r>
              <a:rPr lang="zh-CN" altLang="en-US" sz="211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点击添加小标题</a:t>
            </a:r>
            <a:endParaRPr lang="en-US" altLang="zh-CN" sz="2110" b="1" kern="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defTabSz="1285240">
              <a:lnSpc>
                <a:spcPct val="130000"/>
              </a:lnSpc>
            </a:pPr>
            <a:r>
              <a:rPr lang="zh-CN" altLang="en-US" sz="168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287944" y="789851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延时符</a:t>
            </a:r>
            <a:endParaRPr lang="en-US" altLang="zh-CN" dirty="0" smtClean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工作完成情况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8523">
        <p15:prstTrans prst="peelOff"/>
      </p:transition>
    </mc:Choice>
    <mc:Fallback>
      <p:transition spd="slow" advTm="85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/>
          <p:nvPr/>
        </p:nvSpPr>
        <p:spPr bwMode="auto">
          <a:xfrm>
            <a:off x="7522831" y="5691528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  <a:effec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5" b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s-ES" altLang="zh-CN" sz="132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492" name="AutoShape 4"/>
          <p:cNvSpPr/>
          <p:nvPr/>
        </p:nvSpPr>
        <p:spPr bwMode="auto">
          <a:xfrm>
            <a:off x="4764697" y="35670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5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494" name="AutoShape 6"/>
          <p:cNvSpPr/>
          <p:nvPr/>
        </p:nvSpPr>
        <p:spPr bwMode="auto">
          <a:xfrm>
            <a:off x="7509437" y="41203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5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496" name="AutoShape 8"/>
          <p:cNvSpPr/>
          <p:nvPr/>
        </p:nvSpPr>
        <p:spPr bwMode="auto">
          <a:xfrm>
            <a:off x="4751303" y="2174175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5" b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s-ES" altLang="zh-CN" sz="132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498" name="AutoShape 10"/>
          <p:cNvSpPr/>
          <p:nvPr/>
        </p:nvSpPr>
        <p:spPr bwMode="auto">
          <a:xfrm>
            <a:off x="4785623" y="5127346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5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00" name="AutoShape 12"/>
          <p:cNvSpPr/>
          <p:nvPr/>
        </p:nvSpPr>
        <p:spPr bwMode="auto">
          <a:xfrm>
            <a:off x="7504415" y="2727476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93" y="5491469"/>
            <a:ext cx="1656554" cy="495543"/>
          </a:xfrm>
          <a:prstGeom prst="line">
            <a:avLst/>
          </a:prstGeom>
          <a:noFill/>
          <a:ln w="38100" cap="flat" cmpd="sng">
            <a:solidFill>
              <a:srgbClr val="FF5050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504" y="4460203"/>
            <a:ext cx="1623071" cy="1017036"/>
          </a:xfrm>
          <a:prstGeom prst="line">
            <a:avLst/>
          </a:prstGeom>
          <a:noFill/>
          <a:ln w="38100" cap="flat" cmpd="sng">
            <a:solidFill>
              <a:srgbClr val="FF5050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317" y="3910252"/>
            <a:ext cx="1625583" cy="547441"/>
          </a:xfrm>
          <a:prstGeom prst="line">
            <a:avLst/>
          </a:prstGeom>
          <a:noFill/>
          <a:ln w="38100" cap="flat" cmpd="sng">
            <a:solidFill>
              <a:srgbClr val="FF5050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65" y="3082392"/>
            <a:ext cx="1590426" cy="831207"/>
          </a:xfrm>
          <a:prstGeom prst="line">
            <a:avLst/>
          </a:prstGeom>
          <a:noFill/>
          <a:ln w="38100" cap="flat" cmpd="sng">
            <a:solidFill>
              <a:srgbClr val="FF5050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222" y="2507328"/>
            <a:ext cx="1574522" cy="562508"/>
          </a:xfrm>
          <a:prstGeom prst="line">
            <a:avLst/>
          </a:prstGeom>
          <a:noFill/>
          <a:ln w="38100" cap="flat" cmpd="sng">
            <a:solidFill>
              <a:srgbClr val="FF5050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09" name="AutoShape 21"/>
          <p:cNvSpPr/>
          <p:nvPr/>
        </p:nvSpPr>
        <p:spPr bwMode="auto">
          <a:xfrm>
            <a:off x="7090066" y="295181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F505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307975">
              <a:lnSpc>
                <a:spcPct val="120000"/>
              </a:lnSpc>
              <a:defRPr/>
            </a:pPr>
            <a:endParaRPr lang="es-ES" sz="211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10" name="AutoShape 22"/>
          <p:cNvSpPr/>
          <p:nvPr/>
        </p:nvSpPr>
        <p:spPr bwMode="auto">
          <a:xfrm>
            <a:off x="7125222" y="433548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F505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307975">
              <a:lnSpc>
                <a:spcPct val="120000"/>
              </a:lnSpc>
              <a:defRPr/>
            </a:pPr>
            <a:endParaRPr lang="es-ES" sz="211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11" name="AutoShape 23"/>
          <p:cNvSpPr/>
          <p:nvPr/>
        </p:nvSpPr>
        <p:spPr bwMode="auto">
          <a:xfrm>
            <a:off x="7170424" y="5889076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F505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307975">
              <a:lnSpc>
                <a:spcPct val="120000"/>
              </a:lnSpc>
              <a:defRPr/>
            </a:pPr>
            <a:endParaRPr lang="es-ES" sz="211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12" name="AutoShape 24"/>
          <p:cNvSpPr/>
          <p:nvPr/>
        </p:nvSpPr>
        <p:spPr bwMode="auto">
          <a:xfrm>
            <a:off x="5533123" y="238930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F505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307975">
              <a:lnSpc>
                <a:spcPct val="120000"/>
              </a:lnSpc>
              <a:defRPr/>
            </a:pPr>
            <a:endParaRPr lang="es-ES" sz="211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13" name="AutoShape 25"/>
          <p:cNvSpPr/>
          <p:nvPr/>
        </p:nvSpPr>
        <p:spPr bwMode="auto">
          <a:xfrm>
            <a:off x="5514707" y="3782180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F505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307975">
              <a:lnSpc>
                <a:spcPct val="120000"/>
              </a:lnSpc>
              <a:defRPr/>
            </a:pPr>
            <a:endParaRPr lang="es-ES" sz="211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514" name="AutoShape 26"/>
          <p:cNvSpPr/>
          <p:nvPr/>
        </p:nvSpPr>
        <p:spPr bwMode="auto">
          <a:xfrm>
            <a:off x="5506336" y="5353353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F505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307975">
              <a:lnSpc>
                <a:spcPct val="120000"/>
              </a:lnSpc>
              <a:defRPr/>
            </a:pPr>
            <a:endParaRPr lang="es-ES" sz="211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913" y="2578031"/>
            <a:ext cx="2581470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631962" y="2261261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1491913" y="3946107"/>
            <a:ext cx="2581470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631962" y="3629337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1491913" y="5377665"/>
            <a:ext cx="2581470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631962" y="5060896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8874279" y="2578031"/>
            <a:ext cx="2581470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279" y="2261261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8874279" y="3946107"/>
            <a:ext cx="2581470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279" y="3629337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8874279" y="5377665"/>
            <a:ext cx="2581470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279" y="5060896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工作完成情况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rgbClr val="FF5050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rgbClr val="FF5050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FF5050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6"/>
            <a:ext cx="2452753" cy="693386"/>
            <a:chOff x="8512415" y="2327889"/>
            <a:chExt cx="3256083" cy="657504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06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353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693387"/>
            <a:chOff x="8512415" y="2327889"/>
            <a:chExt cx="3256083" cy="657505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06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353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693387"/>
            <a:chOff x="8512415" y="2327889"/>
            <a:chExt cx="3256083" cy="657505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06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353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工作完成情况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1046761" y="3060294"/>
            <a:ext cx="6022803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2018</a:t>
            </a:r>
            <a:r>
              <a:rPr lang="zh-CN" altLang="en-US" sz="337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年度</a:t>
            </a:r>
            <a:endParaRPr lang="en-US" sz="3375" dirty="0" smtClean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  <a:p>
            <a:pPr algn="r"/>
            <a:r>
              <a:rPr lang="zh-CN" altLang="en-US" sz="7595" b="1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成功项目展示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4156587" y="2506360"/>
            <a:ext cx="2912977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THE 2017 ANNUAL WORK SUMMARY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rgbClr val="FF5050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0">
              <a:solidFill>
                <a:schemeClr val="accent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808782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03</a:t>
            </a:r>
            <a:endParaRPr lang="zh-CN" altLang="en-US" sz="23900" b="1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10317807" y="0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26987" y="5920581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9597728" y="1312069"/>
            <a:ext cx="3168222" cy="2061738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>
            <a:off x="8351339" y="329253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flipH="1">
            <a:off x="4501283" y="4360222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>
            <a:off x="9379935" y="6579088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H="1">
            <a:off x="879554" y="2525683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>
            <a:off x="532942" y="5009361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6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900"/>
                            </p:stCondLst>
                            <p:childTnLst>
                              <p:par>
                                <p:cTn id="27" presetID="2" presetClass="entr" presetSubtype="3" accel="66600" decel="3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accel="66600" decel="333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accel="66600" decel="3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accel="66600" decel="333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3" accel="66600" decel="333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3" accel="66600" decel="333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accel="66600" decel="333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3" accel="66600" decel="333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529479" y="852739"/>
            <a:ext cx="4119693" cy="2042094"/>
            <a:chOff x="2875615" y="364103"/>
            <a:chExt cx="2929118" cy="1452444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1779364" cy="28120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7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sym typeface="Agency FB" panose="020B0503020202020204" pitchFamily="34" charset="0"/>
                </a:rPr>
                <a:t>PLEASE ADD YOUR TITLE HERE</a:t>
              </a:r>
              <a:endParaRPr lang="zh-CN" altLang="en-US" sz="197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4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grpSp>
        <p:nvGrpSpPr>
          <p:cNvPr id="3" name="组合 1"/>
          <p:cNvGrpSpPr/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/>
            <p:nvPr/>
          </p:nvGrpSpPr>
          <p:grpSpPr bwMode="auto">
            <a:xfrm>
              <a:off x="5125880" y="3275012"/>
              <a:ext cx="3303726" cy="880980"/>
              <a:chOff x="5125880" y="3227387"/>
              <a:chExt cx="3303726" cy="880980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888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27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  <a:ea typeface="幼圆" panose="02010509060101010101" pitchFamily="49" charset="-122"/>
                    <a:sym typeface="Agency FB" panose="020B0503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成功项目展示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FF5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rgbClr val="FF5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FF5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rgbClr val="FF5050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FF5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rgbClr val="FF5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FF5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rgbClr val="FF5050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rgbClr val="FF5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581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581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581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581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成功项目展示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rgbClr val="FF5050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rgbClr val="FF505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rgbClr val="FF505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rgbClr val="FF505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rgbClr val="FF5050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rgbClr val="FF505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rgbClr val="FF505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rgbClr val="FF505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2804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30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2804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30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2804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30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2804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30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成功项目展示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481820" y="3731296"/>
            <a:ext cx="2203913" cy="2203913"/>
          </a:xfrm>
          <a:custGeom>
            <a:avLst/>
            <a:gdLst>
              <a:gd name="connsiteX0" fmla="*/ 1801344 w 2537804"/>
              <a:gd name="connsiteY0" fmla="*/ 404624 h 2537804"/>
              <a:gd name="connsiteX1" fmla="*/ 1998745 w 2537804"/>
              <a:gd name="connsiteY1" fmla="*/ 238976 h 2537804"/>
              <a:gd name="connsiteX2" fmla="*/ 2156445 w 2537804"/>
              <a:gd name="connsiteY2" fmla="*/ 371302 h 2537804"/>
              <a:gd name="connsiteX3" fmla="*/ 2027593 w 2537804"/>
              <a:gd name="connsiteY3" fmla="*/ 594468 h 2537804"/>
              <a:gd name="connsiteX4" fmla="*/ 2232324 w 2537804"/>
              <a:gd name="connsiteY4" fmla="*/ 949073 h 2537804"/>
              <a:gd name="connsiteX5" fmla="*/ 2490018 w 2537804"/>
              <a:gd name="connsiteY5" fmla="*/ 949067 h 2537804"/>
              <a:gd name="connsiteX6" fmla="*/ 2525766 w 2537804"/>
              <a:gd name="connsiteY6" fmla="*/ 1151803 h 2537804"/>
              <a:gd name="connsiteX7" fmla="*/ 2283610 w 2537804"/>
              <a:gd name="connsiteY7" fmla="*/ 1239933 h 2537804"/>
              <a:gd name="connsiteX8" fmla="*/ 2212508 w 2537804"/>
              <a:gd name="connsiteY8" fmla="*/ 1643175 h 2537804"/>
              <a:gd name="connsiteX9" fmla="*/ 2409917 w 2537804"/>
              <a:gd name="connsiteY9" fmla="*/ 1808812 h 2537804"/>
              <a:gd name="connsiteX10" fmla="*/ 2306986 w 2537804"/>
              <a:gd name="connsiteY10" fmla="*/ 1987095 h 2537804"/>
              <a:gd name="connsiteX11" fmla="*/ 2064835 w 2537804"/>
              <a:gd name="connsiteY11" fmla="*/ 1898952 h 2537804"/>
              <a:gd name="connsiteX12" fmla="*/ 1751168 w 2537804"/>
              <a:gd name="connsiteY12" fmla="*/ 2162150 h 2537804"/>
              <a:gd name="connsiteX13" fmla="*/ 1795923 w 2537804"/>
              <a:gd name="connsiteY13" fmla="*/ 2415928 h 2537804"/>
              <a:gd name="connsiteX14" fmla="*/ 1602475 w 2537804"/>
              <a:gd name="connsiteY14" fmla="*/ 2486337 h 2537804"/>
              <a:gd name="connsiteX15" fmla="*/ 1473633 w 2537804"/>
              <a:gd name="connsiteY15" fmla="*/ 2263164 h 2537804"/>
              <a:gd name="connsiteX16" fmla="*/ 1064170 w 2537804"/>
              <a:gd name="connsiteY16" fmla="*/ 2263164 h 2537804"/>
              <a:gd name="connsiteX17" fmla="*/ 935329 w 2537804"/>
              <a:gd name="connsiteY17" fmla="*/ 2486337 h 2537804"/>
              <a:gd name="connsiteX18" fmla="*/ 741881 w 2537804"/>
              <a:gd name="connsiteY18" fmla="*/ 2415928 h 2537804"/>
              <a:gd name="connsiteX19" fmla="*/ 786636 w 2537804"/>
              <a:gd name="connsiteY19" fmla="*/ 2162150 h 2537804"/>
              <a:gd name="connsiteX20" fmla="*/ 472969 w 2537804"/>
              <a:gd name="connsiteY20" fmla="*/ 1898952 h 2537804"/>
              <a:gd name="connsiteX21" fmla="*/ 230818 w 2537804"/>
              <a:gd name="connsiteY21" fmla="*/ 1987095 h 2537804"/>
              <a:gd name="connsiteX22" fmla="*/ 127887 w 2537804"/>
              <a:gd name="connsiteY22" fmla="*/ 1808812 h 2537804"/>
              <a:gd name="connsiteX23" fmla="*/ 325296 w 2537804"/>
              <a:gd name="connsiteY23" fmla="*/ 1643175 h 2537804"/>
              <a:gd name="connsiteX24" fmla="*/ 254193 w 2537804"/>
              <a:gd name="connsiteY24" fmla="*/ 1239933 h 2537804"/>
              <a:gd name="connsiteX25" fmla="*/ 12038 w 2537804"/>
              <a:gd name="connsiteY25" fmla="*/ 1151803 h 2537804"/>
              <a:gd name="connsiteX26" fmla="*/ 47786 w 2537804"/>
              <a:gd name="connsiteY26" fmla="*/ 949067 h 2537804"/>
              <a:gd name="connsiteX27" fmla="*/ 305480 w 2537804"/>
              <a:gd name="connsiteY27" fmla="*/ 949074 h 2537804"/>
              <a:gd name="connsiteX28" fmla="*/ 510211 w 2537804"/>
              <a:gd name="connsiteY28" fmla="*/ 594469 h 2537804"/>
              <a:gd name="connsiteX29" fmla="*/ 381359 w 2537804"/>
              <a:gd name="connsiteY29" fmla="*/ 371302 h 2537804"/>
              <a:gd name="connsiteX30" fmla="*/ 539059 w 2537804"/>
              <a:gd name="connsiteY30" fmla="*/ 238976 h 2537804"/>
              <a:gd name="connsiteX31" fmla="*/ 736460 w 2537804"/>
              <a:gd name="connsiteY31" fmla="*/ 404624 h 2537804"/>
              <a:gd name="connsiteX32" fmla="*/ 1121229 w 2537804"/>
              <a:gd name="connsiteY32" fmla="*/ 264579 h 2537804"/>
              <a:gd name="connsiteX33" fmla="*/ 1165970 w 2537804"/>
              <a:gd name="connsiteY33" fmla="*/ 10799 h 2537804"/>
              <a:gd name="connsiteX34" fmla="*/ 1371834 w 2537804"/>
              <a:gd name="connsiteY34" fmla="*/ 10799 h 2537804"/>
              <a:gd name="connsiteX35" fmla="*/ 1416575 w 2537804"/>
              <a:gd name="connsiteY35" fmla="*/ 264579 h 2537804"/>
              <a:gd name="connsiteX36" fmla="*/ 1801344 w 2537804"/>
              <a:gd name="connsiteY36" fmla="*/ 404623 h 2537804"/>
              <a:gd name="connsiteX37" fmla="*/ 1801344 w 2537804"/>
              <a:gd name="connsiteY37" fmla="*/ 404624 h 253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37804" h="2537804">
                <a:moveTo>
                  <a:pt x="1801344" y="404624"/>
                </a:moveTo>
                <a:lnTo>
                  <a:pt x="1998745" y="238976"/>
                </a:lnTo>
                <a:lnTo>
                  <a:pt x="2156445" y="371302"/>
                </a:lnTo>
                <a:lnTo>
                  <a:pt x="2027593" y="594468"/>
                </a:lnTo>
                <a:cubicBezTo>
                  <a:pt x="2119215" y="697536"/>
                  <a:pt x="2188876" y="818192"/>
                  <a:pt x="2232324" y="949073"/>
                </a:cubicBezTo>
                <a:lnTo>
                  <a:pt x="2490018" y="949067"/>
                </a:lnTo>
                <a:lnTo>
                  <a:pt x="2525766" y="1151803"/>
                </a:lnTo>
                <a:lnTo>
                  <a:pt x="2283610" y="1239933"/>
                </a:lnTo>
                <a:cubicBezTo>
                  <a:pt x="2287545" y="1377781"/>
                  <a:pt x="2263353" y="1514986"/>
                  <a:pt x="2212508" y="1643175"/>
                </a:cubicBezTo>
                <a:lnTo>
                  <a:pt x="2409917" y="1808812"/>
                </a:lnTo>
                <a:lnTo>
                  <a:pt x="2306986" y="1987095"/>
                </a:lnTo>
                <a:lnTo>
                  <a:pt x="2064835" y="1898952"/>
                </a:lnTo>
                <a:cubicBezTo>
                  <a:pt x="1979243" y="2007080"/>
                  <a:pt x="1872516" y="2096634"/>
                  <a:pt x="1751168" y="2162150"/>
                </a:cubicBezTo>
                <a:lnTo>
                  <a:pt x="1795923" y="2415928"/>
                </a:lnTo>
                <a:lnTo>
                  <a:pt x="1602475" y="2486337"/>
                </a:lnTo>
                <a:lnTo>
                  <a:pt x="1473633" y="2263164"/>
                </a:lnTo>
                <a:cubicBezTo>
                  <a:pt x="1338562" y="2290977"/>
                  <a:pt x="1199241" y="2290977"/>
                  <a:pt x="1064170" y="2263164"/>
                </a:cubicBezTo>
                <a:lnTo>
                  <a:pt x="935329" y="2486337"/>
                </a:lnTo>
                <a:lnTo>
                  <a:pt x="741881" y="2415928"/>
                </a:lnTo>
                <a:lnTo>
                  <a:pt x="786636" y="2162150"/>
                </a:lnTo>
                <a:cubicBezTo>
                  <a:pt x="665288" y="2096634"/>
                  <a:pt x="558562" y="2007080"/>
                  <a:pt x="472969" y="1898952"/>
                </a:cubicBezTo>
                <a:lnTo>
                  <a:pt x="230818" y="1987095"/>
                </a:lnTo>
                <a:lnTo>
                  <a:pt x="127887" y="1808812"/>
                </a:lnTo>
                <a:lnTo>
                  <a:pt x="325296" y="1643175"/>
                </a:lnTo>
                <a:cubicBezTo>
                  <a:pt x="274451" y="1514986"/>
                  <a:pt x="250258" y="1377781"/>
                  <a:pt x="254193" y="1239933"/>
                </a:cubicBezTo>
                <a:lnTo>
                  <a:pt x="12038" y="1151803"/>
                </a:lnTo>
                <a:lnTo>
                  <a:pt x="47786" y="949067"/>
                </a:lnTo>
                <a:lnTo>
                  <a:pt x="305480" y="949074"/>
                </a:lnTo>
                <a:cubicBezTo>
                  <a:pt x="348929" y="818193"/>
                  <a:pt x="418589" y="697537"/>
                  <a:pt x="510211" y="594469"/>
                </a:cubicBezTo>
                <a:lnTo>
                  <a:pt x="381359" y="371302"/>
                </a:lnTo>
                <a:lnTo>
                  <a:pt x="539059" y="238976"/>
                </a:lnTo>
                <a:lnTo>
                  <a:pt x="736460" y="404624"/>
                </a:lnTo>
                <a:cubicBezTo>
                  <a:pt x="853872" y="332292"/>
                  <a:pt x="984792" y="284641"/>
                  <a:pt x="1121229" y="264579"/>
                </a:cubicBezTo>
                <a:lnTo>
                  <a:pt x="1165970" y="10799"/>
                </a:lnTo>
                <a:lnTo>
                  <a:pt x="1371834" y="10799"/>
                </a:lnTo>
                <a:lnTo>
                  <a:pt x="1416575" y="264579"/>
                </a:lnTo>
                <a:cubicBezTo>
                  <a:pt x="1553012" y="284640"/>
                  <a:pt x="1683932" y="332291"/>
                  <a:pt x="1801344" y="404623"/>
                </a:cubicBezTo>
                <a:lnTo>
                  <a:pt x="1801344" y="404624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965" tIns="547137" rIns="473965" bIns="585682" numCol="1" spcCol="1270" anchor="ctr" anchorCtr="0">
            <a:noAutofit/>
          </a:bodyPr>
          <a:lstStyle/>
          <a:p>
            <a:pPr algn="ctr" defTabSz="1080770">
              <a:lnSpc>
                <a:spcPct val="120000"/>
              </a:lnSpc>
            </a:pPr>
            <a:r>
              <a:rPr lang="tr-TR" sz="28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50%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199543" y="3210371"/>
            <a:ext cx="1602846" cy="1602846"/>
          </a:xfrm>
          <a:custGeom>
            <a:avLst/>
            <a:gdLst>
              <a:gd name="connsiteX0" fmla="*/ 1381022 w 1845676"/>
              <a:gd name="connsiteY0" fmla="*/ 467463 h 1845676"/>
              <a:gd name="connsiteX1" fmla="*/ 1653321 w 1845676"/>
              <a:gd name="connsiteY1" fmla="*/ 385397 h 1845676"/>
              <a:gd name="connsiteX2" fmla="*/ 1753517 w 1845676"/>
              <a:gd name="connsiteY2" fmla="*/ 558942 h 1845676"/>
              <a:gd name="connsiteX3" fmla="*/ 1546296 w 1845676"/>
              <a:gd name="connsiteY3" fmla="*/ 753727 h 1845676"/>
              <a:gd name="connsiteX4" fmla="*/ 1546296 w 1845676"/>
              <a:gd name="connsiteY4" fmla="*/ 1091949 h 1845676"/>
              <a:gd name="connsiteX5" fmla="*/ 1753517 w 1845676"/>
              <a:gd name="connsiteY5" fmla="*/ 1286734 h 1845676"/>
              <a:gd name="connsiteX6" fmla="*/ 1653321 w 1845676"/>
              <a:gd name="connsiteY6" fmla="*/ 1460279 h 1845676"/>
              <a:gd name="connsiteX7" fmla="*/ 1381022 w 1845676"/>
              <a:gd name="connsiteY7" fmla="*/ 1378213 h 1845676"/>
              <a:gd name="connsiteX8" fmla="*/ 1088113 w 1845676"/>
              <a:gd name="connsiteY8" fmla="*/ 1547324 h 1845676"/>
              <a:gd name="connsiteX9" fmla="*/ 1023034 w 1845676"/>
              <a:gd name="connsiteY9" fmla="*/ 1824176 h 1845676"/>
              <a:gd name="connsiteX10" fmla="*/ 822642 w 1845676"/>
              <a:gd name="connsiteY10" fmla="*/ 1824176 h 1845676"/>
              <a:gd name="connsiteX11" fmla="*/ 757563 w 1845676"/>
              <a:gd name="connsiteY11" fmla="*/ 1547324 h 1845676"/>
              <a:gd name="connsiteX12" fmla="*/ 464654 w 1845676"/>
              <a:gd name="connsiteY12" fmla="*/ 1378213 h 1845676"/>
              <a:gd name="connsiteX13" fmla="*/ 192355 w 1845676"/>
              <a:gd name="connsiteY13" fmla="*/ 1460279 h 1845676"/>
              <a:gd name="connsiteX14" fmla="*/ 92159 w 1845676"/>
              <a:gd name="connsiteY14" fmla="*/ 1286734 h 1845676"/>
              <a:gd name="connsiteX15" fmla="*/ 299380 w 1845676"/>
              <a:gd name="connsiteY15" fmla="*/ 1091949 h 1845676"/>
              <a:gd name="connsiteX16" fmla="*/ 299380 w 1845676"/>
              <a:gd name="connsiteY16" fmla="*/ 753727 h 1845676"/>
              <a:gd name="connsiteX17" fmla="*/ 92159 w 1845676"/>
              <a:gd name="connsiteY17" fmla="*/ 558942 h 1845676"/>
              <a:gd name="connsiteX18" fmla="*/ 192355 w 1845676"/>
              <a:gd name="connsiteY18" fmla="*/ 385397 h 1845676"/>
              <a:gd name="connsiteX19" fmla="*/ 464654 w 1845676"/>
              <a:gd name="connsiteY19" fmla="*/ 467463 h 1845676"/>
              <a:gd name="connsiteX20" fmla="*/ 757563 w 1845676"/>
              <a:gd name="connsiteY20" fmla="*/ 298352 h 1845676"/>
              <a:gd name="connsiteX21" fmla="*/ 822642 w 1845676"/>
              <a:gd name="connsiteY21" fmla="*/ 21500 h 1845676"/>
              <a:gd name="connsiteX22" fmla="*/ 1023034 w 1845676"/>
              <a:gd name="connsiteY22" fmla="*/ 21500 h 1845676"/>
              <a:gd name="connsiteX23" fmla="*/ 1088113 w 1845676"/>
              <a:gd name="connsiteY23" fmla="*/ 298352 h 1845676"/>
              <a:gd name="connsiteX24" fmla="*/ 1381022 w 1845676"/>
              <a:gd name="connsiteY24" fmla="*/ 467463 h 184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45676" h="1845676">
                <a:moveTo>
                  <a:pt x="1381022" y="467463"/>
                </a:moveTo>
                <a:lnTo>
                  <a:pt x="1653321" y="385397"/>
                </a:lnTo>
                <a:lnTo>
                  <a:pt x="1753517" y="558942"/>
                </a:lnTo>
                <a:lnTo>
                  <a:pt x="1546296" y="753727"/>
                </a:lnTo>
                <a:cubicBezTo>
                  <a:pt x="1576334" y="864467"/>
                  <a:pt x="1576334" y="981209"/>
                  <a:pt x="1546296" y="1091949"/>
                </a:cubicBezTo>
                <a:lnTo>
                  <a:pt x="1753517" y="1286734"/>
                </a:lnTo>
                <a:lnTo>
                  <a:pt x="1653321" y="1460279"/>
                </a:lnTo>
                <a:lnTo>
                  <a:pt x="1381022" y="1378213"/>
                </a:lnTo>
                <a:cubicBezTo>
                  <a:pt x="1300137" y="1459597"/>
                  <a:pt x="1199036" y="1517968"/>
                  <a:pt x="1088113" y="1547324"/>
                </a:cubicBezTo>
                <a:lnTo>
                  <a:pt x="1023034" y="1824176"/>
                </a:lnTo>
                <a:lnTo>
                  <a:pt x="822642" y="1824176"/>
                </a:lnTo>
                <a:lnTo>
                  <a:pt x="757563" y="1547324"/>
                </a:lnTo>
                <a:cubicBezTo>
                  <a:pt x="646640" y="1517968"/>
                  <a:pt x="545539" y="1459596"/>
                  <a:pt x="464654" y="1378213"/>
                </a:cubicBezTo>
                <a:lnTo>
                  <a:pt x="192355" y="1460279"/>
                </a:lnTo>
                <a:lnTo>
                  <a:pt x="92159" y="1286734"/>
                </a:lnTo>
                <a:lnTo>
                  <a:pt x="299380" y="1091949"/>
                </a:lnTo>
                <a:cubicBezTo>
                  <a:pt x="269342" y="981209"/>
                  <a:pt x="269342" y="864467"/>
                  <a:pt x="299380" y="753727"/>
                </a:cubicBezTo>
                <a:lnTo>
                  <a:pt x="92159" y="558942"/>
                </a:lnTo>
                <a:lnTo>
                  <a:pt x="192355" y="385397"/>
                </a:lnTo>
                <a:lnTo>
                  <a:pt x="464654" y="467463"/>
                </a:lnTo>
                <a:cubicBezTo>
                  <a:pt x="545539" y="386079"/>
                  <a:pt x="646640" y="327708"/>
                  <a:pt x="757563" y="298352"/>
                </a:cubicBezTo>
                <a:lnTo>
                  <a:pt x="822642" y="21500"/>
                </a:lnTo>
                <a:lnTo>
                  <a:pt x="1023034" y="21500"/>
                </a:lnTo>
                <a:lnTo>
                  <a:pt x="1088113" y="298352"/>
                </a:lnTo>
                <a:cubicBezTo>
                  <a:pt x="1199036" y="327708"/>
                  <a:pt x="1300137" y="386080"/>
                  <a:pt x="1381022" y="467463"/>
                </a:cubicBezTo>
                <a:close/>
              </a:path>
            </a:pathLst>
          </a:custGeom>
          <a:solidFill>
            <a:srgbClr val="FF505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2" tIns="436841" rIns="434402" bIns="436841" numCol="1" spcCol="1270" anchor="ctr" anchorCtr="0">
            <a:noAutofit/>
          </a:bodyPr>
          <a:lstStyle/>
          <a:p>
            <a:pPr algn="ctr" defTabSz="1080770">
              <a:lnSpc>
                <a:spcPct val="120000"/>
              </a:lnSpc>
            </a:pPr>
            <a:r>
              <a:rPr lang="tr-TR" sz="28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25%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5920824" y="1928094"/>
            <a:ext cx="1923415" cy="1923415"/>
          </a:xfrm>
          <a:custGeom>
            <a:avLst/>
            <a:gdLst>
              <a:gd name="connsiteX0" fmla="*/ 1353119 w 1808385"/>
              <a:gd name="connsiteY0" fmla="*/ 458018 h 1808385"/>
              <a:gd name="connsiteX1" fmla="*/ 1619917 w 1808385"/>
              <a:gd name="connsiteY1" fmla="*/ 377610 h 1808385"/>
              <a:gd name="connsiteX2" fmla="*/ 1718088 w 1808385"/>
              <a:gd name="connsiteY2" fmla="*/ 547649 h 1808385"/>
              <a:gd name="connsiteX3" fmla="*/ 1515054 w 1808385"/>
              <a:gd name="connsiteY3" fmla="*/ 738498 h 1808385"/>
              <a:gd name="connsiteX4" fmla="*/ 1515054 w 1808385"/>
              <a:gd name="connsiteY4" fmla="*/ 1069887 h 1808385"/>
              <a:gd name="connsiteX5" fmla="*/ 1718088 w 1808385"/>
              <a:gd name="connsiteY5" fmla="*/ 1260736 h 1808385"/>
              <a:gd name="connsiteX6" fmla="*/ 1619917 w 1808385"/>
              <a:gd name="connsiteY6" fmla="*/ 1430775 h 1808385"/>
              <a:gd name="connsiteX7" fmla="*/ 1353119 w 1808385"/>
              <a:gd name="connsiteY7" fmla="*/ 1350367 h 1808385"/>
              <a:gd name="connsiteX8" fmla="*/ 1066128 w 1808385"/>
              <a:gd name="connsiteY8" fmla="*/ 1516061 h 1808385"/>
              <a:gd name="connsiteX9" fmla="*/ 1002364 w 1808385"/>
              <a:gd name="connsiteY9" fmla="*/ 1787319 h 1808385"/>
              <a:gd name="connsiteX10" fmla="*/ 806021 w 1808385"/>
              <a:gd name="connsiteY10" fmla="*/ 1787319 h 1808385"/>
              <a:gd name="connsiteX11" fmla="*/ 742257 w 1808385"/>
              <a:gd name="connsiteY11" fmla="*/ 1516061 h 1808385"/>
              <a:gd name="connsiteX12" fmla="*/ 455266 w 1808385"/>
              <a:gd name="connsiteY12" fmla="*/ 1350367 h 1808385"/>
              <a:gd name="connsiteX13" fmla="*/ 188468 w 1808385"/>
              <a:gd name="connsiteY13" fmla="*/ 1430775 h 1808385"/>
              <a:gd name="connsiteX14" fmla="*/ 90297 w 1808385"/>
              <a:gd name="connsiteY14" fmla="*/ 1260736 h 1808385"/>
              <a:gd name="connsiteX15" fmla="*/ 293331 w 1808385"/>
              <a:gd name="connsiteY15" fmla="*/ 1069887 h 1808385"/>
              <a:gd name="connsiteX16" fmla="*/ 293331 w 1808385"/>
              <a:gd name="connsiteY16" fmla="*/ 738498 h 1808385"/>
              <a:gd name="connsiteX17" fmla="*/ 90297 w 1808385"/>
              <a:gd name="connsiteY17" fmla="*/ 547649 h 1808385"/>
              <a:gd name="connsiteX18" fmla="*/ 188468 w 1808385"/>
              <a:gd name="connsiteY18" fmla="*/ 377610 h 1808385"/>
              <a:gd name="connsiteX19" fmla="*/ 455266 w 1808385"/>
              <a:gd name="connsiteY19" fmla="*/ 458018 h 1808385"/>
              <a:gd name="connsiteX20" fmla="*/ 742257 w 1808385"/>
              <a:gd name="connsiteY20" fmla="*/ 292324 h 1808385"/>
              <a:gd name="connsiteX21" fmla="*/ 806021 w 1808385"/>
              <a:gd name="connsiteY21" fmla="*/ 21066 h 1808385"/>
              <a:gd name="connsiteX22" fmla="*/ 1002364 w 1808385"/>
              <a:gd name="connsiteY22" fmla="*/ 21066 h 1808385"/>
              <a:gd name="connsiteX23" fmla="*/ 1066128 w 1808385"/>
              <a:gd name="connsiteY23" fmla="*/ 292324 h 1808385"/>
              <a:gd name="connsiteX24" fmla="*/ 1353119 w 1808385"/>
              <a:gd name="connsiteY24" fmla="*/ 458018 h 180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08385" h="1808385">
                <a:moveTo>
                  <a:pt x="1163962" y="457437"/>
                </a:moveTo>
                <a:lnTo>
                  <a:pt x="1357386" y="337640"/>
                </a:lnTo>
                <a:lnTo>
                  <a:pt x="1470745" y="450999"/>
                </a:lnTo>
                <a:lnTo>
                  <a:pt x="1350948" y="644423"/>
                </a:lnTo>
                <a:cubicBezTo>
                  <a:pt x="1397089" y="723777"/>
                  <a:pt x="1421261" y="813988"/>
                  <a:pt x="1420979" y="905781"/>
                </a:cubicBezTo>
                <a:lnTo>
                  <a:pt x="1621438" y="1013393"/>
                </a:lnTo>
                <a:lnTo>
                  <a:pt x="1579946" y="1168245"/>
                </a:lnTo>
                <a:lnTo>
                  <a:pt x="1352537" y="1161210"/>
                </a:lnTo>
                <a:cubicBezTo>
                  <a:pt x="1306886" y="1240845"/>
                  <a:pt x="1240846" y="1306885"/>
                  <a:pt x="1161210" y="1352537"/>
                </a:cubicBezTo>
                <a:lnTo>
                  <a:pt x="1168244" y="1579946"/>
                </a:lnTo>
                <a:lnTo>
                  <a:pt x="1013394" y="1621438"/>
                </a:lnTo>
                <a:lnTo>
                  <a:pt x="905781" y="1420979"/>
                </a:lnTo>
                <a:cubicBezTo>
                  <a:pt x="813989" y="1421261"/>
                  <a:pt x="723777" y="1397089"/>
                  <a:pt x="644423" y="1350948"/>
                </a:cubicBezTo>
                <a:lnTo>
                  <a:pt x="450999" y="1470745"/>
                </a:lnTo>
                <a:lnTo>
                  <a:pt x="337640" y="1357386"/>
                </a:lnTo>
                <a:lnTo>
                  <a:pt x="457437" y="1163962"/>
                </a:lnTo>
                <a:cubicBezTo>
                  <a:pt x="411296" y="1084608"/>
                  <a:pt x="387124" y="994397"/>
                  <a:pt x="387406" y="902604"/>
                </a:cubicBezTo>
                <a:lnTo>
                  <a:pt x="186947" y="794992"/>
                </a:lnTo>
                <a:lnTo>
                  <a:pt x="228439" y="640140"/>
                </a:lnTo>
                <a:lnTo>
                  <a:pt x="455848" y="647175"/>
                </a:lnTo>
                <a:cubicBezTo>
                  <a:pt x="501499" y="567540"/>
                  <a:pt x="567539" y="501500"/>
                  <a:pt x="647175" y="455848"/>
                </a:cubicBezTo>
                <a:lnTo>
                  <a:pt x="640141" y="228439"/>
                </a:lnTo>
                <a:lnTo>
                  <a:pt x="794991" y="186947"/>
                </a:lnTo>
                <a:lnTo>
                  <a:pt x="902604" y="387406"/>
                </a:lnTo>
                <a:cubicBezTo>
                  <a:pt x="994396" y="387124"/>
                  <a:pt x="1084608" y="411296"/>
                  <a:pt x="1163962" y="457437"/>
                </a:cubicBezTo>
                <a:close/>
              </a:path>
            </a:pathLst>
          </a:custGeom>
          <a:solidFill>
            <a:srgbClr val="FF505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1807" tIns="551807" rIns="551807" bIns="551807" numCol="1" spcCol="1270" anchor="ctr" anchorCtr="0">
            <a:noAutofit/>
          </a:bodyPr>
          <a:lstStyle/>
          <a:p>
            <a:pPr algn="ctr" defTabSz="1080770">
              <a:lnSpc>
                <a:spcPct val="120000"/>
              </a:lnSpc>
            </a:pPr>
            <a:r>
              <a:rPr lang="tr-TR" sz="28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25%</a:t>
            </a:r>
          </a:p>
        </p:txBody>
      </p:sp>
      <p:sp>
        <p:nvSpPr>
          <p:cNvPr id="7" name="环形箭头 6"/>
          <p:cNvSpPr/>
          <p:nvPr/>
        </p:nvSpPr>
        <p:spPr>
          <a:xfrm>
            <a:off x="6316378" y="3396437"/>
            <a:ext cx="2821008" cy="2821008"/>
          </a:xfrm>
          <a:prstGeom prst="circularArrow">
            <a:avLst>
              <a:gd name="adj1" fmla="val 4688"/>
              <a:gd name="adj2" fmla="val 299029"/>
              <a:gd name="adj3" fmla="val 2525365"/>
              <a:gd name="adj4" fmla="val 15841599"/>
              <a:gd name="adj5" fmla="val 5469"/>
            </a:avLst>
          </a:prstGeom>
          <a:solidFill>
            <a:srgbClr val="FF505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8" name="形状 7"/>
          <p:cNvSpPr/>
          <p:nvPr/>
        </p:nvSpPr>
        <p:spPr>
          <a:xfrm>
            <a:off x="4915682" y="2854157"/>
            <a:ext cx="2049639" cy="2049639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rgbClr val="FF505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9" name="环形箭头 8"/>
          <p:cNvSpPr/>
          <p:nvPr/>
        </p:nvSpPr>
        <p:spPr>
          <a:xfrm>
            <a:off x="5734037" y="1759017"/>
            <a:ext cx="2209923" cy="2209923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rgbClr val="FF505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2381666" y="2117463"/>
            <a:ext cx="1893478" cy="22980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2381666" y="2345099"/>
            <a:ext cx="2848150" cy="28033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1864874" y="3869514"/>
            <a:ext cx="1893478" cy="22980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864874" y="4097150"/>
            <a:ext cx="2848150" cy="28033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3427854" y="5142587"/>
            <a:ext cx="1893478" cy="22980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3427855" y="5370224"/>
            <a:ext cx="2848150" cy="28033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8176161" y="2417396"/>
            <a:ext cx="2808908" cy="27969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成功项目展示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5050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28046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13894"/>
            <a:ext cx="1711981" cy="23096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28046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313063"/>
            <a:ext cx="1711981" cy="23096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28046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13894"/>
            <a:ext cx="1711981" cy="23096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28046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313063"/>
            <a:ext cx="1711981" cy="23096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5050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5050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5050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5050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26" name="Text Placeholder 5"/>
          <p:cNvSpPr txBox="1"/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成功项目展示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/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rgbClr val="FF5050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8" name="组合 36"/>
          <p:cNvGrpSpPr/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rgbClr val="FF5050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2" name="组合 40"/>
          <p:cNvGrpSpPr/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rgbClr val="FF5050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28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/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rgbClr val="FF5050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28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28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28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48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48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48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48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39" name="矩形 38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成功项目展示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1046761" y="3060294"/>
            <a:ext cx="6022803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2018</a:t>
            </a:r>
            <a:r>
              <a:rPr lang="zh-CN" altLang="en-US" sz="337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年度</a:t>
            </a:r>
            <a:endParaRPr lang="en-US" sz="3375" dirty="0" smtClean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  <a:p>
            <a:pPr algn="r"/>
            <a:r>
              <a:rPr lang="zh-CN" altLang="en-US" sz="7595" b="1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工作存在不足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4156587" y="2506360"/>
            <a:ext cx="2912977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THE 2017 ANNUAL WORK SUMMARY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rgbClr val="FF5050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0">
              <a:solidFill>
                <a:schemeClr val="accent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688557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04</a:t>
            </a:r>
            <a:endParaRPr lang="zh-CN" altLang="en-US" sz="23900" b="1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10317807" y="0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>
            <a:off x="26987" y="5920581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>
            <a:off x="9597728" y="1312069"/>
            <a:ext cx="3168222" cy="2061738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8351339" y="329253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501283" y="4360222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>
            <a:off x="9379935" y="6579088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H="1">
            <a:off x="879554" y="2525683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H="1">
            <a:off x="532942" y="5009361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6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900"/>
                            </p:stCondLst>
                            <p:childTnLst>
                              <p:par>
                                <p:cTn id="27" presetID="2" presetClass="entr" presetSubtype="3" accel="66600" decel="3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accel="66600" decel="333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accel="66600" decel="3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accel="66600" decel="333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3" accel="66600" decel="333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3" accel="66600" decel="333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accel="66600" decel="333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3" accel="66600" decel="333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285981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 rot="5400000">
            <a:off x="4281166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93518" y="2563764"/>
            <a:ext cx="1433829" cy="1433829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2545" y="2563764"/>
            <a:ext cx="1433829" cy="1433829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62545" y="4272798"/>
            <a:ext cx="1433829" cy="1433829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93518" y="4287517"/>
            <a:ext cx="1433829" cy="1433829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6160" y="2918172"/>
            <a:ext cx="778590" cy="7899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6884390" y="2940992"/>
            <a:ext cx="807666" cy="7899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5135037" y="4655318"/>
            <a:ext cx="740837" cy="7899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891260" y="4655320"/>
            <a:ext cx="793926" cy="7899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8524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</a:p>
        </p:txBody>
      </p:sp>
      <p:sp>
        <p:nvSpPr>
          <p:cNvPr id="23" name="Content Placeholder 2"/>
          <p:cNvSpPr txBox="1"/>
          <p:nvPr/>
        </p:nvSpPr>
        <p:spPr>
          <a:xfrm>
            <a:off x="1072785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1072785" y="29634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9661460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8877647" y="29634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1072785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1072785" y="48938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9661460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8877647" y="48938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工作存在不足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62257" y="2052559"/>
            <a:ext cx="452424" cy="5039670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74054" y="2928320"/>
            <a:ext cx="2854108" cy="416391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575268" y="3765748"/>
            <a:ext cx="2854108" cy="3326481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75422" y="4230988"/>
            <a:ext cx="2532380" cy="286124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4253640" y="4958034"/>
            <a:ext cx="2175733" cy="227632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4451" y="4908936"/>
            <a:ext cx="2103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85422" y="3685302"/>
            <a:ext cx="2076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17108" y="4101114"/>
            <a:ext cx="2076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910919" y="2162680"/>
            <a:ext cx="2076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055591" y="2725512"/>
            <a:ext cx="2076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3" name="Freeform 245"/>
          <p:cNvSpPr/>
          <p:nvPr/>
        </p:nvSpPr>
        <p:spPr bwMode="auto">
          <a:xfrm>
            <a:off x="5461505" y="5514742"/>
            <a:ext cx="404931" cy="40493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6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08818" y="2333936"/>
            <a:ext cx="452258" cy="45225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6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524398" y="4349239"/>
            <a:ext cx="462651" cy="34698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6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23986" y="4785967"/>
            <a:ext cx="414068" cy="416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6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581597" y="3511808"/>
            <a:ext cx="370434" cy="34698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11657" tIns="55828" rIns="111657" bIns="55828" numCol="1" anchor="t" anchorCtr="0" compatLnSpc="1"/>
          <a:lstStyle/>
          <a:p>
            <a:pPr>
              <a:lnSpc>
                <a:spcPct val="120000"/>
              </a:lnSpc>
            </a:pPr>
            <a:endParaRPr lang="en-US" sz="16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工作存在不足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9"/>
          <p:cNvGrpSpPr/>
          <p:nvPr/>
        </p:nvGrpSpPr>
        <p:grpSpPr>
          <a:xfrm>
            <a:off x="5072138" y="2524732"/>
            <a:ext cx="1305896" cy="1605024"/>
            <a:chOff x="3606801" y="1795463"/>
            <a:chExt cx="928688" cy="1141413"/>
          </a:xfrm>
        </p:grpSpPr>
        <p:sp>
          <p:nvSpPr>
            <p:cNvPr id="6152" name="Freeform 8"/>
            <p:cNvSpPr/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rgbClr val="FF5050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7" name="Group 50"/>
          <p:cNvGrpSpPr/>
          <p:nvPr/>
        </p:nvGrpSpPr>
        <p:grpSpPr>
          <a:xfrm>
            <a:off x="6462860" y="2520266"/>
            <a:ext cx="1303663" cy="1609489"/>
            <a:chOff x="4595813" y="1792288"/>
            <a:chExt cx="927100" cy="1144588"/>
          </a:xfrm>
        </p:grpSpPr>
        <p:sp>
          <p:nvSpPr>
            <p:cNvPr id="6153" name="Freeform 9"/>
            <p:cNvSpPr/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rgbClr val="FF5050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5208308" y="4219046"/>
            <a:ext cx="1169725" cy="1439834"/>
            <a:chOff x="3703638" y="3000375"/>
            <a:chExt cx="831850" cy="1023938"/>
          </a:xfrm>
        </p:grpSpPr>
        <p:sp>
          <p:nvSpPr>
            <p:cNvPr id="6155" name="Freeform 11"/>
            <p:cNvSpPr/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rgbClr val="FF5050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Freeform 131"/>
            <p:cNvSpPr/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6462860" y="4219046"/>
            <a:ext cx="1145170" cy="1446530"/>
            <a:chOff x="4595813" y="3000375"/>
            <a:chExt cx="814388" cy="1028700"/>
          </a:xfrm>
        </p:grpSpPr>
        <p:sp>
          <p:nvSpPr>
            <p:cNvPr id="6154" name="Freeform 10"/>
            <p:cNvSpPr/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5050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1620681" y="2113078"/>
            <a:ext cx="2124026" cy="550348"/>
            <a:chOff x="844734" y="1953621"/>
            <a:chExt cx="2287091" cy="297618"/>
          </a:xfrm>
        </p:grpSpPr>
        <p:sp>
          <p:nvSpPr>
            <p:cNvPr id="26" name="Footer Text"/>
            <p:cNvSpPr txBox="1"/>
            <p:nvPr/>
          </p:nvSpPr>
          <p:spPr>
            <a:xfrm>
              <a:off x="844734" y="2099987"/>
              <a:ext cx="2287091" cy="1512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78588" y="1953621"/>
              <a:ext cx="1353237" cy="1248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1" name="Group 32"/>
          <p:cNvGrpSpPr/>
          <p:nvPr/>
        </p:nvGrpSpPr>
        <p:grpSpPr>
          <a:xfrm>
            <a:off x="1780240" y="4976288"/>
            <a:ext cx="2124026" cy="564525"/>
            <a:chOff x="844734" y="1958850"/>
            <a:chExt cx="2287091" cy="279727"/>
          </a:xfrm>
        </p:grpSpPr>
        <p:sp>
          <p:nvSpPr>
            <p:cNvPr id="29" name="Footer Text"/>
            <p:cNvSpPr txBox="1"/>
            <p:nvPr/>
          </p:nvSpPr>
          <p:spPr>
            <a:xfrm>
              <a:off x="844734" y="2099987"/>
              <a:ext cx="2287091" cy="13859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78588" y="1958850"/>
              <a:ext cx="1353237" cy="114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9010428" y="2083991"/>
            <a:ext cx="2124026" cy="513172"/>
            <a:chOff x="844734" y="1933946"/>
            <a:chExt cx="2287091" cy="364943"/>
          </a:xfrm>
        </p:grpSpPr>
        <p:sp>
          <p:nvSpPr>
            <p:cNvPr id="32" name="Footer Text"/>
            <p:cNvSpPr txBox="1"/>
            <p:nvPr/>
          </p:nvSpPr>
          <p:spPr>
            <a:xfrm>
              <a:off x="844734" y="2099986"/>
              <a:ext cx="2287091" cy="1989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34" y="1933946"/>
              <a:ext cx="1353237" cy="1642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8796127" y="4976301"/>
            <a:ext cx="2124026" cy="564521"/>
            <a:chOff x="844734" y="1958850"/>
            <a:chExt cx="2287091" cy="279724"/>
          </a:xfrm>
        </p:grpSpPr>
        <p:sp>
          <p:nvSpPr>
            <p:cNvPr id="35" name="Footer Text"/>
            <p:cNvSpPr txBox="1"/>
            <p:nvPr/>
          </p:nvSpPr>
          <p:spPr>
            <a:xfrm>
              <a:off x="844734" y="2099985"/>
              <a:ext cx="2287091" cy="1385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4734" y="1958850"/>
              <a:ext cx="1353237" cy="1144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 flipV="1">
            <a:off x="4104622" y="5185996"/>
            <a:ext cx="1573399" cy="308440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81"/>
          <p:cNvGrpSpPr/>
          <p:nvPr/>
        </p:nvGrpSpPr>
        <p:grpSpPr>
          <a:xfrm flipH="1" flipV="1">
            <a:off x="7094192" y="5187112"/>
            <a:ext cx="1492394" cy="306207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1"/>
          <p:cNvGrpSpPr/>
          <p:nvPr/>
        </p:nvGrpSpPr>
        <p:grpSpPr>
          <a:xfrm>
            <a:off x="3964917" y="2626349"/>
            <a:ext cx="1573399" cy="308440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81"/>
          <p:cNvGrpSpPr/>
          <p:nvPr/>
        </p:nvGrpSpPr>
        <p:grpSpPr>
          <a:xfrm flipH="1">
            <a:off x="7317584" y="2627465"/>
            <a:ext cx="1492394" cy="306207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矩形 48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工作存在不足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rgbClr val="FF505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/>
          <p:nvPr/>
        </p:nvSpPr>
        <p:spPr>
          <a:xfrm>
            <a:off x="6741995" y="3036918"/>
            <a:ext cx="301365" cy="26552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/>
          <p:nvPr/>
        </p:nvSpPr>
        <p:spPr>
          <a:xfrm>
            <a:off x="6231720" y="3422979"/>
            <a:ext cx="309380" cy="26552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/>
          <p:nvPr/>
        </p:nvSpPr>
        <p:spPr>
          <a:xfrm>
            <a:off x="5690293" y="3727556"/>
            <a:ext cx="296556" cy="26552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/>
          <p:nvPr/>
        </p:nvSpPr>
        <p:spPr>
          <a:xfrm>
            <a:off x="5193574" y="4106768"/>
            <a:ext cx="359073" cy="26552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2"/>
            <a:ext cx="2466605" cy="541020"/>
            <a:chOff x="1270277" y="1233504"/>
            <a:chExt cx="3048000" cy="384747"/>
          </a:xfrm>
        </p:grpSpPr>
        <p:sp>
          <p:nvSpPr>
            <p:cNvPr id="100" name="Text Placeholder 3"/>
            <p:cNvSpPr txBox="1"/>
            <p:nvPr/>
          </p:nvSpPr>
          <p:spPr>
            <a:xfrm>
              <a:off x="1270277" y="1233504"/>
              <a:ext cx="1552979" cy="16424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rgbClr val="FF5050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US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1" name="Text Placeholder 3"/>
            <p:cNvSpPr txBox="1"/>
            <p:nvPr/>
          </p:nvSpPr>
          <p:spPr>
            <a:xfrm>
              <a:off x="1270277" y="1418801"/>
              <a:ext cx="3048000" cy="19945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1"/>
            <a:ext cx="2466605" cy="541020"/>
            <a:chOff x="1270277" y="1233504"/>
            <a:chExt cx="3048000" cy="384747"/>
          </a:xfrm>
        </p:grpSpPr>
        <p:sp>
          <p:nvSpPr>
            <p:cNvPr id="103" name="Text Placeholder 3"/>
            <p:cNvSpPr txBox="1"/>
            <p:nvPr/>
          </p:nvSpPr>
          <p:spPr>
            <a:xfrm>
              <a:off x="1270277" y="1233504"/>
              <a:ext cx="1552979" cy="16424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rgbClr val="FF5050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US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4" name="Text Placeholder 3"/>
            <p:cNvSpPr txBox="1"/>
            <p:nvPr/>
          </p:nvSpPr>
          <p:spPr>
            <a:xfrm>
              <a:off x="1270277" y="1418801"/>
              <a:ext cx="3048000" cy="19945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1"/>
            <a:ext cx="2466605" cy="541020"/>
            <a:chOff x="1270277" y="1233504"/>
            <a:chExt cx="3048000" cy="384747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1270277" y="1233504"/>
              <a:ext cx="1552979" cy="16424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rgbClr val="FF5050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US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1270277" y="1418801"/>
              <a:ext cx="3048000" cy="19945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2"/>
            <a:ext cx="2466605" cy="541020"/>
            <a:chOff x="1270277" y="1233504"/>
            <a:chExt cx="3048000" cy="384747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1270277" y="1233504"/>
              <a:ext cx="1552979" cy="16424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rgbClr val="FF5050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US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1270277" y="1418801"/>
              <a:ext cx="3048000" cy="19945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工作存在不足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297306" y="2096708"/>
            <a:ext cx="4209429" cy="4209427"/>
            <a:chOff x="4297306" y="2096708"/>
            <a:chExt cx="4209429" cy="4209427"/>
          </a:xfrm>
          <a:solidFill>
            <a:schemeClr val="accent5"/>
          </a:solidFill>
        </p:grpSpPr>
        <p:sp>
          <p:nvSpPr>
            <p:cNvPr id="43" name="任意多边形 42"/>
            <p:cNvSpPr/>
            <p:nvPr/>
          </p:nvSpPr>
          <p:spPr>
            <a:xfrm>
              <a:off x="5899445" y="3698845"/>
              <a:ext cx="1005151" cy="1005151"/>
            </a:xfrm>
            <a:custGeom>
              <a:avLst/>
              <a:gdLst>
                <a:gd name="connsiteX0" fmla="*/ 0 w 1005151"/>
                <a:gd name="connsiteY0" fmla="*/ 502576 h 1005151"/>
                <a:gd name="connsiteX1" fmla="*/ 502576 w 1005151"/>
                <a:gd name="connsiteY1" fmla="*/ 0 h 1005151"/>
                <a:gd name="connsiteX2" fmla="*/ 1005152 w 1005151"/>
                <a:gd name="connsiteY2" fmla="*/ 502576 h 1005151"/>
                <a:gd name="connsiteX3" fmla="*/ 502576 w 1005151"/>
                <a:gd name="connsiteY3" fmla="*/ 1005152 h 1005151"/>
                <a:gd name="connsiteX4" fmla="*/ 0 w 1005151"/>
                <a:gd name="connsiteY4" fmla="*/ 502576 h 100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151" h="1005151">
                  <a:moveTo>
                    <a:pt x="0" y="502576"/>
                  </a:moveTo>
                  <a:cubicBezTo>
                    <a:pt x="0" y="225011"/>
                    <a:pt x="225011" y="0"/>
                    <a:pt x="502576" y="0"/>
                  </a:cubicBezTo>
                  <a:cubicBezTo>
                    <a:pt x="780141" y="0"/>
                    <a:pt x="1005152" y="225011"/>
                    <a:pt x="1005152" y="502576"/>
                  </a:cubicBezTo>
                  <a:cubicBezTo>
                    <a:pt x="1005152" y="780141"/>
                    <a:pt x="780141" y="1005152"/>
                    <a:pt x="502576" y="1005152"/>
                  </a:cubicBezTo>
                  <a:cubicBezTo>
                    <a:pt x="225011" y="1005152"/>
                    <a:pt x="0" y="780141"/>
                    <a:pt x="0" y="502576"/>
                  </a:cubicBezTo>
                  <a:close/>
                </a:path>
              </a:pathLst>
            </a:custGeom>
            <a:solidFill>
              <a:srgbClr val="FF5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7361" tIns="157361" rIns="157361" bIns="157361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b="0" kern="12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48162" y="2096708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rgbClr val="FF505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999019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rgbClr val="FF505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48162" y="4798419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rgbClr val="FF505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297306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rgbClr val="FF505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" name="Oval 4"/>
          <p:cNvSpPr/>
          <p:nvPr/>
        </p:nvSpPr>
        <p:spPr>
          <a:xfrm>
            <a:off x="6029036" y="2404059"/>
            <a:ext cx="747921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48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87778" y="3768702"/>
            <a:ext cx="747922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48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" name="Oval 4"/>
          <p:cNvSpPr/>
          <p:nvPr/>
        </p:nvSpPr>
        <p:spPr>
          <a:xfrm>
            <a:off x="4675771" y="3768700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" name="Oval 4"/>
          <p:cNvSpPr/>
          <p:nvPr/>
        </p:nvSpPr>
        <p:spPr>
          <a:xfrm>
            <a:off x="6014199" y="3753864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48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5400000" flipH="1" flipV="1">
            <a:off x="7702469" y="2335335"/>
            <a:ext cx="1106594" cy="988047"/>
          </a:xfrm>
          <a:prstGeom prst="bentConnector3">
            <a:avLst>
              <a:gd name="adj1" fmla="val 996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4051540" y="5014639"/>
            <a:ext cx="998192" cy="310373"/>
          </a:xfrm>
          <a:prstGeom prst="bentConnector3">
            <a:avLst>
              <a:gd name="adj1" fmla="val 952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0800000">
            <a:off x="4051542" y="2282072"/>
            <a:ext cx="1491552" cy="547288"/>
          </a:xfrm>
          <a:prstGeom prst="bentConnector3">
            <a:avLst>
              <a:gd name="adj1" fmla="val 301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flipV="1">
            <a:off x="7221602" y="5325013"/>
            <a:ext cx="1527194" cy="217326"/>
          </a:xfrm>
          <a:prstGeom prst="bentConnector3">
            <a:avLst>
              <a:gd name="adj1" fmla="val 36399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3"/>
          <p:cNvSpPr txBox="1"/>
          <p:nvPr/>
        </p:nvSpPr>
        <p:spPr>
          <a:xfrm>
            <a:off x="8260244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" name="Title 13"/>
          <p:cNvSpPr txBox="1"/>
          <p:nvPr/>
        </p:nvSpPr>
        <p:spPr>
          <a:xfrm>
            <a:off x="8260244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4" name="Title 13"/>
          <p:cNvSpPr txBox="1"/>
          <p:nvPr/>
        </p:nvSpPr>
        <p:spPr>
          <a:xfrm>
            <a:off x="2057206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" name="Title 13"/>
          <p:cNvSpPr txBox="1"/>
          <p:nvPr/>
        </p:nvSpPr>
        <p:spPr>
          <a:xfrm>
            <a:off x="2057206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08570" y="3949462"/>
            <a:ext cx="682324" cy="503919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20" name="Freeform 108"/>
            <p:cNvSpPr/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1" name="Freeform 109"/>
            <p:cNvSpPr/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2" name="Freeform 110"/>
            <p:cNvSpPr/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0932" y="2395643"/>
            <a:ext cx="342177" cy="429037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4" name="Freeform 80"/>
            <p:cNvSpPr/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Freeform 81"/>
            <p:cNvSpPr/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Freeform 82"/>
            <p:cNvSpPr/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74536" y="3993875"/>
            <a:ext cx="454969" cy="415092"/>
            <a:chOff x="3659074" y="3351023"/>
            <a:chExt cx="424283" cy="449241"/>
          </a:xfrm>
          <a:solidFill>
            <a:schemeClr val="bg1"/>
          </a:solidFill>
        </p:grpSpPr>
        <p:sp>
          <p:nvSpPr>
            <p:cNvPr id="29" name="Freeform 47"/>
            <p:cNvSpPr/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Freeform 48"/>
            <p:cNvSpPr/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49"/>
            <p:cNvSpPr/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Freeform 50"/>
            <p:cNvSpPr/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Freeform 51"/>
            <p:cNvSpPr/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83453" y="3996115"/>
            <a:ext cx="531889" cy="410612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5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22027" y="5257941"/>
            <a:ext cx="559987" cy="588672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3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工作存在不足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1046761" y="3060294"/>
            <a:ext cx="6022803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2018</a:t>
            </a:r>
            <a:r>
              <a:rPr lang="zh-CN" altLang="en-US" sz="337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年度</a:t>
            </a:r>
            <a:endParaRPr lang="en-US" sz="3375" dirty="0" smtClean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  <a:p>
            <a:pPr algn="r"/>
            <a:r>
              <a:rPr lang="zh-CN" altLang="en-US" sz="7595" b="1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明年工作计划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4156587" y="2506360"/>
            <a:ext cx="2912977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 smtClean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THE 2017 ANNUAL WORK SUMMARY</a:t>
            </a:r>
            <a:endParaRPr lang="zh-CN" altLang="en-US" sz="20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rgbClr val="FF5050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775119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05</a:t>
            </a:r>
            <a:endParaRPr lang="zh-CN" altLang="en-US" sz="23900" b="1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10317807" y="0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26987" y="5920581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>
            <a:off x="9597728" y="1312069"/>
            <a:ext cx="3168222" cy="2061738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>
            <a:off x="8351339" y="329253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>
            <a:off x="4501283" y="4360222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>
            <a:off x="9379935" y="6579088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879554" y="2525683"/>
            <a:ext cx="2016224" cy="1312069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532942" y="5009361"/>
            <a:ext cx="1004313" cy="653562"/>
          </a:xfrm>
          <a:prstGeom prst="straightConnector1">
            <a:avLst/>
          </a:prstGeom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400"/>
                            </p:stCondLst>
                            <p:childTnLst>
                              <p:par>
                                <p:cTn id="28" presetID="2" presetClass="entr" presetSubtype="3" accel="66600" decel="3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3" accel="66600" decel="333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3" accel="66600" decel="3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3" accel="66600" decel="333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accel="66600" decel="333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3" accel="66600" decel="333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3" accel="66600" decel="333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3" accel="66600" decel="333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1445" y="2626548"/>
            <a:ext cx="4446740" cy="3482386"/>
            <a:chOff x="1591445" y="2300385"/>
            <a:chExt cx="4446740" cy="3482386"/>
          </a:xfrm>
        </p:grpSpPr>
        <p:sp>
          <p:nvSpPr>
            <p:cNvPr id="28674" name="MH_Other_1"/>
            <p:cNvSpPr/>
            <p:nvPr/>
          </p:nvSpPr>
          <p:spPr bwMode="auto">
            <a:xfrm>
              <a:off x="1591445" y="4054972"/>
              <a:ext cx="3964564" cy="189188"/>
            </a:xfrm>
            <a:custGeom>
              <a:avLst/>
              <a:gdLst>
                <a:gd name="T0" fmla="*/ 0 w 3759200"/>
                <a:gd name="T1" fmla="*/ 76116 h 179488"/>
                <a:gd name="T2" fmla="*/ 2070100 w 3759200"/>
                <a:gd name="T3" fmla="*/ 177602 h 179488"/>
                <a:gd name="T4" fmla="*/ 3759200 w 3759200"/>
                <a:gd name="T5" fmla="*/ 0 h 1794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59200" h="179488">
                  <a:moveTo>
                    <a:pt x="0" y="76200"/>
                  </a:moveTo>
                  <a:cubicBezTo>
                    <a:pt x="921808" y="129116"/>
                    <a:pt x="1443567" y="190500"/>
                    <a:pt x="2070100" y="177800"/>
                  </a:cubicBezTo>
                  <a:cubicBezTo>
                    <a:pt x="2696633" y="165100"/>
                    <a:pt x="3440641" y="86783"/>
                    <a:pt x="37592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28675" name="MH_Other_2"/>
            <p:cNvSpPr/>
            <p:nvPr/>
          </p:nvSpPr>
          <p:spPr bwMode="auto">
            <a:xfrm>
              <a:off x="1591445" y="2300385"/>
              <a:ext cx="3442206" cy="1875131"/>
            </a:xfrm>
            <a:custGeom>
              <a:avLst/>
              <a:gdLst>
                <a:gd name="T0" fmla="*/ 0 w 3263900"/>
                <a:gd name="T1" fmla="*/ 1778000 h 1778000"/>
                <a:gd name="T2" fmla="*/ 2070100 w 3263900"/>
                <a:gd name="T3" fmla="*/ 1016000 h 1778000"/>
                <a:gd name="T4" fmla="*/ 3263900 w 3263900"/>
                <a:gd name="T5" fmla="*/ 0 h 1778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63900" h="1778000">
                  <a:moveTo>
                    <a:pt x="0" y="1778000"/>
                  </a:moveTo>
                  <a:cubicBezTo>
                    <a:pt x="594783" y="1656291"/>
                    <a:pt x="1526117" y="1312333"/>
                    <a:pt x="2070100" y="1016000"/>
                  </a:cubicBezTo>
                  <a:cubicBezTo>
                    <a:pt x="2614083" y="719667"/>
                    <a:pt x="2897716" y="483658"/>
                    <a:pt x="32639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28676" name="MH_Other_3"/>
            <p:cNvSpPr/>
            <p:nvPr/>
          </p:nvSpPr>
          <p:spPr bwMode="auto">
            <a:xfrm>
              <a:off x="1591445" y="3184375"/>
              <a:ext cx="4433347" cy="991141"/>
            </a:xfrm>
            <a:custGeom>
              <a:avLst/>
              <a:gdLst>
                <a:gd name="T0" fmla="*/ 0 w 4203700"/>
                <a:gd name="T1" fmla="*/ 939800 h 939800"/>
                <a:gd name="T2" fmla="*/ 2387600 w 4203700"/>
                <a:gd name="T3" fmla="*/ 622300 h 939800"/>
                <a:gd name="T4" fmla="*/ 4203700 w 4203700"/>
                <a:gd name="T5" fmla="*/ 0 h 939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03700" h="939800">
                  <a:moveTo>
                    <a:pt x="0" y="939800"/>
                  </a:moveTo>
                  <a:cubicBezTo>
                    <a:pt x="919691" y="827616"/>
                    <a:pt x="1686983" y="778933"/>
                    <a:pt x="2387600" y="622300"/>
                  </a:cubicBezTo>
                  <a:cubicBezTo>
                    <a:pt x="3088217" y="465667"/>
                    <a:pt x="3722158" y="201083"/>
                    <a:pt x="42037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28677" name="MH_Other_4"/>
            <p:cNvSpPr/>
            <p:nvPr/>
          </p:nvSpPr>
          <p:spPr bwMode="auto">
            <a:xfrm>
              <a:off x="1658414" y="4162122"/>
              <a:ext cx="4379771" cy="723265"/>
            </a:xfrm>
            <a:custGeom>
              <a:avLst/>
              <a:gdLst>
                <a:gd name="T0" fmla="*/ 0 w 4152900"/>
                <a:gd name="T1" fmla="*/ 0 h 685800"/>
                <a:gd name="T2" fmla="*/ 2959100 w 4152900"/>
                <a:gd name="T3" fmla="*/ 368300 h 685800"/>
                <a:gd name="T4" fmla="*/ 4152900 w 4152900"/>
                <a:gd name="T5" fmla="*/ 685800 h 685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52900" h="685800">
                  <a:moveTo>
                    <a:pt x="0" y="0"/>
                  </a:moveTo>
                  <a:cubicBezTo>
                    <a:pt x="1133475" y="127000"/>
                    <a:pt x="2266950" y="254000"/>
                    <a:pt x="2959100" y="368300"/>
                  </a:cubicBezTo>
                  <a:cubicBezTo>
                    <a:pt x="3651250" y="482600"/>
                    <a:pt x="3902075" y="584200"/>
                    <a:pt x="4152900" y="6858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28678" name="MH_Other_5"/>
            <p:cNvSpPr/>
            <p:nvPr/>
          </p:nvSpPr>
          <p:spPr bwMode="auto">
            <a:xfrm>
              <a:off x="1604839" y="4162122"/>
              <a:ext cx="3428812" cy="1620649"/>
            </a:xfrm>
            <a:custGeom>
              <a:avLst/>
              <a:gdLst>
                <a:gd name="T0" fmla="*/ 0 w 3251200"/>
                <a:gd name="T1" fmla="*/ 0 h 1536700"/>
                <a:gd name="T2" fmla="*/ 2235200 w 3251200"/>
                <a:gd name="T3" fmla="*/ 787400 h 1536700"/>
                <a:gd name="T4" fmla="*/ 3251200 w 3251200"/>
                <a:gd name="T5" fmla="*/ 1536700 h 15367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51200" h="1536700">
                  <a:moveTo>
                    <a:pt x="0" y="0"/>
                  </a:moveTo>
                  <a:cubicBezTo>
                    <a:pt x="1049866" y="208491"/>
                    <a:pt x="1693333" y="531283"/>
                    <a:pt x="2235200" y="787400"/>
                  </a:cubicBezTo>
                  <a:cubicBezTo>
                    <a:pt x="2777067" y="1043517"/>
                    <a:pt x="3141133" y="1359958"/>
                    <a:pt x="3251200" y="15367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28684" name="MH_Other_6"/>
          <p:cNvSpPr>
            <a:spLocks noChangeArrowheads="1"/>
          </p:cNvSpPr>
          <p:nvPr/>
        </p:nvSpPr>
        <p:spPr bwMode="auto">
          <a:xfrm>
            <a:off x="4722245" y="2248173"/>
            <a:ext cx="704849" cy="704849"/>
          </a:xfrm>
          <a:prstGeom prst="ellipse">
            <a:avLst/>
          </a:prstGeom>
          <a:solidFill>
            <a:srgbClr val="FF5050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 dirty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01</a:t>
            </a:r>
            <a:endParaRPr lang="zh-CN" altLang="en-US" sz="253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8685" name="MH_Other_7"/>
          <p:cNvSpPr>
            <a:spLocks noChangeArrowheads="1"/>
          </p:cNvSpPr>
          <p:nvPr/>
        </p:nvSpPr>
        <p:spPr bwMode="auto">
          <a:xfrm>
            <a:off x="5701667" y="3097006"/>
            <a:ext cx="704848" cy="704848"/>
          </a:xfrm>
          <a:prstGeom prst="ellipse">
            <a:avLst/>
          </a:prstGeom>
          <a:solidFill>
            <a:srgbClr val="FF5050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 dirty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02</a:t>
            </a:r>
            <a:endParaRPr lang="zh-CN" altLang="en-US" sz="253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8686" name="MH_Other_8"/>
          <p:cNvSpPr>
            <a:spLocks noChangeArrowheads="1"/>
          </p:cNvSpPr>
          <p:nvPr/>
        </p:nvSpPr>
        <p:spPr bwMode="auto">
          <a:xfrm>
            <a:off x="5201073" y="4012806"/>
            <a:ext cx="704849" cy="706523"/>
          </a:xfrm>
          <a:prstGeom prst="ellipse">
            <a:avLst/>
          </a:prstGeom>
          <a:solidFill>
            <a:srgbClr val="FF5050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 dirty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03</a:t>
            </a:r>
            <a:endParaRPr lang="zh-CN" altLang="en-US" sz="253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8687" name="MH_Other_9"/>
          <p:cNvSpPr>
            <a:spLocks noChangeArrowheads="1"/>
          </p:cNvSpPr>
          <p:nvPr/>
        </p:nvSpPr>
        <p:spPr bwMode="auto">
          <a:xfrm>
            <a:off x="5698319" y="4794669"/>
            <a:ext cx="704848" cy="706523"/>
          </a:xfrm>
          <a:prstGeom prst="ellipse">
            <a:avLst/>
          </a:prstGeom>
          <a:solidFill>
            <a:srgbClr val="FF5050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04</a:t>
            </a:r>
            <a:endParaRPr lang="zh-CN" altLang="en-US" sz="253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8688" name="MH_Other_10"/>
          <p:cNvSpPr>
            <a:spLocks noChangeArrowheads="1"/>
          </p:cNvSpPr>
          <p:nvPr/>
        </p:nvSpPr>
        <p:spPr bwMode="auto">
          <a:xfrm>
            <a:off x="4688760" y="5779113"/>
            <a:ext cx="704849" cy="704848"/>
          </a:xfrm>
          <a:prstGeom prst="ellipse">
            <a:avLst/>
          </a:prstGeom>
          <a:solidFill>
            <a:srgbClr val="FF5050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05</a:t>
            </a:r>
            <a:endParaRPr lang="zh-CN" altLang="en-US" sz="253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8689" name="MH_Title_1"/>
          <p:cNvSpPr>
            <a:spLocks noChangeArrowheads="1"/>
          </p:cNvSpPr>
          <p:nvPr/>
        </p:nvSpPr>
        <p:spPr bwMode="auto">
          <a:xfrm>
            <a:off x="-24691" y="3260107"/>
            <a:ext cx="1656318" cy="2393718"/>
          </a:xfrm>
          <a:custGeom>
            <a:avLst/>
            <a:gdLst>
              <a:gd name="T0" fmla="*/ 272796 w 1159484"/>
              <a:gd name="T1" fmla="*/ 1430 h 1674380"/>
              <a:gd name="T2" fmla="*/ 986253 w 1159484"/>
              <a:gd name="T3" fmla="*/ 329551 h 1674380"/>
              <a:gd name="T4" fmla="*/ 983624 w 1159484"/>
              <a:gd name="T5" fmla="*/ 1349563 h 1674380"/>
              <a:gd name="T6" fmla="*/ 0 w 1159484"/>
              <a:gd name="T7" fmla="*/ 1611015 h 1674380"/>
              <a:gd name="T8" fmla="*/ 3991 w 1159484"/>
              <a:gd name="T9" fmla="*/ 63005 h 1674380"/>
              <a:gd name="T10" fmla="*/ 272796 w 1159484"/>
              <a:gd name="T11" fmla="*/ 1430 h 16743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59484"/>
              <a:gd name="T19" fmla="*/ 0 h 1674380"/>
              <a:gd name="T20" fmla="*/ 1159484 w 1159484"/>
              <a:gd name="T21" fmla="*/ 1674380 h 16743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59484" h="1674380">
                <a:moveTo>
                  <a:pt x="273226" y="1430"/>
                </a:moveTo>
                <a:cubicBezTo>
                  <a:pt x="545324" y="-14516"/>
                  <a:pt x="815402" y="103404"/>
                  <a:pt x="987809" y="329296"/>
                </a:cubicBezTo>
                <a:cubicBezTo>
                  <a:pt x="1217686" y="630485"/>
                  <a:pt x="1216605" y="1048522"/>
                  <a:pt x="985175" y="1348519"/>
                </a:cubicBezTo>
                <a:cubicBezTo>
                  <a:pt x="753745" y="1648515"/>
                  <a:pt x="349672" y="1755668"/>
                  <a:pt x="0" y="1609769"/>
                </a:cubicBezTo>
                <a:lnTo>
                  <a:pt x="3997" y="62957"/>
                </a:lnTo>
                <a:cubicBezTo>
                  <a:pt x="91603" y="26935"/>
                  <a:pt x="182527" y="6745"/>
                  <a:pt x="273226" y="1430"/>
                </a:cubicBezTo>
                <a:close/>
              </a:path>
            </a:pathLst>
          </a:custGeom>
          <a:solidFill>
            <a:srgbClr val="FF5050"/>
          </a:solidFill>
          <a:ln w="28575">
            <a:noFill/>
          </a:ln>
        </p:spPr>
        <p:txBody>
          <a:bodyPr lIns="0" tIns="0" rIns="113847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400" dirty="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THE TITLE</a:t>
            </a:r>
            <a:endParaRPr lang="zh-CN" altLang="en-US" sz="2400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6067851" y="2269274"/>
            <a:ext cx="3764649" cy="479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6067851" y="198975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53626" y="3274864"/>
            <a:ext cx="3764649" cy="479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553626" y="299534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6248826" y="4244176"/>
            <a:ext cx="3764649" cy="479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6248826" y="396465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563151" y="5139526"/>
            <a:ext cx="3764649" cy="479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563151" y="48600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5782101" y="6219078"/>
            <a:ext cx="3764649" cy="479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5782101" y="59395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明年工作计划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4" grpId="0" animBg="1"/>
      <p:bldP spid="28685" grpId="0" animBg="1"/>
      <p:bldP spid="28686" grpId="0" animBg="1"/>
      <p:bldP spid="28687" grpId="0" animBg="1"/>
      <p:bldP spid="28688" grpId="0" animBg="1"/>
      <p:bldP spid="2868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28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28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28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28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28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8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明年工作计划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iphone6-flo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516" y="1489955"/>
            <a:ext cx="5453193" cy="5375040"/>
          </a:xfrm>
          <a:prstGeom prst="rect">
            <a:avLst/>
          </a:prstGeom>
        </p:spPr>
      </p:pic>
      <p:sp>
        <p:nvSpPr>
          <p:cNvPr id="44" name="Picture Placeholder 2"/>
          <p:cNvSpPr txBox="1"/>
          <p:nvPr/>
        </p:nvSpPr>
        <p:spPr>
          <a:xfrm rot="19522915">
            <a:off x="5494817" y="1702851"/>
            <a:ext cx="2197686" cy="4543174"/>
          </a:xfrm>
          <a:custGeom>
            <a:avLst/>
            <a:gdLst>
              <a:gd name="connsiteX0" fmla="*/ 0 w 2952328"/>
              <a:gd name="connsiteY0" fmla="*/ 0 h 6624736"/>
              <a:gd name="connsiteX1" fmla="*/ 2952328 w 2952328"/>
              <a:gd name="connsiteY1" fmla="*/ 0 h 6624736"/>
              <a:gd name="connsiteX2" fmla="*/ 2952328 w 2952328"/>
              <a:gd name="connsiteY2" fmla="*/ 6624736 h 6624736"/>
              <a:gd name="connsiteX3" fmla="*/ 0 w 2952328"/>
              <a:gd name="connsiteY3" fmla="*/ 6624736 h 6624736"/>
              <a:gd name="connsiteX4" fmla="*/ 0 w 2952328"/>
              <a:gd name="connsiteY4" fmla="*/ 0 h 6624736"/>
              <a:gd name="connsiteX0-1" fmla="*/ 0 w 2969261"/>
              <a:gd name="connsiteY0-2" fmla="*/ 254000 h 6878736"/>
              <a:gd name="connsiteX1-3" fmla="*/ 2969261 w 2969261"/>
              <a:gd name="connsiteY1-4" fmla="*/ 0 h 6878736"/>
              <a:gd name="connsiteX2-5" fmla="*/ 2952328 w 2969261"/>
              <a:gd name="connsiteY2-6" fmla="*/ 6878736 h 6878736"/>
              <a:gd name="connsiteX3-7" fmla="*/ 0 w 2969261"/>
              <a:gd name="connsiteY3-8" fmla="*/ 6878736 h 6878736"/>
              <a:gd name="connsiteX4-9" fmla="*/ 0 w 2969261"/>
              <a:gd name="connsiteY4-10" fmla="*/ 254000 h 6878736"/>
              <a:gd name="connsiteX0-11" fmla="*/ 0 w 2986193"/>
              <a:gd name="connsiteY0-12" fmla="*/ 327810 h 6878736"/>
              <a:gd name="connsiteX1-13" fmla="*/ 2986193 w 2986193"/>
              <a:gd name="connsiteY1-14" fmla="*/ 0 h 6878736"/>
              <a:gd name="connsiteX2-15" fmla="*/ 2969260 w 2986193"/>
              <a:gd name="connsiteY2-16" fmla="*/ 6878736 h 6878736"/>
              <a:gd name="connsiteX3-17" fmla="*/ 16932 w 2986193"/>
              <a:gd name="connsiteY3-18" fmla="*/ 6878736 h 6878736"/>
              <a:gd name="connsiteX4-19" fmla="*/ 0 w 2986193"/>
              <a:gd name="connsiteY4-20" fmla="*/ 327810 h 6878736"/>
              <a:gd name="connsiteX0-21" fmla="*/ 0 w 2986193"/>
              <a:gd name="connsiteY0-22" fmla="*/ 327810 h 6878736"/>
              <a:gd name="connsiteX1-23" fmla="*/ 2986193 w 2986193"/>
              <a:gd name="connsiteY1-24" fmla="*/ 0 h 6878736"/>
              <a:gd name="connsiteX2-25" fmla="*/ 2952327 w 2986193"/>
              <a:gd name="connsiteY2-26" fmla="*/ 6841831 h 6878736"/>
              <a:gd name="connsiteX3-27" fmla="*/ 16932 w 2986193"/>
              <a:gd name="connsiteY3-28" fmla="*/ 6878736 h 6878736"/>
              <a:gd name="connsiteX4-29" fmla="*/ 0 w 2986193"/>
              <a:gd name="connsiteY4-30" fmla="*/ 327810 h 6878736"/>
              <a:gd name="connsiteX0-31" fmla="*/ 33868 w 2969261"/>
              <a:gd name="connsiteY0-32" fmla="*/ 245219 h 6878736"/>
              <a:gd name="connsiteX1-33" fmla="*/ 2969261 w 2969261"/>
              <a:gd name="connsiteY1-34" fmla="*/ 0 h 6878736"/>
              <a:gd name="connsiteX2-35" fmla="*/ 2935395 w 2969261"/>
              <a:gd name="connsiteY2-36" fmla="*/ 6841831 h 6878736"/>
              <a:gd name="connsiteX3-37" fmla="*/ 0 w 2969261"/>
              <a:gd name="connsiteY3-38" fmla="*/ 6878736 h 6878736"/>
              <a:gd name="connsiteX4-39" fmla="*/ 33868 w 2969261"/>
              <a:gd name="connsiteY4-40" fmla="*/ 245219 h 6878736"/>
              <a:gd name="connsiteX0-41" fmla="*/ 33868 w 2995253"/>
              <a:gd name="connsiteY0-42" fmla="*/ 245219 h 6878736"/>
              <a:gd name="connsiteX1-43" fmla="*/ 2969261 w 2995253"/>
              <a:gd name="connsiteY1-44" fmla="*/ 0 h 6878736"/>
              <a:gd name="connsiteX2-45" fmla="*/ 2994661 w 2995253"/>
              <a:gd name="connsiteY2-46" fmla="*/ 6823477 h 6878736"/>
              <a:gd name="connsiteX3-47" fmla="*/ 0 w 2995253"/>
              <a:gd name="connsiteY3-48" fmla="*/ 6878736 h 6878736"/>
              <a:gd name="connsiteX4-49" fmla="*/ 33868 w 2995253"/>
              <a:gd name="connsiteY4-50" fmla="*/ 245219 h 6878736"/>
              <a:gd name="connsiteX0-51" fmla="*/ 1 w 2961386"/>
              <a:gd name="connsiteY0-52" fmla="*/ 245219 h 6878736"/>
              <a:gd name="connsiteX1-53" fmla="*/ 2935394 w 2961386"/>
              <a:gd name="connsiteY1-54" fmla="*/ 0 h 6878736"/>
              <a:gd name="connsiteX2-55" fmla="*/ 2960794 w 2961386"/>
              <a:gd name="connsiteY2-56" fmla="*/ 6823477 h 6878736"/>
              <a:gd name="connsiteX3-57" fmla="*/ 0 w 2961386"/>
              <a:gd name="connsiteY3-58" fmla="*/ 6878736 h 6878736"/>
              <a:gd name="connsiteX4-59" fmla="*/ 1 w 2961386"/>
              <a:gd name="connsiteY4-60" fmla="*/ 245219 h 6878736"/>
              <a:gd name="connsiteX0-61" fmla="*/ 8467 w 2969852"/>
              <a:gd name="connsiteY0-62" fmla="*/ 245219 h 6851206"/>
              <a:gd name="connsiteX1-63" fmla="*/ 2943860 w 2969852"/>
              <a:gd name="connsiteY1-64" fmla="*/ 0 h 6851206"/>
              <a:gd name="connsiteX2-65" fmla="*/ 2969260 w 2969852"/>
              <a:gd name="connsiteY2-66" fmla="*/ 6823477 h 6851206"/>
              <a:gd name="connsiteX3-67" fmla="*/ 0 w 2969852"/>
              <a:gd name="connsiteY3-68" fmla="*/ 6851206 h 6851206"/>
              <a:gd name="connsiteX4-69" fmla="*/ 8467 w 2969852"/>
              <a:gd name="connsiteY4-70" fmla="*/ 245219 h 6851206"/>
              <a:gd name="connsiteX0-71" fmla="*/ 8467 w 2969414"/>
              <a:gd name="connsiteY0-72" fmla="*/ 0 h 6605987"/>
              <a:gd name="connsiteX1-73" fmla="*/ 2829556 w 2969414"/>
              <a:gd name="connsiteY1-74" fmla="*/ 401969 h 6605987"/>
              <a:gd name="connsiteX2-75" fmla="*/ 2969260 w 2969414"/>
              <a:gd name="connsiteY2-76" fmla="*/ 6578258 h 6605987"/>
              <a:gd name="connsiteX3-77" fmla="*/ 0 w 2969414"/>
              <a:gd name="connsiteY3-78" fmla="*/ 6605987 h 6605987"/>
              <a:gd name="connsiteX4-79" fmla="*/ 8467 w 2969414"/>
              <a:gd name="connsiteY4-80" fmla="*/ 0 h 6605987"/>
              <a:gd name="connsiteX0-81" fmla="*/ 8467 w 3097622"/>
              <a:gd name="connsiteY0-82" fmla="*/ 0 h 6605987"/>
              <a:gd name="connsiteX1-83" fmla="*/ 2829556 w 3097622"/>
              <a:gd name="connsiteY1-84" fmla="*/ 401969 h 6605987"/>
              <a:gd name="connsiteX2-85" fmla="*/ 3097538 w 3097622"/>
              <a:gd name="connsiteY2-86" fmla="*/ 6589096 h 6605987"/>
              <a:gd name="connsiteX3-87" fmla="*/ 0 w 3097622"/>
              <a:gd name="connsiteY3-88" fmla="*/ 6605987 h 6605987"/>
              <a:gd name="connsiteX4-89" fmla="*/ 8467 w 3097622"/>
              <a:gd name="connsiteY4-90" fmla="*/ 0 h 6605987"/>
              <a:gd name="connsiteX0-91" fmla="*/ 0 w 3089155"/>
              <a:gd name="connsiteY0-92" fmla="*/ 0 h 6589096"/>
              <a:gd name="connsiteX1-93" fmla="*/ 2821089 w 3089155"/>
              <a:gd name="connsiteY1-94" fmla="*/ 401969 h 6589096"/>
              <a:gd name="connsiteX2-95" fmla="*/ 3089071 w 3089155"/>
              <a:gd name="connsiteY2-96" fmla="*/ 6589096 h 6589096"/>
              <a:gd name="connsiteX3-97" fmla="*/ 227546 w 3089155"/>
              <a:gd name="connsiteY3-98" fmla="*/ 6104607 h 6589096"/>
              <a:gd name="connsiteX4-99" fmla="*/ 0 w 3089155"/>
              <a:gd name="connsiteY4-100" fmla="*/ 0 h 6589096"/>
              <a:gd name="connsiteX0-101" fmla="*/ 0 w 3121113"/>
              <a:gd name="connsiteY0-102" fmla="*/ 0 h 6788810"/>
              <a:gd name="connsiteX1-103" fmla="*/ 2853047 w 3121113"/>
              <a:gd name="connsiteY1-104" fmla="*/ 601683 h 6788810"/>
              <a:gd name="connsiteX2-105" fmla="*/ 3121029 w 3121113"/>
              <a:gd name="connsiteY2-106" fmla="*/ 6788810 h 6788810"/>
              <a:gd name="connsiteX3-107" fmla="*/ 259504 w 3121113"/>
              <a:gd name="connsiteY3-108" fmla="*/ 6304321 h 6788810"/>
              <a:gd name="connsiteX4-109" fmla="*/ 0 w 3121113"/>
              <a:gd name="connsiteY4-110" fmla="*/ 0 h 6788810"/>
              <a:gd name="connsiteX0-111" fmla="*/ 0 w 3121100"/>
              <a:gd name="connsiteY0-112" fmla="*/ 0 h 6788810"/>
              <a:gd name="connsiteX1-113" fmla="*/ 2802850 w 3121100"/>
              <a:gd name="connsiteY1-114" fmla="*/ 645355 h 6788810"/>
              <a:gd name="connsiteX2-115" fmla="*/ 3121029 w 3121100"/>
              <a:gd name="connsiteY2-116" fmla="*/ 6788810 h 6788810"/>
              <a:gd name="connsiteX3-117" fmla="*/ 259504 w 3121100"/>
              <a:gd name="connsiteY3-118" fmla="*/ 6304321 h 6788810"/>
              <a:gd name="connsiteX4-119" fmla="*/ 0 w 3121100"/>
              <a:gd name="connsiteY4-120" fmla="*/ 0 h 6788810"/>
              <a:gd name="connsiteX0-121" fmla="*/ 0 w 3121029"/>
              <a:gd name="connsiteY0-122" fmla="*/ 0 h 6788810"/>
              <a:gd name="connsiteX1-123" fmla="*/ 2802850 w 3121029"/>
              <a:gd name="connsiteY1-124" fmla="*/ 645355 h 6788810"/>
              <a:gd name="connsiteX2-125" fmla="*/ 3121029 w 3121029"/>
              <a:gd name="connsiteY2-126" fmla="*/ 6788810 h 6788810"/>
              <a:gd name="connsiteX3-127" fmla="*/ 259504 w 3121029"/>
              <a:gd name="connsiteY3-128" fmla="*/ 6304321 h 6788810"/>
              <a:gd name="connsiteX4-129" fmla="*/ 0 w 3121029"/>
              <a:gd name="connsiteY4-130" fmla="*/ 0 h 6788810"/>
              <a:gd name="connsiteX0-131" fmla="*/ 0 w 3121029"/>
              <a:gd name="connsiteY0-132" fmla="*/ 0 h 6788810"/>
              <a:gd name="connsiteX1-133" fmla="*/ 2802850 w 3121029"/>
              <a:gd name="connsiteY1-134" fmla="*/ 645355 h 6788810"/>
              <a:gd name="connsiteX2-135" fmla="*/ 3121029 w 3121029"/>
              <a:gd name="connsiteY2-136" fmla="*/ 6788810 h 6788810"/>
              <a:gd name="connsiteX3-137" fmla="*/ 259504 w 3121029"/>
              <a:gd name="connsiteY3-138" fmla="*/ 6304321 h 6788810"/>
              <a:gd name="connsiteX4-139" fmla="*/ 0 w 3121029"/>
              <a:gd name="connsiteY4-140" fmla="*/ 0 h 6788810"/>
              <a:gd name="connsiteX0-141" fmla="*/ 0 w 3121029"/>
              <a:gd name="connsiteY0-142" fmla="*/ 0 h 6788810"/>
              <a:gd name="connsiteX1-143" fmla="*/ 2802850 w 3121029"/>
              <a:gd name="connsiteY1-144" fmla="*/ 645355 h 6788810"/>
              <a:gd name="connsiteX2-145" fmla="*/ 3121029 w 3121029"/>
              <a:gd name="connsiteY2-146" fmla="*/ 6788810 h 6788810"/>
              <a:gd name="connsiteX3-147" fmla="*/ 259504 w 3121029"/>
              <a:gd name="connsiteY3-148" fmla="*/ 6304321 h 6788810"/>
              <a:gd name="connsiteX4-149" fmla="*/ 0 w 3121029"/>
              <a:gd name="connsiteY4-150" fmla="*/ 0 h 6788810"/>
              <a:gd name="connsiteX0-151" fmla="*/ 0 w 3121029"/>
              <a:gd name="connsiteY0-152" fmla="*/ 0 h 6788810"/>
              <a:gd name="connsiteX1-153" fmla="*/ 2802850 w 3121029"/>
              <a:gd name="connsiteY1-154" fmla="*/ 645355 h 6788810"/>
              <a:gd name="connsiteX2-155" fmla="*/ 3121029 w 3121029"/>
              <a:gd name="connsiteY2-156" fmla="*/ 6788810 h 6788810"/>
              <a:gd name="connsiteX3-157" fmla="*/ 259504 w 3121029"/>
              <a:gd name="connsiteY3-158" fmla="*/ 6304321 h 6788810"/>
              <a:gd name="connsiteX4-159" fmla="*/ 0 w 3121029"/>
              <a:gd name="connsiteY4-160" fmla="*/ 0 h 6788810"/>
              <a:gd name="connsiteX0-161" fmla="*/ 0 w 3121029"/>
              <a:gd name="connsiteY0-162" fmla="*/ 0 h 6788810"/>
              <a:gd name="connsiteX1-163" fmla="*/ 2820638 w 3121029"/>
              <a:gd name="connsiteY1-164" fmla="*/ 653193 h 6788810"/>
              <a:gd name="connsiteX2-165" fmla="*/ 3121029 w 3121029"/>
              <a:gd name="connsiteY2-166" fmla="*/ 6788810 h 6788810"/>
              <a:gd name="connsiteX3-167" fmla="*/ 259504 w 3121029"/>
              <a:gd name="connsiteY3-168" fmla="*/ 6304321 h 6788810"/>
              <a:gd name="connsiteX4-169" fmla="*/ 0 w 3121029"/>
              <a:gd name="connsiteY4-170" fmla="*/ 0 h 6788810"/>
              <a:gd name="connsiteX0-171" fmla="*/ 0 w 3121029"/>
              <a:gd name="connsiteY0-172" fmla="*/ 0 h 6788810"/>
              <a:gd name="connsiteX1-173" fmla="*/ 2820638 w 3121029"/>
              <a:gd name="connsiteY1-174" fmla="*/ 653193 h 6788810"/>
              <a:gd name="connsiteX2-175" fmla="*/ 3121029 w 3121029"/>
              <a:gd name="connsiteY2-176" fmla="*/ 6788810 h 6788810"/>
              <a:gd name="connsiteX3-177" fmla="*/ 259504 w 3121029"/>
              <a:gd name="connsiteY3-178" fmla="*/ 6304321 h 6788810"/>
              <a:gd name="connsiteX4-179" fmla="*/ 0 w 3121029"/>
              <a:gd name="connsiteY4-180" fmla="*/ 0 h 6788810"/>
              <a:gd name="connsiteX0-181" fmla="*/ 0 w 3131164"/>
              <a:gd name="connsiteY0-182" fmla="*/ 0 h 6782297"/>
              <a:gd name="connsiteX1-183" fmla="*/ 2820638 w 3131164"/>
              <a:gd name="connsiteY1-184" fmla="*/ 653193 h 6782297"/>
              <a:gd name="connsiteX2-185" fmla="*/ 3131164 w 3131164"/>
              <a:gd name="connsiteY2-186" fmla="*/ 6782298 h 6782297"/>
              <a:gd name="connsiteX3-187" fmla="*/ 259504 w 3131164"/>
              <a:gd name="connsiteY3-188" fmla="*/ 6304321 h 6782297"/>
              <a:gd name="connsiteX4-189" fmla="*/ 0 w 3131164"/>
              <a:gd name="connsiteY4-190" fmla="*/ 0 h 6782297"/>
              <a:gd name="connsiteX0-191" fmla="*/ 0 w 3131164"/>
              <a:gd name="connsiteY0-192" fmla="*/ 0 h 6782299"/>
              <a:gd name="connsiteX1-193" fmla="*/ 2820638 w 3131164"/>
              <a:gd name="connsiteY1-194" fmla="*/ 653193 h 6782299"/>
              <a:gd name="connsiteX2-195" fmla="*/ 3131164 w 3131164"/>
              <a:gd name="connsiteY2-196" fmla="*/ 6782298 h 6782299"/>
              <a:gd name="connsiteX3-197" fmla="*/ 259504 w 3131164"/>
              <a:gd name="connsiteY3-198" fmla="*/ 6304321 h 6782299"/>
              <a:gd name="connsiteX4-199" fmla="*/ 0 w 3131164"/>
              <a:gd name="connsiteY4-200" fmla="*/ 0 h 6782299"/>
              <a:gd name="connsiteX0-201" fmla="*/ 0 w 3131164"/>
              <a:gd name="connsiteY0-202" fmla="*/ 0 h 6782297"/>
              <a:gd name="connsiteX1-203" fmla="*/ 2820638 w 3131164"/>
              <a:gd name="connsiteY1-204" fmla="*/ 653193 h 6782297"/>
              <a:gd name="connsiteX2-205" fmla="*/ 3131164 w 3131164"/>
              <a:gd name="connsiteY2-206" fmla="*/ 6782298 h 6782297"/>
              <a:gd name="connsiteX3-207" fmla="*/ 259504 w 3131164"/>
              <a:gd name="connsiteY3-208" fmla="*/ 6304321 h 6782297"/>
              <a:gd name="connsiteX4-209" fmla="*/ 0 w 3131164"/>
              <a:gd name="connsiteY4-210" fmla="*/ 0 h 6782297"/>
              <a:gd name="connsiteX0-211" fmla="*/ 0 w 3131164"/>
              <a:gd name="connsiteY0-212" fmla="*/ 0 h 6782299"/>
              <a:gd name="connsiteX1-213" fmla="*/ 2820638 w 3131164"/>
              <a:gd name="connsiteY1-214" fmla="*/ 653193 h 6782299"/>
              <a:gd name="connsiteX2-215" fmla="*/ 3131164 w 3131164"/>
              <a:gd name="connsiteY2-216" fmla="*/ 6782298 h 6782299"/>
              <a:gd name="connsiteX3-217" fmla="*/ 289081 w 3131164"/>
              <a:gd name="connsiteY3-218" fmla="*/ 5977048 h 6782299"/>
              <a:gd name="connsiteX4-219" fmla="*/ 0 w 3131164"/>
              <a:gd name="connsiteY4-220" fmla="*/ 0 h 6782299"/>
              <a:gd name="connsiteX0-221" fmla="*/ 0 w 3073559"/>
              <a:gd name="connsiteY0-222" fmla="*/ 0 h 7069780"/>
              <a:gd name="connsiteX1-223" fmla="*/ 2763033 w 3073559"/>
              <a:gd name="connsiteY1-224" fmla="*/ 940675 h 7069780"/>
              <a:gd name="connsiteX2-225" fmla="*/ 3073559 w 3073559"/>
              <a:gd name="connsiteY2-226" fmla="*/ 7069780 h 7069780"/>
              <a:gd name="connsiteX3-227" fmla="*/ 231476 w 3073559"/>
              <a:gd name="connsiteY3-228" fmla="*/ 6264530 h 7069780"/>
              <a:gd name="connsiteX4-229" fmla="*/ 0 w 3073559"/>
              <a:gd name="connsiteY4-230" fmla="*/ 0 h 7069780"/>
              <a:gd name="connsiteX0-231" fmla="*/ 0 w 3073559"/>
              <a:gd name="connsiteY0-232" fmla="*/ 0 h 7069780"/>
              <a:gd name="connsiteX1-233" fmla="*/ 2763033 w 3073559"/>
              <a:gd name="connsiteY1-234" fmla="*/ 940675 h 7069780"/>
              <a:gd name="connsiteX2-235" fmla="*/ 3073559 w 3073559"/>
              <a:gd name="connsiteY2-236" fmla="*/ 7069780 h 7069780"/>
              <a:gd name="connsiteX3-237" fmla="*/ 231476 w 3073559"/>
              <a:gd name="connsiteY3-238" fmla="*/ 6264530 h 7069780"/>
              <a:gd name="connsiteX4-239" fmla="*/ 0 w 3073559"/>
              <a:gd name="connsiteY4-240" fmla="*/ 0 h 7069780"/>
              <a:gd name="connsiteX0-241" fmla="*/ 0 w 3073559"/>
              <a:gd name="connsiteY0-242" fmla="*/ 0 h 7069780"/>
              <a:gd name="connsiteX1-243" fmla="*/ 2763033 w 3073559"/>
              <a:gd name="connsiteY1-244" fmla="*/ 940675 h 7069780"/>
              <a:gd name="connsiteX2-245" fmla="*/ 3073559 w 3073559"/>
              <a:gd name="connsiteY2-246" fmla="*/ 7069780 h 7069780"/>
              <a:gd name="connsiteX3-247" fmla="*/ 231476 w 3073559"/>
              <a:gd name="connsiteY3-248" fmla="*/ 6264530 h 7069780"/>
              <a:gd name="connsiteX4-249" fmla="*/ 0 w 3073559"/>
              <a:gd name="connsiteY4-250" fmla="*/ 0 h 7069780"/>
              <a:gd name="connsiteX0-251" fmla="*/ 0 w 3193668"/>
              <a:gd name="connsiteY0-252" fmla="*/ 0 h 6869923"/>
              <a:gd name="connsiteX1-253" fmla="*/ 2763033 w 3193668"/>
              <a:gd name="connsiteY1-254" fmla="*/ 940675 h 6869923"/>
              <a:gd name="connsiteX2-255" fmla="*/ 3193668 w 3193668"/>
              <a:gd name="connsiteY2-256" fmla="*/ 6869923 h 6869923"/>
              <a:gd name="connsiteX3-257" fmla="*/ 231476 w 3193668"/>
              <a:gd name="connsiteY3-258" fmla="*/ 6264530 h 6869923"/>
              <a:gd name="connsiteX4-259" fmla="*/ 0 w 3193668"/>
              <a:gd name="connsiteY4-260" fmla="*/ 0 h 6869923"/>
              <a:gd name="connsiteX0-261" fmla="*/ 0 w 3193668"/>
              <a:gd name="connsiteY0-262" fmla="*/ 0 h 7745897"/>
              <a:gd name="connsiteX1-263" fmla="*/ 2763033 w 3193668"/>
              <a:gd name="connsiteY1-264" fmla="*/ 940675 h 7745897"/>
              <a:gd name="connsiteX2-265" fmla="*/ 3193668 w 3193668"/>
              <a:gd name="connsiteY2-266" fmla="*/ 6869923 h 7745897"/>
              <a:gd name="connsiteX3-267" fmla="*/ 939234 w 3193668"/>
              <a:gd name="connsiteY3-268" fmla="*/ 7745897 h 7745897"/>
              <a:gd name="connsiteX4-269" fmla="*/ 0 w 3193668"/>
              <a:gd name="connsiteY4-270" fmla="*/ 0 h 7745897"/>
              <a:gd name="connsiteX0-271" fmla="*/ 0 w 2608952"/>
              <a:gd name="connsiteY0-272" fmla="*/ 1087803 h 6805222"/>
              <a:gd name="connsiteX1-273" fmla="*/ 2178317 w 2608952"/>
              <a:gd name="connsiteY1-274" fmla="*/ 0 h 6805222"/>
              <a:gd name="connsiteX2-275" fmla="*/ 2608952 w 2608952"/>
              <a:gd name="connsiteY2-276" fmla="*/ 5929248 h 6805222"/>
              <a:gd name="connsiteX3-277" fmla="*/ 354518 w 2608952"/>
              <a:gd name="connsiteY3-278" fmla="*/ 6805222 h 6805222"/>
              <a:gd name="connsiteX4-279" fmla="*/ 0 w 2608952"/>
              <a:gd name="connsiteY4-280" fmla="*/ 1087803 h 6805222"/>
              <a:gd name="connsiteX0-281" fmla="*/ 0 w 2608952"/>
              <a:gd name="connsiteY0-282" fmla="*/ 1087803 h 6805222"/>
              <a:gd name="connsiteX1-283" fmla="*/ 2178317 w 2608952"/>
              <a:gd name="connsiteY1-284" fmla="*/ 0 h 6805222"/>
              <a:gd name="connsiteX2-285" fmla="*/ 2608952 w 2608952"/>
              <a:gd name="connsiteY2-286" fmla="*/ 5929248 h 6805222"/>
              <a:gd name="connsiteX3-287" fmla="*/ 354518 w 2608952"/>
              <a:gd name="connsiteY3-288" fmla="*/ 6805222 h 6805222"/>
              <a:gd name="connsiteX4-289" fmla="*/ 0 w 2608952"/>
              <a:gd name="connsiteY4-290" fmla="*/ 1087803 h 6805222"/>
              <a:gd name="connsiteX0-291" fmla="*/ 0 w 2608952"/>
              <a:gd name="connsiteY0-292" fmla="*/ 1087803 h 6805222"/>
              <a:gd name="connsiteX1-293" fmla="*/ 2178317 w 2608952"/>
              <a:gd name="connsiteY1-294" fmla="*/ 0 h 6805222"/>
              <a:gd name="connsiteX2-295" fmla="*/ 2608952 w 2608952"/>
              <a:gd name="connsiteY2-296" fmla="*/ 5929248 h 6805222"/>
              <a:gd name="connsiteX3-297" fmla="*/ 354518 w 2608952"/>
              <a:gd name="connsiteY3-298" fmla="*/ 6805222 h 6805222"/>
              <a:gd name="connsiteX4-299" fmla="*/ 0 w 2608952"/>
              <a:gd name="connsiteY4-300" fmla="*/ 1087803 h 6805222"/>
              <a:gd name="connsiteX0-301" fmla="*/ 0 w 2608952"/>
              <a:gd name="connsiteY0-302" fmla="*/ 1016004 h 6733423"/>
              <a:gd name="connsiteX1-303" fmla="*/ 2191344 w 2608952"/>
              <a:gd name="connsiteY1-304" fmla="*/ 0 h 6733423"/>
              <a:gd name="connsiteX2-305" fmla="*/ 2608952 w 2608952"/>
              <a:gd name="connsiteY2-306" fmla="*/ 5857449 h 6733423"/>
              <a:gd name="connsiteX3-307" fmla="*/ 354518 w 2608952"/>
              <a:gd name="connsiteY3-308" fmla="*/ 6733423 h 6733423"/>
              <a:gd name="connsiteX4-309" fmla="*/ 0 w 2608952"/>
              <a:gd name="connsiteY4-310" fmla="*/ 1016004 h 6733423"/>
              <a:gd name="connsiteX0-311" fmla="*/ 0 w 2631463"/>
              <a:gd name="connsiteY0-312" fmla="*/ 1006159 h 6733423"/>
              <a:gd name="connsiteX1-313" fmla="*/ 2213855 w 2631463"/>
              <a:gd name="connsiteY1-314" fmla="*/ 0 h 6733423"/>
              <a:gd name="connsiteX2-315" fmla="*/ 2631463 w 2631463"/>
              <a:gd name="connsiteY2-316" fmla="*/ 5857449 h 6733423"/>
              <a:gd name="connsiteX3-317" fmla="*/ 377029 w 2631463"/>
              <a:gd name="connsiteY3-318" fmla="*/ 6733423 h 6733423"/>
              <a:gd name="connsiteX4-319" fmla="*/ 0 w 2631463"/>
              <a:gd name="connsiteY4-320" fmla="*/ 1006159 h 6733423"/>
              <a:gd name="connsiteX0-321" fmla="*/ 0 w 2631463"/>
              <a:gd name="connsiteY0-322" fmla="*/ 1006159 h 6733423"/>
              <a:gd name="connsiteX1-323" fmla="*/ 2213855 w 2631463"/>
              <a:gd name="connsiteY1-324" fmla="*/ 0 h 6733423"/>
              <a:gd name="connsiteX2-325" fmla="*/ 2631463 w 2631463"/>
              <a:gd name="connsiteY2-326" fmla="*/ 5857449 h 6733423"/>
              <a:gd name="connsiteX3-327" fmla="*/ 377029 w 2631463"/>
              <a:gd name="connsiteY3-328" fmla="*/ 6733423 h 6733423"/>
              <a:gd name="connsiteX4-329" fmla="*/ 0 w 2631463"/>
              <a:gd name="connsiteY4-330" fmla="*/ 1006159 h 6733423"/>
              <a:gd name="connsiteX0-331" fmla="*/ 0 w 2631463"/>
              <a:gd name="connsiteY0-332" fmla="*/ 1006159 h 6733423"/>
              <a:gd name="connsiteX1-333" fmla="*/ 2213855 w 2631463"/>
              <a:gd name="connsiteY1-334" fmla="*/ 0 h 6733423"/>
              <a:gd name="connsiteX2-335" fmla="*/ 2631463 w 2631463"/>
              <a:gd name="connsiteY2-336" fmla="*/ 5857449 h 6733423"/>
              <a:gd name="connsiteX3-337" fmla="*/ 377029 w 2631463"/>
              <a:gd name="connsiteY3-338" fmla="*/ 6733423 h 6733423"/>
              <a:gd name="connsiteX4-339" fmla="*/ 0 w 2631463"/>
              <a:gd name="connsiteY4-340" fmla="*/ 1006159 h 6733423"/>
              <a:gd name="connsiteX0-341" fmla="*/ 0 w 2631463"/>
              <a:gd name="connsiteY0-342" fmla="*/ 1006159 h 6733423"/>
              <a:gd name="connsiteX1-343" fmla="*/ 2213855 w 2631463"/>
              <a:gd name="connsiteY1-344" fmla="*/ 0 h 6733423"/>
              <a:gd name="connsiteX2-345" fmla="*/ 2631463 w 2631463"/>
              <a:gd name="connsiteY2-346" fmla="*/ 5857449 h 6733423"/>
              <a:gd name="connsiteX3-347" fmla="*/ 377029 w 2631463"/>
              <a:gd name="connsiteY3-348" fmla="*/ 6733423 h 6733423"/>
              <a:gd name="connsiteX4-349" fmla="*/ 0 w 2631463"/>
              <a:gd name="connsiteY4-350" fmla="*/ 1006159 h 6733423"/>
              <a:gd name="connsiteX0-351" fmla="*/ 0 w 2647460"/>
              <a:gd name="connsiteY0-352" fmla="*/ 1006159 h 6733423"/>
              <a:gd name="connsiteX1-353" fmla="*/ 2213855 w 2647460"/>
              <a:gd name="connsiteY1-354" fmla="*/ 0 h 6733423"/>
              <a:gd name="connsiteX2-355" fmla="*/ 2647460 w 2647460"/>
              <a:gd name="connsiteY2-356" fmla="*/ 5831394 h 6733423"/>
              <a:gd name="connsiteX3-357" fmla="*/ 377029 w 2647460"/>
              <a:gd name="connsiteY3-358" fmla="*/ 6733423 h 6733423"/>
              <a:gd name="connsiteX4-359" fmla="*/ 0 w 2647460"/>
              <a:gd name="connsiteY4-360" fmla="*/ 1006159 h 6733423"/>
              <a:gd name="connsiteX0-361" fmla="*/ 0 w 2647460"/>
              <a:gd name="connsiteY0-362" fmla="*/ 1006159 h 6733423"/>
              <a:gd name="connsiteX1-363" fmla="*/ 2213855 w 2647460"/>
              <a:gd name="connsiteY1-364" fmla="*/ 0 h 6733423"/>
              <a:gd name="connsiteX2-365" fmla="*/ 2647460 w 2647460"/>
              <a:gd name="connsiteY2-366" fmla="*/ 5831394 h 6733423"/>
              <a:gd name="connsiteX3-367" fmla="*/ 377029 w 2647460"/>
              <a:gd name="connsiteY3-368" fmla="*/ 6733423 h 6733423"/>
              <a:gd name="connsiteX4-369" fmla="*/ 0 w 2647460"/>
              <a:gd name="connsiteY4-370" fmla="*/ 1006159 h 6733423"/>
              <a:gd name="connsiteX0-371" fmla="*/ 0 w 2647460"/>
              <a:gd name="connsiteY0-372" fmla="*/ 0 h 5727264"/>
              <a:gd name="connsiteX1-373" fmla="*/ 2325356 w 2647460"/>
              <a:gd name="connsiteY1-374" fmla="*/ 619690 h 5727264"/>
              <a:gd name="connsiteX2-375" fmla="*/ 2647460 w 2647460"/>
              <a:gd name="connsiteY2-376" fmla="*/ 4825235 h 5727264"/>
              <a:gd name="connsiteX3-377" fmla="*/ 377029 w 2647460"/>
              <a:gd name="connsiteY3-378" fmla="*/ 5727264 h 5727264"/>
              <a:gd name="connsiteX4-379" fmla="*/ 0 w 2647460"/>
              <a:gd name="connsiteY4-380" fmla="*/ 0 h 5727264"/>
              <a:gd name="connsiteX0-381" fmla="*/ 0 w 2688146"/>
              <a:gd name="connsiteY0-382" fmla="*/ 0 h 6303102"/>
              <a:gd name="connsiteX1-383" fmla="*/ 2325356 w 2688146"/>
              <a:gd name="connsiteY1-384" fmla="*/ 619690 h 6303102"/>
              <a:gd name="connsiteX2-385" fmla="*/ 2688146 w 2688146"/>
              <a:gd name="connsiteY2-386" fmla="*/ 6303102 h 6303102"/>
              <a:gd name="connsiteX3-387" fmla="*/ 377029 w 2688146"/>
              <a:gd name="connsiteY3-388" fmla="*/ 5727264 h 6303102"/>
              <a:gd name="connsiteX4-389" fmla="*/ 0 w 2688146"/>
              <a:gd name="connsiteY4-390" fmla="*/ 0 h 6303102"/>
              <a:gd name="connsiteX0-391" fmla="*/ 0 w 2688146"/>
              <a:gd name="connsiteY0-392" fmla="*/ 0 h 6303102"/>
              <a:gd name="connsiteX1-393" fmla="*/ 2325356 w 2688146"/>
              <a:gd name="connsiteY1-394" fmla="*/ 619690 h 6303102"/>
              <a:gd name="connsiteX2-395" fmla="*/ 2688146 w 2688146"/>
              <a:gd name="connsiteY2-396" fmla="*/ 6303102 h 6303102"/>
              <a:gd name="connsiteX3-397" fmla="*/ 284193 w 2688146"/>
              <a:gd name="connsiteY3-398" fmla="*/ 5848628 h 6303102"/>
              <a:gd name="connsiteX4-399" fmla="*/ 0 w 2688146"/>
              <a:gd name="connsiteY4-400" fmla="*/ 0 h 6303102"/>
              <a:gd name="connsiteX0-401" fmla="*/ 0 w 2688146"/>
              <a:gd name="connsiteY0-402" fmla="*/ 0 h 6303102"/>
              <a:gd name="connsiteX1-403" fmla="*/ 2325356 w 2688146"/>
              <a:gd name="connsiteY1-404" fmla="*/ 619690 h 6303102"/>
              <a:gd name="connsiteX2-405" fmla="*/ 2688146 w 2688146"/>
              <a:gd name="connsiteY2-406" fmla="*/ 6303102 h 6303102"/>
              <a:gd name="connsiteX3-407" fmla="*/ 284193 w 2688146"/>
              <a:gd name="connsiteY3-408" fmla="*/ 5848628 h 6303102"/>
              <a:gd name="connsiteX4-409" fmla="*/ 0 w 2688146"/>
              <a:gd name="connsiteY4-410" fmla="*/ 0 h 6303102"/>
              <a:gd name="connsiteX0-411" fmla="*/ 0 w 2688146"/>
              <a:gd name="connsiteY0-412" fmla="*/ 0 h 6303102"/>
              <a:gd name="connsiteX1-413" fmla="*/ 2325356 w 2688146"/>
              <a:gd name="connsiteY1-414" fmla="*/ 619690 h 6303102"/>
              <a:gd name="connsiteX2-415" fmla="*/ 2688146 w 2688146"/>
              <a:gd name="connsiteY2-416" fmla="*/ 6303102 h 6303102"/>
              <a:gd name="connsiteX3-417" fmla="*/ 284193 w 2688146"/>
              <a:gd name="connsiteY3-418" fmla="*/ 5848628 h 6303102"/>
              <a:gd name="connsiteX4-419" fmla="*/ 0 w 2688146"/>
              <a:gd name="connsiteY4-420" fmla="*/ 0 h 6303102"/>
              <a:gd name="connsiteX0-421" fmla="*/ 0 w 2688146"/>
              <a:gd name="connsiteY0-422" fmla="*/ 0 h 6303102"/>
              <a:gd name="connsiteX1-423" fmla="*/ 2325356 w 2688146"/>
              <a:gd name="connsiteY1-424" fmla="*/ 619690 h 6303102"/>
              <a:gd name="connsiteX2-425" fmla="*/ 2688146 w 2688146"/>
              <a:gd name="connsiteY2-426" fmla="*/ 6303102 h 6303102"/>
              <a:gd name="connsiteX3-427" fmla="*/ 284193 w 2688146"/>
              <a:gd name="connsiteY3-428" fmla="*/ 5848628 h 6303102"/>
              <a:gd name="connsiteX4-429" fmla="*/ 0 w 2688146"/>
              <a:gd name="connsiteY4-430" fmla="*/ 0 h 6303102"/>
              <a:gd name="connsiteX0-431" fmla="*/ 0 w 2712147"/>
              <a:gd name="connsiteY0-432" fmla="*/ 0 h 6345462"/>
              <a:gd name="connsiteX1-433" fmla="*/ 2349357 w 2712147"/>
              <a:gd name="connsiteY1-434" fmla="*/ 662050 h 6345462"/>
              <a:gd name="connsiteX2-435" fmla="*/ 2712147 w 2712147"/>
              <a:gd name="connsiteY2-436" fmla="*/ 6345462 h 6345462"/>
              <a:gd name="connsiteX3-437" fmla="*/ 308194 w 2712147"/>
              <a:gd name="connsiteY3-438" fmla="*/ 5890988 h 6345462"/>
              <a:gd name="connsiteX4-439" fmla="*/ 0 w 2712147"/>
              <a:gd name="connsiteY4-440" fmla="*/ 0 h 6345462"/>
              <a:gd name="connsiteX0-441" fmla="*/ 0 w 2684680"/>
              <a:gd name="connsiteY0-442" fmla="*/ 0 h 6392082"/>
              <a:gd name="connsiteX1-443" fmla="*/ 2349357 w 2684680"/>
              <a:gd name="connsiteY1-444" fmla="*/ 662050 h 6392082"/>
              <a:gd name="connsiteX2-445" fmla="*/ 2684680 w 2684680"/>
              <a:gd name="connsiteY2-446" fmla="*/ 6392082 h 6392082"/>
              <a:gd name="connsiteX3-447" fmla="*/ 308194 w 2684680"/>
              <a:gd name="connsiteY3-448" fmla="*/ 5890988 h 6392082"/>
              <a:gd name="connsiteX4-449" fmla="*/ 0 w 2684680"/>
              <a:gd name="connsiteY4-450" fmla="*/ 0 h 6392082"/>
              <a:gd name="connsiteX0-451" fmla="*/ 0 w 2686734"/>
              <a:gd name="connsiteY0-452" fmla="*/ 0 h 6405216"/>
              <a:gd name="connsiteX1-453" fmla="*/ 2351411 w 2686734"/>
              <a:gd name="connsiteY1-454" fmla="*/ 675184 h 6405216"/>
              <a:gd name="connsiteX2-455" fmla="*/ 2686734 w 2686734"/>
              <a:gd name="connsiteY2-456" fmla="*/ 6405216 h 6405216"/>
              <a:gd name="connsiteX3-457" fmla="*/ 310248 w 2686734"/>
              <a:gd name="connsiteY3-458" fmla="*/ 5904122 h 6405216"/>
              <a:gd name="connsiteX4-459" fmla="*/ 0 w 2686734"/>
              <a:gd name="connsiteY4-460" fmla="*/ 0 h 6405216"/>
              <a:gd name="connsiteX0-461" fmla="*/ 0 w 2686734"/>
              <a:gd name="connsiteY0-462" fmla="*/ 0 h 6405216"/>
              <a:gd name="connsiteX1-463" fmla="*/ 2351411 w 2686734"/>
              <a:gd name="connsiteY1-464" fmla="*/ 675184 h 6405216"/>
              <a:gd name="connsiteX2-465" fmla="*/ 2686734 w 2686734"/>
              <a:gd name="connsiteY2-466" fmla="*/ 6405216 h 6405216"/>
              <a:gd name="connsiteX3-467" fmla="*/ 310248 w 2686734"/>
              <a:gd name="connsiteY3-468" fmla="*/ 5904122 h 6405216"/>
              <a:gd name="connsiteX4-469" fmla="*/ 0 w 2686734"/>
              <a:gd name="connsiteY4-470" fmla="*/ 0 h 6405216"/>
              <a:gd name="connsiteX0-471" fmla="*/ 0 w 2686734"/>
              <a:gd name="connsiteY0-472" fmla="*/ 0 h 6405216"/>
              <a:gd name="connsiteX1-473" fmla="*/ 2334041 w 2686734"/>
              <a:gd name="connsiteY1-474" fmla="*/ 638188 h 6405216"/>
              <a:gd name="connsiteX2-475" fmla="*/ 2686734 w 2686734"/>
              <a:gd name="connsiteY2-476" fmla="*/ 6405216 h 6405216"/>
              <a:gd name="connsiteX3-477" fmla="*/ 310248 w 2686734"/>
              <a:gd name="connsiteY3-478" fmla="*/ 5904122 h 6405216"/>
              <a:gd name="connsiteX4-479" fmla="*/ 0 w 2686734"/>
              <a:gd name="connsiteY4-480" fmla="*/ 0 h 6405216"/>
              <a:gd name="connsiteX0-481" fmla="*/ 0 w 2686734"/>
              <a:gd name="connsiteY0-482" fmla="*/ 0 h 6405216"/>
              <a:gd name="connsiteX1-483" fmla="*/ 2338149 w 2686734"/>
              <a:gd name="connsiteY1-484" fmla="*/ 664456 h 6405216"/>
              <a:gd name="connsiteX2-485" fmla="*/ 2686734 w 2686734"/>
              <a:gd name="connsiteY2-486" fmla="*/ 6405216 h 6405216"/>
              <a:gd name="connsiteX3-487" fmla="*/ 310248 w 2686734"/>
              <a:gd name="connsiteY3-488" fmla="*/ 5904122 h 6405216"/>
              <a:gd name="connsiteX4-489" fmla="*/ 0 w 2686734"/>
              <a:gd name="connsiteY4-490" fmla="*/ 0 h 6405216"/>
              <a:gd name="connsiteX0-491" fmla="*/ 0 w 2686734"/>
              <a:gd name="connsiteY0-492" fmla="*/ 0 h 6405216"/>
              <a:gd name="connsiteX1-493" fmla="*/ 2370664 w 2686734"/>
              <a:gd name="connsiteY1-494" fmla="*/ 576028 h 6405216"/>
              <a:gd name="connsiteX2-495" fmla="*/ 2686734 w 2686734"/>
              <a:gd name="connsiteY2-496" fmla="*/ 6405216 h 6405216"/>
              <a:gd name="connsiteX3-497" fmla="*/ 310248 w 2686734"/>
              <a:gd name="connsiteY3-498" fmla="*/ 5904122 h 6405216"/>
              <a:gd name="connsiteX4-499" fmla="*/ 0 w 2686734"/>
              <a:gd name="connsiteY4-500" fmla="*/ 0 h 6405216"/>
              <a:gd name="connsiteX0-501" fmla="*/ 0 w 2686734"/>
              <a:gd name="connsiteY0-502" fmla="*/ 0 h 6405216"/>
              <a:gd name="connsiteX1-503" fmla="*/ 2331518 w 2686734"/>
              <a:gd name="connsiteY1-504" fmla="*/ 659092 h 6405216"/>
              <a:gd name="connsiteX2-505" fmla="*/ 2686734 w 2686734"/>
              <a:gd name="connsiteY2-506" fmla="*/ 6405216 h 6405216"/>
              <a:gd name="connsiteX3-507" fmla="*/ 310248 w 2686734"/>
              <a:gd name="connsiteY3-508" fmla="*/ 5904122 h 6405216"/>
              <a:gd name="connsiteX4-509" fmla="*/ 0 w 2686734"/>
              <a:gd name="connsiteY4-510" fmla="*/ 0 h 6405216"/>
              <a:gd name="connsiteX0-511" fmla="*/ 0 w 2686734"/>
              <a:gd name="connsiteY0-512" fmla="*/ 0 h 6405216"/>
              <a:gd name="connsiteX1-513" fmla="*/ 2331518 w 2686734"/>
              <a:gd name="connsiteY1-514" fmla="*/ 659092 h 6405216"/>
              <a:gd name="connsiteX2-515" fmla="*/ 2686734 w 2686734"/>
              <a:gd name="connsiteY2-516" fmla="*/ 6405216 h 6405216"/>
              <a:gd name="connsiteX3-517" fmla="*/ 291937 w 2686734"/>
              <a:gd name="connsiteY3-518" fmla="*/ 5935202 h 6405216"/>
              <a:gd name="connsiteX4-519" fmla="*/ 0 w 2686734"/>
              <a:gd name="connsiteY4-520" fmla="*/ 0 h 6405216"/>
              <a:gd name="connsiteX0-521" fmla="*/ 0 w 2686734"/>
              <a:gd name="connsiteY0-522" fmla="*/ 0 h 6405216"/>
              <a:gd name="connsiteX1-523" fmla="*/ 2331518 w 2686734"/>
              <a:gd name="connsiteY1-524" fmla="*/ 659092 h 6405216"/>
              <a:gd name="connsiteX2-525" fmla="*/ 2686734 w 2686734"/>
              <a:gd name="connsiteY2-526" fmla="*/ 6405216 h 6405216"/>
              <a:gd name="connsiteX3-527" fmla="*/ 276621 w 2686734"/>
              <a:gd name="connsiteY3-528" fmla="*/ 5911341 h 6405216"/>
              <a:gd name="connsiteX4-529" fmla="*/ 0 w 2686734"/>
              <a:gd name="connsiteY4-530" fmla="*/ 0 h 6405216"/>
              <a:gd name="connsiteX0-531" fmla="*/ 0 w 2686734"/>
              <a:gd name="connsiteY0-532" fmla="*/ 0 h 6405216"/>
              <a:gd name="connsiteX1-533" fmla="*/ 2331518 w 2686734"/>
              <a:gd name="connsiteY1-534" fmla="*/ 659092 h 6405216"/>
              <a:gd name="connsiteX2-535" fmla="*/ 2686734 w 2686734"/>
              <a:gd name="connsiteY2-536" fmla="*/ 6405216 h 6405216"/>
              <a:gd name="connsiteX3-537" fmla="*/ 276621 w 2686734"/>
              <a:gd name="connsiteY3-538" fmla="*/ 5911341 h 6405216"/>
              <a:gd name="connsiteX4-539" fmla="*/ 0 w 2686734"/>
              <a:gd name="connsiteY4-540" fmla="*/ 0 h 6405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86734" h="6405216">
                <a:moveTo>
                  <a:pt x="0" y="0"/>
                </a:moveTo>
                <a:lnTo>
                  <a:pt x="2331518" y="659092"/>
                </a:lnTo>
                <a:cubicBezTo>
                  <a:pt x="2479204" y="3079239"/>
                  <a:pt x="2505306" y="3654741"/>
                  <a:pt x="2686734" y="6405216"/>
                </a:cubicBezTo>
                <a:lnTo>
                  <a:pt x="276621" y="5911341"/>
                </a:lnTo>
                <a:cubicBezTo>
                  <a:pt x="179686" y="3553951"/>
                  <a:pt x="98590" y="2363605"/>
                  <a:pt x="0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vert="vert" lIns="719873" tIns="719873" rIns="719873" bIns="719873" anchor="ctr"/>
          <a:lstStyle>
            <a:lvl1pPr marL="0" indent="0" algn="ctr" rtl="0" eaLnBrk="0" fontAlgn="base" hangingPunct="0">
              <a:spcBef>
                <a:spcPts val="475"/>
              </a:spcBef>
              <a:spcAft>
                <a:spcPts val="475"/>
              </a:spcAft>
              <a:buFont typeface="Arial" panose="020B0604020202020204" pitchFamily="34" charset="0"/>
              <a:buNone/>
              <a:defRPr sz="1265" kern="1200">
                <a:solidFill>
                  <a:schemeClr val="accent6"/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5" name="Rounded Rectangle 48"/>
          <p:cNvSpPr/>
          <p:nvPr/>
        </p:nvSpPr>
        <p:spPr>
          <a:xfrm>
            <a:off x="6771088" y="1888271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FF5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7" name="Text Placeholder 7"/>
          <p:cNvSpPr txBox="1"/>
          <p:nvPr/>
        </p:nvSpPr>
        <p:spPr>
          <a:xfrm>
            <a:off x="7673342" y="1840354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48" name="Text Placeholder 2"/>
          <p:cNvSpPr txBox="1"/>
          <p:nvPr/>
        </p:nvSpPr>
        <p:spPr>
          <a:xfrm>
            <a:off x="7673342" y="2225199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9" name="Rounded Rectangle 52"/>
          <p:cNvSpPr/>
          <p:nvPr/>
        </p:nvSpPr>
        <p:spPr>
          <a:xfrm>
            <a:off x="4326229" y="3968009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FF5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812348" y="3920093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52" name="Text Placeholder 2"/>
          <p:cNvSpPr txBox="1"/>
          <p:nvPr/>
        </p:nvSpPr>
        <p:spPr>
          <a:xfrm>
            <a:off x="812348" y="4304937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3" name="Rounded Rectangle 57"/>
          <p:cNvSpPr/>
          <p:nvPr/>
        </p:nvSpPr>
        <p:spPr>
          <a:xfrm>
            <a:off x="7908904" y="3284534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FF5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8811159" y="3236617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56" name="Text Placeholder 2"/>
          <p:cNvSpPr txBox="1"/>
          <p:nvPr/>
        </p:nvSpPr>
        <p:spPr>
          <a:xfrm>
            <a:off x="8811159" y="3621461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7" name="Rounded Rectangle 67"/>
          <p:cNvSpPr/>
          <p:nvPr/>
        </p:nvSpPr>
        <p:spPr>
          <a:xfrm>
            <a:off x="5404224" y="5365302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FF5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1890342" y="5317384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60" name="Text Placeholder 2"/>
          <p:cNvSpPr txBox="1"/>
          <p:nvPr/>
        </p:nvSpPr>
        <p:spPr>
          <a:xfrm>
            <a:off x="1890342" y="5702228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明年工作计划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animBg="1"/>
      <p:bldP spid="5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animBg="1"/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/>
        </p:nvSpPr>
        <p:spPr bwMode="auto">
          <a:xfrm rot="5400000">
            <a:off x="10298634" y="2565749"/>
            <a:ext cx="1321296" cy="3878871"/>
          </a:xfrm>
          <a:custGeom>
            <a:avLst/>
            <a:gdLst>
              <a:gd name="connsiteX0" fmla="*/ 0 w 1253008"/>
              <a:gd name="connsiteY0" fmla="*/ 3081115 h 3678400"/>
              <a:gd name="connsiteX1" fmla="*/ 0 w 1253008"/>
              <a:gd name="connsiteY1" fmla="*/ 103674 h 3678400"/>
              <a:gd name="connsiteX2" fmla="*/ 103675 w 1253008"/>
              <a:gd name="connsiteY2" fmla="*/ 0 h 3678400"/>
              <a:gd name="connsiteX3" fmla="*/ 325621 w 1253008"/>
              <a:gd name="connsiteY3" fmla="*/ 0 h 3678400"/>
              <a:gd name="connsiteX4" fmla="*/ 429296 w 1253008"/>
              <a:gd name="connsiteY4" fmla="*/ 103674 h 3678400"/>
              <a:gd name="connsiteX5" fmla="*/ 429296 w 1253008"/>
              <a:gd name="connsiteY5" fmla="*/ 3020727 h 3678400"/>
              <a:gd name="connsiteX6" fmla="*/ 435077 w 1253008"/>
              <a:gd name="connsiteY6" fmla="*/ 3028006 h 3678400"/>
              <a:gd name="connsiteX7" fmla="*/ 629745 w 1253008"/>
              <a:gd name="connsiteY7" fmla="*/ 3047864 h 3678400"/>
              <a:gd name="connsiteX8" fmla="*/ 629745 w 1253008"/>
              <a:gd name="connsiteY8" fmla="*/ 3046873 h 3678400"/>
              <a:gd name="connsiteX9" fmla="*/ 1224810 w 1253008"/>
              <a:gd name="connsiteY9" fmla="*/ 3505788 h 3678400"/>
              <a:gd name="connsiteX10" fmla="*/ 919535 w 1253008"/>
              <a:gd name="connsiteY10" fmla="*/ 3675675 h 3678400"/>
              <a:gd name="connsiteX11" fmla="*/ 824413 w 1253008"/>
              <a:gd name="connsiteY11" fmla="*/ 3496963 h 3678400"/>
              <a:gd name="connsiteX12" fmla="*/ 629745 w 1253008"/>
              <a:gd name="connsiteY12" fmla="*/ 3477106 h 3678400"/>
              <a:gd name="connsiteX13" fmla="*/ 629745 w 1253008"/>
              <a:gd name="connsiteY13" fmla="*/ 3478097 h 3678400"/>
              <a:gd name="connsiteX14" fmla="*/ 9137 w 1253008"/>
              <a:gd name="connsiteY14" fmla="*/ 3138358 h 3678400"/>
              <a:gd name="connsiteX15" fmla="*/ 9348 w 1253008"/>
              <a:gd name="connsiteY15" fmla="*/ 3123250 h 3678400"/>
              <a:gd name="connsiteX16" fmla="*/ 8147 w 1253008"/>
              <a:gd name="connsiteY16" fmla="*/ 3121470 h 3678400"/>
              <a:gd name="connsiteX17" fmla="*/ 0 w 1253008"/>
              <a:gd name="connsiteY17" fmla="*/ 3081115 h 36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3008" h="3678400">
                <a:moveTo>
                  <a:pt x="0" y="3081115"/>
                </a:moveTo>
                <a:lnTo>
                  <a:pt x="0" y="103674"/>
                </a:lnTo>
                <a:cubicBezTo>
                  <a:pt x="0" y="46416"/>
                  <a:pt x="46417" y="0"/>
                  <a:pt x="103675" y="0"/>
                </a:cubicBezTo>
                <a:lnTo>
                  <a:pt x="325621" y="0"/>
                </a:lnTo>
                <a:cubicBezTo>
                  <a:pt x="382879" y="0"/>
                  <a:pt x="429296" y="46416"/>
                  <a:pt x="429296" y="103674"/>
                </a:cubicBezTo>
                <a:lnTo>
                  <a:pt x="429296" y="3020727"/>
                </a:lnTo>
                <a:lnTo>
                  <a:pt x="435077" y="3028006"/>
                </a:lnTo>
                <a:cubicBezTo>
                  <a:pt x="457198" y="3054483"/>
                  <a:pt x="525774" y="3047864"/>
                  <a:pt x="629745" y="3047864"/>
                </a:cubicBezTo>
                <a:lnTo>
                  <a:pt x="629745" y="3046873"/>
                </a:lnTo>
                <a:cubicBezTo>
                  <a:pt x="1187204" y="3046873"/>
                  <a:pt x="1319932" y="3393266"/>
                  <a:pt x="1224810" y="3505788"/>
                </a:cubicBezTo>
                <a:cubicBezTo>
                  <a:pt x="1162870" y="3580803"/>
                  <a:pt x="999172" y="3697739"/>
                  <a:pt x="919535" y="3675675"/>
                </a:cubicBezTo>
                <a:cubicBezTo>
                  <a:pt x="866444" y="3658025"/>
                  <a:pt x="901838" y="3578597"/>
                  <a:pt x="824413" y="3496963"/>
                </a:cubicBezTo>
                <a:cubicBezTo>
                  <a:pt x="802292" y="3470487"/>
                  <a:pt x="733716" y="3477106"/>
                  <a:pt x="629745" y="3477106"/>
                </a:cubicBezTo>
                <a:lnTo>
                  <a:pt x="629745" y="3478097"/>
                </a:lnTo>
                <a:cubicBezTo>
                  <a:pt x="211651" y="3478097"/>
                  <a:pt x="32468" y="3283251"/>
                  <a:pt x="9137" y="3138358"/>
                </a:cubicBezTo>
                <a:lnTo>
                  <a:pt x="9348" y="3123250"/>
                </a:lnTo>
                <a:lnTo>
                  <a:pt x="8147" y="3121470"/>
                </a:lnTo>
                <a:cubicBezTo>
                  <a:pt x="2901" y="3109066"/>
                  <a:pt x="0" y="3095429"/>
                  <a:pt x="0" y="3081115"/>
                </a:cubicBezTo>
                <a:close/>
              </a:path>
            </a:pathLst>
          </a:custGeom>
          <a:solidFill>
            <a:srgbClr val="FF5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71587" y="2820584"/>
            <a:ext cx="1231915" cy="2415821"/>
            <a:chOff x="7558505" y="2674384"/>
            <a:chExt cx="1168246" cy="2290964"/>
          </a:xfrm>
          <a:solidFill>
            <a:srgbClr val="FF5050"/>
          </a:solidFill>
        </p:grpSpPr>
        <p:sp>
          <p:nvSpPr>
            <p:cNvPr id="19" name="Freeform 18"/>
            <p:cNvSpPr/>
            <p:nvPr/>
          </p:nvSpPr>
          <p:spPr bwMode="auto">
            <a:xfrm rot="5400000">
              <a:off x="6850210" y="338267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28564" tIns="64282" rIns="128564" bIns="6428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 rot="5400000">
              <a:off x="7427090" y="3575662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42626" y="2816219"/>
            <a:ext cx="1231915" cy="2418003"/>
            <a:chOff x="6582724" y="2670245"/>
            <a:chExt cx="1168246" cy="2293034"/>
          </a:xfrm>
          <a:solidFill>
            <a:srgbClr val="FF5050"/>
          </a:solidFill>
        </p:grpSpPr>
        <p:sp>
          <p:nvSpPr>
            <p:cNvPr id="21" name="Freeform 9"/>
            <p:cNvSpPr/>
            <p:nvPr/>
          </p:nvSpPr>
          <p:spPr bwMode="auto">
            <a:xfrm rot="5400000">
              <a:off x="5873394" y="3379575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23" name="Freeform 11"/>
            <p:cNvSpPr/>
            <p:nvPr/>
          </p:nvSpPr>
          <p:spPr bwMode="auto">
            <a:xfrm rot="5400000">
              <a:off x="6451826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37193" y="2886999"/>
            <a:ext cx="1210570" cy="2270365"/>
            <a:chOff x="5629255" y="2737367"/>
            <a:chExt cx="1148004" cy="2153026"/>
          </a:xfrm>
          <a:solidFill>
            <a:srgbClr val="FF5050"/>
          </a:solidFill>
        </p:grpSpPr>
        <p:sp>
          <p:nvSpPr>
            <p:cNvPr id="30" name="任意多边形 29"/>
            <p:cNvSpPr/>
            <p:nvPr/>
          </p:nvSpPr>
          <p:spPr>
            <a:xfrm>
              <a:off x="5629255" y="2737367"/>
              <a:ext cx="833033" cy="2153026"/>
            </a:xfrm>
            <a:custGeom>
              <a:avLst/>
              <a:gdLst>
                <a:gd name="connsiteX0" fmla="*/ 540647 w 833033"/>
                <a:gd name="connsiteY0" fmla="*/ 2768 h 2153026"/>
                <a:gd name="connsiteX1" fmla="*/ 659667 w 833033"/>
                <a:gd name="connsiteY1" fmla="*/ 28000 h 2153026"/>
                <a:gd name="connsiteX2" fmla="*/ 829824 w 833033"/>
                <a:gd name="connsiteY2" fmla="*/ 333275 h 2153026"/>
                <a:gd name="connsiteX3" fmla="*/ 650828 w 833033"/>
                <a:gd name="connsiteY3" fmla="*/ 428397 h 2153026"/>
                <a:gd name="connsiteX4" fmla="*/ 631768 w 833033"/>
                <a:gd name="connsiteY4" fmla="*/ 496697 h 2153026"/>
                <a:gd name="connsiteX5" fmla="*/ 630992 w 833033"/>
                <a:gd name="connsiteY5" fmla="*/ 615033 h 2153026"/>
                <a:gd name="connsiteX6" fmla="*/ 631527 w 833033"/>
                <a:gd name="connsiteY6" fmla="*/ 615033 h 2153026"/>
                <a:gd name="connsiteX7" fmla="*/ 631527 w 833033"/>
                <a:gd name="connsiteY7" fmla="*/ 1529763 h 2153026"/>
                <a:gd name="connsiteX8" fmla="*/ 631528 w 833033"/>
                <a:gd name="connsiteY8" fmla="*/ 1529763 h 2153026"/>
                <a:gd name="connsiteX9" fmla="*/ 172612 w 833033"/>
                <a:gd name="connsiteY9" fmla="*/ 2124828 h 2153026"/>
                <a:gd name="connsiteX10" fmla="*/ 2725 w 833033"/>
                <a:gd name="connsiteY10" fmla="*/ 1819553 h 2153026"/>
                <a:gd name="connsiteX11" fmla="*/ 181437 w 833033"/>
                <a:gd name="connsiteY11" fmla="*/ 1724431 h 2153026"/>
                <a:gd name="connsiteX12" fmla="*/ 201294 w 833033"/>
                <a:gd name="connsiteY12" fmla="*/ 1529763 h 2153026"/>
                <a:gd name="connsiteX13" fmla="*/ 202134 w 833033"/>
                <a:gd name="connsiteY13" fmla="*/ 1529763 h 2153026"/>
                <a:gd name="connsiteX14" fmla="*/ 202231 w 833033"/>
                <a:gd name="connsiteY14" fmla="*/ 1529763 h 2153026"/>
                <a:gd name="connsiteX15" fmla="*/ 202231 w 833033"/>
                <a:gd name="connsiteY15" fmla="*/ 623065 h 2153026"/>
                <a:gd name="connsiteX16" fmla="*/ 202231 w 833033"/>
                <a:gd name="connsiteY16" fmla="*/ 615033 h 2153026"/>
                <a:gd name="connsiteX17" fmla="*/ 202547 w 833033"/>
                <a:gd name="connsiteY17" fmla="*/ 615033 h 2153026"/>
                <a:gd name="connsiteX18" fmla="*/ 206130 w 833033"/>
                <a:gd name="connsiteY18" fmla="*/ 523835 h 2153026"/>
                <a:gd name="connsiteX19" fmla="*/ 540647 w 833033"/>
                <a:gd name="connsiteY19" fmla="*/ 2768 h 21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3033" h="2153026">
                  <a:moveTo>
                    <a:pt x="540647" y="2768"/>
                  </a:moveTo>
                  <a:cubicBezTo>
                    <a:pt x="588814" y="-5182"/>
                    <a:pt x="631491" y="4219"/>
                    <a:pt x="659667" y="28000"/>
                  </a:cubicBezTo>
                  <a:cubicBezTo>
                    <a:pt x="734801" y="92152"/>
                    <a:pt x="854132" y="255850"/>
                    <a:pt x="829824" y="333275"/>
                  </a:cubicBezTo>
                  <a:cubicBezTo>
                    <a:pt x="814355" y="388578"/>
                    <a:pt x="732591" y="350972"/>
                    <a:pt x="650828" y="428397"/>
                  </a:cubicBezTo>
                  <a:cubicBezTo>
                    <a:pt x="638674" y="440564"/>
                    <a:pt x="633701" y="463791"/>
                    <a:pt x="631768" y="496697"/>
                  </a:cubicBezTo>
                  <a:lnTo>
                    <a:pt x="630992" y="615033"/>
                  </a:lnTo>
                  <a:lnTo>
                    <a:pt x="631527" y="615033"/>
                  </a:lnTo>
                  <a:lnTo>
                    <a:pt x="631527" y="1529763"/>
                  </a:lnTo>
                  <a:lnTo>
                    <a:pt x="631528" y="1529763"/>
                  </a:lnTo>
                  <a:cubicBezTo>
                    <a:pt x="631528" y="2087221"/>
                    <a:pt x="285135" y="2219950"/>
                    <a:pt x="172612" y="2124828"/>
                  </a:cubicBezTo>
                  <a:cubicBezTo>
                    <a:pt x="97597" y="2062888"/>
                    <a:pt x="-19339" y="1899190"/>
                    <a:pt x="2725" y="1819553"/>
                  </a:cubicBezTo>
                  <a:cubicBezTo>
                    <a:pt x="20375" y="1766461"/>
                    <a:pt x="99803" y="1801856"/>
                    <a:pt x="181437" y="1724431"/>
                  </a:cubicBezTo>
                  <a:cubicBezTo>
                    <a:pt x="207913" y="1702309"/>
                    <a:pt x="201294" y="1633733"/>
                    <a:pt x="201294" y="1529763"/>
                  </a:cubicBezTo>
                  <a:cubicBezTo>
                    <a:pt x="201294" y="1529763"/>
                    <a:pt x="201294" y="1529763"/>
                    <a:pt x="202134" y="1529763"/>
                  </a:cubicBezTo>
                  <a:lnTo>
                    <a:pt x="202231" y="1529763"/>
                  </a:lnTo>
                  <a:lnTo>
                    <a:pt x="202231" y="623065"/>
                  </a:lnTo>
                  <a:lnTo>
                    <a:pt x="202231" y="615033"/>
                  </a:lnTo>
                  <a:lnTo>
                    <a:pt x="202547" y="615033"/>
                  </a:lnTo>
                  <a:lnTo>
                    <a:pt x="206130" y="523835"/>
                  </a:lnTo>
                  <a:cubicBezTo>
                    <a:pt x="234207" y="177712"/>
                    <a:pt x="408186" y="24630"/>
                    <a:pt x="540647" y="27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 rot="5400000">
              <a:off x="5478115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88933" y="2812116"/>
            <a:ext cx="1231915" cy="2415821"/>
            <a:chOff x="4635171" y="2666353"/>
            <a:chExt cx="1168246" cy="2290964"/>
          </a:xfrm>
          <a:solidFill>
            <a:srgbClr val="FF5050"/>
          </a:solidFill>
        </p:grpSpPr>
        <p:sp>
          <p:nvSpPr>
            <p:cNvPr id="8" name="Freeform 7"/>
            <p:cNvSpPr/>
            <p:nvPr/>
          </p:nvSpPr>
          <p:spPr bwMode="auto">
            <a:xfrm rot="5400000">
              <a:off x="3926876" y="3374648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 rot="5400000">
              <a:off x="4503756" y="3567630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59973" y="2807750"/>
            <a:ext cx="1231915" cy="2418003"/>
            <a:chOff x="3659390" y="2662213"/>
            <a:chExt cx="1168246" cy="2293034"/>
          </a:xfrm>
          <a:solidFill>
            <a:srgbClr val="FF5050"/>
          </a:solidFill>
        </p:grpSpPr>
        <p:sp>
          <p:nvSpPr>
            <p:cNvPr id="12" name="Freeform 9"/>
            <p:cNvSpPr/>
            <p:nvPr/>
          </p:nvSpPr>
          <p:spPr bwMode="auto">
            <a:xfrm rot="5400000">
              <a:off x="2950060" y="3371543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 rot="5400000">
              <a:off x="3528492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32" name="TextBox 54"/>
          <p:cNvSpPr txBox="1"/>
          <p:nvPr/>
        </p:nvSpPr>
        <p:spPr>
          <a:xfrm>
            <a:off x="2348038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33" name="Rectangle 55"/>
          <p:cNvSpPr/>
          <p:nvPr/>
        </p:nvSpPr>
        <p:spPr>
          <a:xfrm>
            <a:off x="2348038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4" name="TextBox 54"/>
          <p:cNvSpPr txBox="1"/>
          <p:nvPr/>
        </p:nvSpPr>
        <p:spPr>
          <a:xfrm>
            <a:off x="3344495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45" name="Rectangle 55"/>
          <p:cNvSpPr/>
          <p:nvPr/>
        </p:nvSpPr>
        <p:spPr>
          <a:xfrm>
            <a:off x="3344495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6" name="TextBox 54"/>
          <p:cNvSpPr txBox="1"/>
          <p:nvPr/>
        </p:nvSpPr>
        <p:spPr>
          <a:xfrm>
            <a:off x="4932546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47" name="Rectangle 55"/>
          <p:cNvSpPr/>
          <p:nvPr/>
        </p:nvSpPr>
        <p:spPr>
          <a:xfrm>
            <a:off x="4932546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8" name="TextBox 54"/>
          <p:cNvSpPr txBox="1"/>
          <p:nvPr/>
        </p:nvSpPr>
        <p:spPr>
          <a:xfrm>
            <a:off x="5867204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49" name="Rectangle 55"/>
          <p:cNvSpPr/>
          <p:nvPr/>
        </p:nvSpPr>
        <p:spPr>
          <a:xfrm>
            <a:off x="5867204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0" name="TextBox 54"/>
          <p:cNvSpPr txBox="1"/>
          <p:nvPr/>
        </p:nvSpPr>
        <p:spPr>
          <a:xfrm>
            <a:off x="7517054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51" name="Rectangle 55"/>
          <p:cNvSpPr/>
          <p:nvPr/>
        </p:nvSpPr>
        <p:spPr>
          <a:xfrm>
            <a:off x="7517054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2" name="TextBox 54"/>
          <p:cNvSpPr txBox="1"/>
          <p:nvPr/>
        </p:nvSpPr>
        <p:spPr>
          <a:xfrm>
            <a:off x="8318062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53" name="Rectangle 55"/>
          <p:cNvSpPr/>
          <p:nvPr/>
        </p:nvSpPr>
        <p:spPr>
          <a:xfrm>
            <a:off x="8318062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9965" y="2878530"/>
            <a:ext cx="4105073" cy="2249019"/>
            <a:chOff x="-38987" y="2729334"/>
            <a:chExt cx="3892912" cy="2132784"/>
          </a:xfrm>
          <a:solidFill>
            <a:srgbClr val="FF5050"/>
          </a:solidFill>
        </p:grpSpPr>
        <p:sp>
          <p:nvSpPr>
            <p:cNvPr id="29" name="任意多边形 28"/>
            <p:cNvSpPr/>
            <p:nvPr/>
          </p:nvSpPr>
          <p:spPr>
            <a:xfrm rot="16200000">
              <a:off x="1127315" y="1563032"/>
              <a:ext cx="1245336" cy="3577940"/>
            </a:xfrm>
            <a:custGeom>
              <a:avLst/>
              <a:gdLst>
                <a:gd name="connsiteX0" fmla="*/ 1242568 w 1245336"/>
                <a:gd name="connsiteY0" fmla="*/ 3285554 h 3577940"/>
                <a:gd name="connsiteX1" fmla="*/ 1217336 w 1245336"/>
                <a:gd name="connsiteY1" fmla="*/ 3404574 h 3577940"/>
                <a:gd name="connsiteX2" fmla="*/ 912061 w 1245336"/>
                <a:gd name="connsiteY2" fmla="*/ 3574731 h 3577940"/>
                <a:gd name="connsiteX3" fmla="*/ 816939 w 1245336"/>
                <a:gd name="connsiteY3" fmla="*/ 3395735 h 3577940"/>
                <a:gd name="connsiteX4" fmla="*/ 622271 w 1245336"/>
                <a:gd name="connsiteY4" fmla="*/ 3375846 h 3577940"/>
                <a:gd name="connsiteX5" fmla="*/ 622271 w 1245336"/>
                <a:gd name="connsiteY5" fmla="*/ 3374366 h 3577940"/>
                <a:gd name="connsiteX6" fmla="*/ 1973 w 1245336"/>
                <a:gd name="connsiteY6" fmla="*/ 3035950 h 3577940"/>
                <a:gd name="connsiteX7" fmla="*/ 2017 w 1245336"/>
                <a:gd name="connsiteY7" fmla="*/ 3031859 h 3577940"/>
                <a:gd name="connsiteX8" fmla="*/ 0 w 1245336"/>
                <a:gd name="connsiteY8" fmla="*/ 3031859 h 3577940"/>
                <a:gd name="connsiteX9" fmla="*/ 0 w 1245336"/>
                <a:gd name="connsiteY9" fmla="*/ 0 h 3577940"/>
                <a:gd name="connsiteX10" fmla="*/ 429296 w 1245336"/>
                <a:gd name="connsiteY10" fmla="*/ 0 h 3577940"/>
                <a:gd name="connsiteX11" fmla="*/ 429296 w 1245336"/>
                <a:gd name="connsiteY11" fmla="*/ 2926627 h 3577940"/>
                <a:gd name="connsiteX12" fmla="*/ 453975 w 1245336"/>
                <a:gd name="connsiteY12" fmla="*/ 2939132 h 3577940"/>
                <a:gd name="connsiteX13" fmla="*/ 622271 w 1245336"/>
                <a:gd name="connsiteY13" fmla="*/ 2945658 h 3577940"/>
                <a:gd name="connsiteX14" fmla="*/ 622271 w 1245336"/>
                <a:gd name="connsiteY14" fmla="*/ 2947139 h 3577940"/>
                <a:gd name="connsiteX15" fmla="*/ 1242568 w 1245336"/>
                <a:gd name="connsiteY15" fmla="*/ 3285554 h 357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5336" h="3577940">
                  <a:moveTo>
                    <a:pt x="1242568" y="3285554"/>
                  </a:moveTo>
                  <a:cubicBezTo>
                    <a:pt x="1250518" y="3333721"/>
                    <a:pt x="1241116" y="3376399"/>
                    <a:pt x="1217336" y="3404574"/>
                  </a:cubicBezTo>
                  <a:cubicBezTo>
                    <a:pt x="1153184" y="3479709"/>
                    <a:pt x="989486" y="3599040"/>
                    <a:pt x="912061" y="3574731"/>
                  </a:cubicBezTo>
                  <a:cubicBezTo>
                    <a:pt x="856757" y="3559263"/>
                    <a:pt x="894364" y="3477499"/>
                    <a:pt x="816939" y="3395735"/>
                  </a:cubicBezTo>
                  <a:cubicBezTo>
                    <a:pt x="792605" y="3371427"/>
                    <a:pt x="724029" y="3375846"/>
                    <a:pt x="622271" y="3375846"/>
                  </a:cubicBezTo>
                  <a:lnTo>
                    <a:pt x="622271" y="3374366"/>
                  </a:lnTo>
                  <a:cubicBezTo>
                    <a:pt x="205836" y="3374366"/>
                    <a:pt x="25823" y="3180453"/>
                    <a:pt x="1973" y="3035950"/>
                  </a:cubicBezTo>
                  <a:lnTo>
                    <a:pt x="2017" y="3031859"/>
                  </a:lnTo>
                  <a:lnTo>
                    <a:pt x="0" y="3031859"/>
                  </a:lnTo>
                  <a:lnTo>
                    <a:pt x="0" y="0"/>
                  </a:lnTo>
                  <a:lnTo>
                    <a:pt x="429296" y="0"/>
                  </a:lnTo>
                  <a:lnTo>
                    <a:pt x="429296" y="2926627"/>
                  </a:lnTo>
                  <a:lnTo>
                    <a:pt x="453975" y="2939132"/>
                  </a:lnTo>
                  <a:cubicBezTo>
                    <a:pt x="488298" y="2948144"/>
                    <a:pt x="545952" y="2945658"/>
                    <a:pt x="622271" y="2945658"/>
                  </a:cubicBezTo>
                  <a:lnTo>
                    <a:pt x="622271" y="2947139"/>
                  </a:lnTo>
                  <a:cubicBezTo>
                    <a:pt x="1038705" y="2947139"/>
                    <a:pt x="1218718" y="3141052"/>
                    <a:pt x="1242568" y="328555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ysClr val="window" lastClr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 rot="5400000">
              <a:off x="2554781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0" kern="0">
                <a:solidFill>
                  <a:sysClr val="window" lastClr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明年工作计划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/>
          <p:nvPr/>
        </p:nvSpPr>
        <p:spPr bwMode="auto">
          <a:xfrm>
            <a:off x="4217511" y="2512832"/>
            <a:ext cx="3688316" cy="1844995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470318" y="2824237"/>
            <a:ext cx="3120755" cy="3120755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5853228" y="3346595"/>
            <a:ext cx="430276" cy="200237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8" name="MH_Other_4"/>
          <p:cNvSpPr/>
          <p:nvPr/>
        </p:nvSpPr>
        <p:spPr bwMode="auto">
          <a:xfrm>
            <a:off x="6218209" y="4136829"/>
            <a:ext cx="796931" cy="1212139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9" name="MH_Other_5"/>
          <p:cNvSpPr/>
          <p:nvPr/>
        </p:nvSpPr>
        <p:spPr bwMode="auto">
          <a:xfrm flipH="1">
            <a:off x="5116569" y="4136829"/>
            <a:ext cx="798606" cy="1212139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324173" y="5424309"/>
            <a:ext cx="1508477" cy="5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标题文字</a:t>
            </a:r>
            <a:endParaRPr lang="en-US" altLang="zh-CN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3862576" y="3790266"/>
            <a:ext cx="1135124" cy="1135124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标题文字</a:t>
            </a:r>
            <a:endParaRPr lang="en-US" altLang="zh-CN" sz="1685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125639" y="3790266"/>
            <a:ext cx="1135124" cy="1135124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标题文字</a:t>
            </a:r>
            <a:endParaRPr lang="en-US" altLang="zh-CN" sz="1685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493271" y="2159572"/>
            <a:ext cx="1135124" cy="1133449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标题文字</a:t>
            </a:r>
            <a:endParaRPr lang="en-US" altLang="zh-CN" sz="1685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761356" y="4378553"/>
            <a:ext cx="236029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761355" y="397467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2340127" y="2311919"/>
            <a:ext cx="236029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079468" y="190804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207978" y="4371429"/>
            <a:ext cx="236029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A6A6A6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1947319" y="396755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A6A6A6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明年工作计划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06614" y="1429179"/>
            <a:ext cx="520995" cy="5803495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35355" y="2437672"/>
            <a:ext cx="3286684" cy="4795003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142690" y="3402025"/>
            <a:ext cx="3286684" cy="383065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36932" y="3937777"/>
            <a:ext cx="2916194" cy="3294898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923883" y="4775015"/>
            <a:ext cx="2505492" cy="2457660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76004" y="5472930"/>
            <a:ext cx="2422380" cy="1100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内容</a:t>
            </a:r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/>
            </a:r>
            <a:b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</a:br>
            <a:endParaRPr lang="en-US" sz="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。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14774" y="399510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/>
            </a:r>
            <a:b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</a:br>
            <a:endParaRPr lang="en-US" altLang="zh-CN" sz="9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algn="r"/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453626" y="3655628"/>
            <a:ext cx="2390794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/>
            </a:r>
            <a:b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</a:b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29214" y="1555992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/>
            </a:r>
            <a:b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</a:br>
            <a:endParaRPr lang="en-US" altLang="zh-CN" sz="9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algn="r"/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453626" y="220412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/>
            </a:r>
            <a:br>
              <a:rPr lang="en-US" altLang="zh-CN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</a:br>
            <a:endParaRPr lang="en-US" altLang="zh-CN" sz="900" b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3" name="Freeform 245"/>
          <p:cNvSpPr/>
          <p:nvPr/>
        </p:nvSpPr>
        <p:spPr bwMode="auto">
          <a:xfrm>
            <a:off x="5314811" y="5416100"/>
            <a:ext cx="466304" cy="46630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36012" y="1753202"/>
            <a:ext cx="520804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387237" y="4073949"/>
            <a:ext cx="532771" cy="399579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53480" y="4576869"/>
            <a:ext cx="476825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604667" y="3109596"/>
            <a:ext cx="426578" cy="39957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505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184665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明年工作计划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1766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感谢聆听  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280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THANK YOU TO LISTEN TO CRITICISM GUIDANCE</a:t>
            </a:r>
            <a:endParaRPr lang="zh-CN" altLang="en-US" sz="1400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943474" y="2355325"/>
            <a:ext cx="29717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 cap="all" dirty="0" smtClean="0">
                <a:solidFill>
                  <a:srgbClr val="FF5050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2018</a:t>
            </a:r>
            <a:endParaRPr lang="zh-CN" altLang="en-US" sz="9600" b="1" cap="all" dirty="0">
              <a:solidFill>
                <a:srgbClr val="FF5050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3366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7|1.5|1.5|1.4"/>
</p:tagLst>
</file>

<file path=ppt/theme/theme1.xml><?xml version="1.0" encoding="utf-8"?>
<a:theme xmlns:a="http://schemas.openxmlformats.org/drawingml/2006/main" name="自定义设计方案">
  <a:themeElements>
    <a:clrScheme name="自定义 9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366"/>
      </a:accent1>
      <a:accent2>
        <a:srgbClr val="003366"/>
      </a:accent2>
      <a:accent3>
        <a:srgbClr val="003366"/>
      </a:accent3>
      <a:accent4>
        <a:srgbClr val="003366"/>
      </a:accent4>
      <a:accent5>
        <a:srgbClr val="003366"/>
      </a:accent5>
      <a:accent6>
        <a:srgbClr val="003366"/>
      </a:accent6>
      <a:hlink>
        <a:srgbClr val="003366"/>
      </a:hlink>
      <a:folHlink>
        <a:srgbClr val="00336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纤细">
    <a:majorFont>
      <a:latin typeface="Aspergit"/>
      <a:ea typeface="方正正纤黑简体"/>
      <a:cs typeface=""/>
    </a:majorFont>
    <a:minorFont>
      <a:latin typeface="Aspergit"/>
      <a:ea typeface="方正正纤黑简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纤细">
    <a:majorFont>
      <a:latin typeface="Aspergit"/>
      <a:ea typeface="方正正纤黑简体"/>
      <a:cs typeface=""/>
    </a:majorFont>
    <a:minorFont>
      <a:latin typeface="Aspergit"/>
      <a:ea typeface="方正正纤黑简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纤细">
    <a:majorFont>
      <a:latin typeface="Aspergit"/>
      <a:ea typeface="方正正纤黑简体"/>
      <a:cs typeface=""/>
    </a:majorFont>
    <a:minorFont>
      <a:latin typeface="Aspergit"/>
      <a:ea typeface="方正正纤黑简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3861</Words>
  <Application>Microsoft Office PowerPoint</Application>
  <PresentationFormat>自定义</PresentationFormat>
  <Paragraphs>438</Paragraphs>
  <Slides>38</Slides>
  <Notes>38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39" baseType="lpstr"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2红</dc:title>
  <dc:creator/>
  <cp:lastModifiedBy/>
  <cp:revision>2</cp:revision>
  <dcterms:created xsi:type="dcterms:W3CDTF">2016-09-26T19:01:00Z</dcterms:created>
  <dcterms:modified xsi:type="dcterms:W3CDTF">2018-02-23T07:02:02Z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2052-10.1.0.6390</vt:lpwstr>
  </property>
</Properties>
</file>